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C00-2936-AB49-86C2-4B4EA74E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286B-33BD-A88D-9614-1FD1724E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6B4F-F0F8-6D88-EDCB-BF6CD91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C69C-99A7-95E8-DBCF-05161B61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8B0-B201-3C50-D5C7-9DEB7C73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FCD-7E19-381B-672B-7D29C280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1AF6-6137-A9D2-B473-A6E1831D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95FD-19AA-60AA-387C-726CB551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82D5-75B7-3E4A-7EE4-B3FFBA99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72C1-634F-52C3-8B70-09CE496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E89CA-9DDC-1656-86D3-894E21CFE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47F5-6F39-C690-9E61-F11F459E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E0E1-79D1-8BBB-288B-2275649E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55C5-CB0C-2564-6BF9-09EE2781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AC77-B419-BBFE-372F-FAD4A78C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9F6E-2943-723B-F97E-DB5FC8D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FF26-94F6-F60E-1808-5612ACAA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4300-FE16-78CA-53A2-4E6E1CF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F73C-7CE8-2A20-189E-39A7A0CF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6D87-8BF0-326B-6228-950D65D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DBB1-819B-170E-ED20-E51B3F6F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E92E-2611-91B4-AF64-803E3DDD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EC65-5310-53F7-B8E1-6B11CC4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89BF-8589-600C-3F4E-FE18AB7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F688-39AD-3855-2485-2C281E21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4E55-8AF7-89CE-3FA0-74EB8972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D02A-7A8F-D2A6-CDBE-7FDD358A1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48DF2-2FF9-4F06-5D93-2718EF7B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B105-2B9C-92A5-21C7-E7F56764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4901-91F3-1B7E-3F23-C5E22907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5A2C-96A8-C0A4-1BCD-FDA0F465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D427-085C-0AE3-4A94-1F1FEA1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8104-154D-7773-C6F5-4A0807C4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6A381-8524-8F00-291F-F4C17D69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E5CD3-1D12-0E50-4341-02E101A4C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8381C-0DEE-2877-8657-B58C3775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108DE-5631-A8BC-8980-CD03F55A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084CE-98E9-8678-99FA-4E51DDAA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ED8D-486E-2E6E-BFA3-FA66019F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3ADE-72E2-6822-E703-A5A23640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9F1F3-2A66-4498-1834-B2F66B25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5676E-5CAF-1012-FB68-C7E03B1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5A67C-B6C9-0F62-E19E-60DADD5E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A2CE-3740-2FB7-2279-DD6EBF3C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D031-DB39-0042-9E19-8B401243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7342A-BB19-DB1B-C50F-133A4BA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10EA-54B9-B93C-A707-29887729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437C-E1DF-486E-4D9B-F707E958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A537-956B-77F7-E8BA-F7B4C66D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6F799-D726-0AEE-546C-197413DA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13A6-0917-3927-8F0A-45264090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6CC5-23D9-8426-C3C7-F5CB553D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D4B6-2B84-2D19-10F7-AE5F83BC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DA797-0293-4073-6BB6-21010C3A6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E5DB-4428-9896-A49A-0D7DC402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C9E3E-14CD-59DE-55E0-D1A1CFE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C5539-0F3D-A601-0C46-074055B2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B845-184F-F79C-07BD-B1D8497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A115F-DD50-AC5A-4D8A-DB601CC9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6B4D-93D7-3D99-AD90-A47CA999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6AA5-E0DE-61C8-F55A-B2BCC458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E8B6E-8486-4870-9218-5A9D12BADB7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B5B5-9F8C-60E3-1EC4-E29DB464D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6656-448A-FECB-5AF4-96B21B8EA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A6543-95A3-47CA-B662-F2E65BC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690DC-123C-9108-B913-BC3BF6BF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63342"/>
              </p:ext>
            </p:extLst>
          </p:nvPr>
        </p:nvGraphicFramePr>
        <p:xfrm>
          <a:off x="1567992" y="211105"/>
          <a:ext cx="9056016" cy="53506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71512">
                  <a:extLst>
                    <a:ext uri="{9D8B030D-6E8A-4147-A177-3AD203B41FA5}">
                      <a16:colId xmlns:a16="http://schemas.microsoft.com/office/drawing/2014/main" val="901984264"/>
                    </a:ext>
                  </a:extLst>
                </a:gridCol>
                <a:gridCol w="4119514">
                  <a:extLst>
                    <a:ext uri="{9D8B030D-6E8A-4147-A177-3AD203B41FA5}">
                      <a16:colId xmlns:a16="http://schemas.microsoft.com/office/drawing/2014/main" val="1135419193"/>
                    </a:ext>
                  </a:extLst>
                </a:gridCol>
                <a:gridCol w="3864990">
                  <a:extLst>
                    <a:ext uri="{9D8B030D-6E8A-4147-A177-3AD203B41FA5}">
                      <a16:colId xmlns:a16="http://schemas.microsoft.com/office/drawing/2014/main" val="2685896282"/>
                    </a:ext>
                  </a:extLst>
                </a:gridCol>
              </a:tblGrid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م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الحرف باللغة العربية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الرقم المقابل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03501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1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همزة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2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26567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2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ع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3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76397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3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ش أو 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4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46143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4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5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095828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5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6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63000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6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7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1465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7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'7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4849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8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64581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9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5124"/>
                  </a:ext>
                </a:extLst>
              </a:tr>
              <a:tr h="486423">
                <a:tc>
                  <a:txBody>
                    <a:bodyPr/>
                    <a:lstStyle/>
                    <a:p>
                      <a:pPr algn="ctr"/>
                      <a:r>
                        <a:rPr lang="ar-EG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10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airo" pitchFamily="2" charset="-78"/>
                        <a:cs typeface="Cairo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2000" b="1" i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iro" pitchFamily="2" charset="-78"/>
                          <a:ea typeface="+mn-ea"/>
                          <a:cs typeface="Cairo" pitchFamily="2" charset="-78"/>
                        </a:rPr>
                        <a:t>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airo" pitchFamily="2" charset="-78"/>
                          <a:cs typeface="Cairo" pitchFamily="2" charset="-78"/>
                        </a:rPr>
                        <a:t>9'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4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Cairo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20912018100384</dc:creator>
  <cp:lastModifiedBy>20912018100384</cp:lastModifiedBy>
  <cp:revision>1</cp:revision>
  <dcterms:created xsi:type="dcterms:W3CDTF">2024-04-11T06:28:39Z</dcterms:created>
  <dcterms:modified xsi:type="dcterms:W3CDTF">2024-04-11T06:53:26Z</dcterms:modified>
</cp:coreProperties>
</file>