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FY2021 HC</c:v>
                </c:pt>
                <c:pt idx="1">
                  <c:v>FY2122 HC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34.5</c:v>
                </c:pt>
                <c:pt idx="1">
                  <c:v>31.5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orange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FY2021 HC</c:v>
                </c:pt>
                <c:pt idx="1">
                  <c:v>FY2122 HC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74.1</c:v>
                </c:pt>
                <c:pt idx="1">
                  <c:v>77.8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grey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FY2021 HC</c:v>
                </c:pt>
                <c:pt idx="1">
                  <c:v>FY2122 HC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56.3</c:v>
                </c:pt>
                <c:pt idx="1">
                  <c:v>57.3</c:v>
                </c:pt>
              </c:numCache>
            </c:numRef>
          </c:val>
        </c:ser>
        <c:dLbls>
          <c:txPr>
            <a:bodyPr/>
            <a:lstStyle/>
            <a:p>
              <a:pPr>
                <a:defRPr sz="1300">
                  <a:solidFill>
                    <a:srgbClr val="0A4280"/>
                  </a:solidFill>
                </a:defRPr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