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540000" y="2540000"/>
            <a:ext cx="381000" cy="30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0" i="0">
                <a:solidFill>
                  <a:srgbClr val="000000"/>
                </a:solidFill>
                <a:latin typeface="Arial"/>
              </a:defRPr>
            </a:pPr>
            <a:r>
              <a:t>Hello there! </a:t>
            </a:r>
            <a:r>
              <a:rPr i="1" b="1"/>
              <a:t>How </a:t>
            </a:r>
            <a:r>
              <a:rPr i="1" b="1" sz="1600"/>
              <a:t>are</a:t>
            </a:r>
            <a:r>
              <a:rPr i="1" b="1"/>
              <a:t> you?</a:t>
            </a:r>
            <a:r>
              <a:rPr i="1"/>
              <a:t> What is your name?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