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539999" y="2540001"/>
            <a:ext cx="3708401" cy="1226456"/>
          </a:xfrm>
          <a:prstGeom prst="rect">
            <a:avLst/>
          </a:prstGeom>
          <a:noFill/>
        </p:spPr>
        <p:txBody>
          <a:bodyPr wrap="square" anchor="ctr" anchorCtr="0">
            <a:noAutofit/>
          </a:bodyPr>
          <a:lstStyle/>
          <a:p>
            <a:pPr marL="72000" algn="ctr" fontAlgn="ctr">
              <a:defRPr sz="1000" b="0" i="0">
                <a:solidFill>
                  <a:srgbClr val="000000"/>
                </a:solidFill>
                <a:latin typeface="Arial"/>
              </a:defRPr>
            </a:pPr>
            <a:r>
              <a:rPr dirty="0"/>
              <a:t>Hello there! </a:t>
            </a:r>
            <a:r>
              <a:rPr b="1" i="1" dirty="0"/>
              <a:t>How </a:t>
            </a:r>
            <a:r>
              <a:rPr sz="1600" b="1" i="1" dirty="0"/>
              <a:t>are</a:t>
            </a:r>
            <a:r>
              <a:rPr b="1" i="1" dirty="0"/>
              <a:t> you?</a:t>
            </a:r>
            <a:r>
              <a:rPr i="1" dirty="0"/>
              <a:t> What</a:t>
            </a:r>
            <a:r>
              <a:rPr lang="de-DE" i="1" dirty="0"/>
              <a:t>	</a:t>
            </a:r>
            <a:r>
              <a:rPr i="1" dirty="0"/>
              <a:t>is your name?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Frank Schaeckermann</cp:lastModifiedBy>
  <cp:revision>2</cp:revision>
  <dcterms:created xsi:type="dcterms:W3CDTF">2013-01-27T09:14:16Z</dcterms:created>
  <dcterms:modified xsi:type="dcterms:W3CDTF">2022-08-14T08:45:33Z</dcterms:modified>
  <cp:category/>
</cp:coreProperties>
</file>