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E5UUp9JajEjrtQg2hhOGQf51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github.com/AhmedTawfik98/Website-Control-Light-System-Using-IOT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rmware over the Air Services for Lot &amp; Automotive" id="85" name="Google Shape;85;p1"/>
          <p:cNvPicPr preferRelativeResize="0"/>
          <p:nvPr/>
        </p:nvPicPr>
        <p:blipFill rotWithShape="1">
          <a:blip r:embed="rId3">
            <a:alphaModFix/>
          </a:blip>
          <a:srcRect b="0" l="6961" r="20934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w NOR flash technology is making over-the-air firmware updates more  reliable - Embedded.com" id="87" name="Google Shape;87;p1"/>
          <p:cNvSpPr txBox="1"/>
          <p:nvPr>
            <p:ph type="ctrTitle"/>
          </p:nvPr>
        </p:nvSpPr>
        <p:spPr>
          <a:xfrm>
            <a:off x="343225" y="754675"/>
            <a:ext cx="75600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2944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Website-Control-Light-System-Using-IOT</a:t>
            </a:r>
            <a:endParaRPr b="1" sz="2944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Team members:</a:t>
            </a:r>
            <a:endParaRPr sz="4800"/>
          </a:p>
        </p:txBody>
      </p:sp>
      <p:sp>
        <p:nvSpPr>
          <p:cNvPr descr="How NOR flash technology is making over-the-air firmware updates more  reliable - Embedded.com" id="88" name="Google Shape;88;p1"/>
          <p:cNvSpPr txBox="1"/>
          <p:nvPr>
            <p:ph idx="1" type="subTitle"/>
          </p:nvPr>
        </p:nvSpPr>
        <p:spPr>
          <a:xfrm>
            <a:off x="477975" y="4872925"/>
            <a:ext cx="5718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Ahmed Ibrahim Tawfik (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leader)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Ola Mohamed </a:t>
            </a:r>
            <a:b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Ahmed Ragab</a:t>
            </a:r>
            <a:b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Marawan Atef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100" y="643467"/>
            <a:ext cx="977379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ow NOR flash technology is making over-the-air firmware updates more  reliable - Embedded.com" id="108" name="Google Shape;108;p3"/>
          <p:cNvSpPr txBox="1"/>
          <p:nvPr>
            <p:ph type="ctr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IDEA:</a:t>
            </a:r>
            <a:endParaRPr/>
          </a:p>
        </p:txBody>
      </p:sp>
      <p:pic>
        <p:nvPicPr>
          <p:cNvPr descr="Lightbulb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51" y="1793846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w NOR flash technology is making over-the-air firmware updates more  reliable - Embedded.com" id="110" name="Google Shape;110;p3"/>
          <p:cNvSpPr txBox="1"/>
          <p:nvPr>
            <p:ph idx="1" type="subTitle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dk2"/>
                </a:solidFill>
              </a:rPr>
              <a:t>➡ 𝐒𝐨𝐟𝐭𝐰𝐚𝐫𝐞 𝐀𝐫𝐜𝐡𝐢𝐭𝐞𝐜𝐭𝐮𝐫𝐞: 𝐋𝐚𝐲𝐞𝐫𝐞𝐝 𝐀𝐩𝐩𝐫𝐨𝐚𝐜𝐡 ⬅</a:t>
            </a:r>
            <a:br>
              <a:rPr lang="en-US" sz="1400">
                <a:solidFill>
                  <a:schemeClr val="dk2"/>
                </a:solidFill>
              </a:rPr>
            </a:b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1- 𝐀𝐩𝐩𝐥𝐢𝐜𝐚𝐭𝐢𝐨𝐧 𝐋𝐚𝐲𝐞𝐫:</a:t>
            </a: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 - The application layer will handle user interactions and communicate with the ESP8266 module and STM32F401CC to control the lights over the air.</a:t>
            </a:r>
            <a:br>
              <a:rPr lang="en-US" sz="1400">
                <a:solidFill>
                  <a:schemeClr val="dk2"/>
                </a:solidFill>
              </a:rPr>
            </a:b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2- 𝐇𝐀𝐋 (𝐇𝐚𝐫𝐝𝐰𝐚𝐫𝐞 𝐀𝐛𝐬𝐭𝐫𝐚𝐜𝐭𝐢𝐨𝐧 𝐋𝐚𝐲𝐞𝐫):</a:t>
            </a: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 - Here, we'll interface with the hardware components, including LEDs and the ESP8266 module. This layer abstracts the hardware details, making it easier to develop and maintain.</a:t>
            </a:r>
            <a:br>
              <a:rPr lang="en-US" sz="1400">
                <a:solidFill>
                  <a:schemeClr val="dk2"/>
                </a:solidFill>
              </a:rPr>
            </a:b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3- 𝐌𝐂𝐀𝐋 (𝐌𝐢𝐜𝐫𝐨𝐜𝐨𝐧𝐭𝐫𝐨𝐥𝐥𝐞𝐫 𝐀𝐛𝐬𝐭𝐫𝐚𝐜𝐭𝐢𝐨𝐧 𝐋𝐚𝐲𝐞𝐫):</a:t>
            </a:r>
            <a:br>
              <a:rPr lang="en-US" sz="1400">
                <a:solidFill>
                  <a:schemeClr val="dk2"/>
                </a:solidFill>
              </a:rPr>
            </a:br>
            <a:r>
              <a:rPr b="0" i="0" lang="en-US" sz="1400">
                <a:solidFill>
                  <a:schemeClr val="dk2"/>
                </a:solidFill>
              </a:rPr>
              <a:t> - This layer deals with microcontroller-specific functionalities, like configuring clocks (RCC), managing GPIOs, handling interrupts (NVIC), system tick (Systick), external interrupts (EXTI), and serial communication (USART).</a:t>
            </a:r>
            <a:br>
              <a:rPr lang="en-US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</p:grpSpPr>
        <p:sp>
          <p:nvSpPr>
            <p:cNvPr id="112" name="Google Shape;112;p3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950" y="643466"/>
            <a:ext cx="10462099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5943600" y="3276600"/>
            <a:ext cx="5410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ow NOR flash technology is making over-the-air firmware updates more  reliable - Embedded.com" id="125" name="Google Shape;125;p4"/>
          <p:cNvSpPr txBox="1"/>
          <p:nvPr>
            <p:ph type="ctrTitle"/>
          </p:nvPr>
        </p:nvSpPr>
        <p:spPr>
          <a:xfrm>
            <a:off x="630653" y="64321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700">
                <a:latin typeface="Arial"/>
                <a:ea typeface="Arial"/>
                <a:cs typeface="Arial"/>
                <a:sym typeface="Arial"/>
              </a:rPr>
              <a:t>🌐 𝐁𝐮𝐢𝐥𝐝𝐢𝐧𝐠 𝐭𝐡𝐞 𝐖𝐞𝐛𝐬𝐢𝐭𝐞:</a:t>
            </a:r>
            <a:br>
              <a:rPr lang="en-US" sz="2700"/>
            </a:br>
            <a:r>
              <a:rPr b="0" i="0" lang="en-US" sz="2700">
                <a:latin typeface="Arial"/>
                <a:ea typeface="Arial"/>
                <a:cs typeface="Arial"/>
                <a:sym typeface="Arial"/>
              </a:rPr>
              <a:t>To make our project accessible and user-friendly, we'll create a web interface. Here's how we'll do it:</a:t>
            </a:r>
            <a:endParaRPr b="0" i="0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700"/>
            </a:br>
            <a:r>
              <a:rPr lang="en-US" sz="2700"/>
              <a:t>1) using Filezilla making website.</a:t>
            </a:r>
            <a:br>
              <a:rPr lang="en-US" sz="2700"/>
            </a:br>
            <a:r>
              <a:rPr lang="en-US" sz="2700"/>
              <a:t>2) Writing HTML and PHP code.</a:t>
            </a:r>
            <a:endParaRPr sz="6700"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20142" l="0" r="0" t="3328"/>
          <a:stretch/>
        </p:blipFill>
        <p:spPr>
          <a:xfrm>
            <a:off x="2228100" y="3075625"/>
            <a:ext cx="9619526" cy="36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2023-09-14T11:24:05Z</dcterms:created>
  <dc:creator>es-OlaMohamed2024</dc:creator>
</cp:coreProperties>
</file>