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76" r:id="rId6"/>
    <p:sldId id="261" r:id="rId7"/>
    <p:sldId id="262" r:id="rId8"/>
    <p:sldId id="277" r:id="rId9"/>
    <p:sldId id="263" r:id="rId10"/>
    <p:sldId id="267" r:id="rId11"/>
    <p:sldId id="265" r:id="rId12"/>
    <p:sldId id="272" r:id="rId13"/>
    <p:sldId id="278" r:id="rId14"/>
    <p:sldId id="266" r:id="rId15"/>
    <p:sldId id="273" r:id="rId16"/>
    <p:sldId id="275" r:id="rId17"/>
  </p:sldIdLst>
  <p:sldSz cx="9144000" cy="5143500" type="screen16x9"/>
  <p:notesSz cx="6858000" cy="9144000"/>
  <p:embeddedFontLst>
    <p:embeddedFont>
      <p:font typeface="Kanit" panose="020B0604020202020204" charset="-34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exend" panose="020B0604020202020204" charset="0"/>
      <p:regular r:id="rId27"/>
      <p:bold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F4A65B-F036-40F3-834D-C1CB5EA2CB1E}">
  <a:tblStyle styleId="{75F4A65B-F036-40F3-834D-C1CB5EA2CB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3" autoAdjust="0"/>
  </p:normalViewPr>
  <p:slideViewPr>
    <p:cSldViewPr snapToGrid="0">
      <p:cViewPr varScale="1">
        <p:scale>
          <a:sx n="113" d="100"/>
          <a:sy n="113" d="100"/>
        </p:scale>
        <p:origin x="74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2b4e94669c_0_1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2b4e94669c_0_1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22b4e94669c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22b4e94669c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2b4e94669c_0_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2b4e94669c_0_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256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2b4e94669c_0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2b4e94669c_0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22b4e94669c_0_2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22b4e94669c_0_2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22b4e94669c_0_2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22b4e94669c_0_2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248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22b4e94669c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22b4e94669c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58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2b4e94669c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2b4e94669c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71000" y="1149750"/>
            <a:ext cx="3714900" cy="22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68875" y="3533600"/>
            <a:ext cx="4112100" cy="3750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03424" y="4603507"/>
            <a:ext cx="3546724" cy="2479312"/>
            <a:chOff x="1409750" y="2858575"/>
            <a:chExt cx="1859650" cy="1299975"/>
          </a:xfrm>
        </p:grpSpPr>
        <p:sp>
          <p:nvSpPr>
            <p:cNvPr id="13" name="Google Shape;13;p2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4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14"/>
          <p:cNvGrpSpPr/>
          <p:nvPr/>
        </p:nvGrpSpPr>
        <p:grpSpPr>
          <a:xfrm rot="-5400000">
            <a:off x="-385281" y="630172"/>
            <a:ext cx="1490881" cy="540027"/>
            <a:chOff x="3828775" y="3352575"/>
            <a:chExt cx="2018250" cy="731050"/>
          </a:xfrm>
        </p:grpSpPr>
        <p:sp>
          <p:nvSpPr>
            <p:cNvPr id="405" name="Google Shape;405;p14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14"/>
          <p:cNvGrpSpPr/>
          <p:nvPr/>
        </p:nvGrpSpPr>
        <p:grpSpPr>
          <a:xfrm>
            <a:off x="8544874" y="1281521"/>
            <a:ext cx="3546724" cy="2479312"/>
            <a:chOff x="1409750" y="2858575"/>
            <a:chExt cx="1859650" cy="1299975"/>
          </a:xfrm>
        </p:grpSpPr>
        <p:sp>
          <p:nvSpPr>
            <p:cNvPr id="411" name="Google Shape;411;p14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5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15"/>
          <p:cNvGrpSpPr/>
          <p:nvPr/>
        </p:nvGrpSpPr>
        <p:grpSpPr>
          <a:xfrm>
            <a:off x="-82876" y="-1939804"/>
            <a:ext cx="3546724" cy="2479312"/>
            <a:chOff x="1409750" y="2858575"/>
            <a:chExt cx="1859650" cy="1299975"/>
          </a:xfrm>
        </p:grpSpPr>
        <p:sp>
          <p:nvSpPr>
            <p:cNvPr id="444" name="Google Shape;444;p15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5"/>
          <p:cNvGrpSpPr/>
          <p:nvPr/>
        </p:nvGrpSpPr>
        <p:grpSpPr>
          <a:xfrm rot="5400000">
            <a:off x="8042044" y="2905510"/>
            <a:ext cx="1490881" cy="540027"/>
            <a:chOff x="3828775" y="3352575"/>
            <a:chExt cx="2018250" cy="731050"/>
          </a:xfrm>
        </p:grpSpPr>
        <p:sp>
          <p:nvSpPr>
            <p:cNvPr id="474" name="Google Shape;474;p15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6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16"/>
          <p:cNvGrpSpPr/>
          <p:nvPr/>
        </p:nvGrpSpPr>
        <p:grpSpPr>
          <a:xfrm rot="5400000">
            <a:off x="-2495426" y="1290046"/>
            <a:ext cx="3546724" cy="2479312"/>
            <a:chOff x="1409750" y="2858575"/>
            <a:chExt cx="1859650" cy="1299975"/>
          </a:xfrm>
        </p:grpSpPr>
        <p:sp>
          <p:nvSpPr>
            <p:cNvPr id="483" name="Google Shape;483;p16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6"/>
          <p:cNvGrpSpPr/>
          <p:nvPr/>
        </p:nvGrpSpPr>
        <p:grpSpPr>
          <a:xfrm>
            <a:off x="8430769" y="216335"/>
            <a:ext cx="1490881" cy="540027"/>
            <a:chOff x="3828775" y="3352575"/>
            <a:chExt cx="2018250" cy="731050"/>
          </a:xfrm>
        </p:grpSpPr>
        <p:sp>
          <p:nvSpPr>
            <p:cNvPr id="513" name="Google Shape;513;p16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9"/>
          <p:cNvSpPr txBox="1">
            <a:spLocks noGrp="1"/>
          </p:cNvSpPr>
          <p:nvPr>
            <p:ph type="title"/>
          </p:nvPr>
        </p:nvSpPr>
        <p:spPr>
          <a:xfrm>
            <a:off x="1658025" y="1503475"/>
            <a:ext cx="2687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9"/>
          <p:cNvSpPr txBox="1">
            <a:spLocks noGrp="1"/>
          </p:cNvSpPr>
          <p:nvPr>
            <p:ph type="title" idx="2"/>
          </p:nvPr>
        </p:nvSpPr>
        <p:spPr>
          <a:xfrm>
            <a:off x="5354074" y="1503475"/>
            <a:ext cx="2687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9"/>
          <p:cNvSpPr txBox="1">
            <a:spLocks noGrp="1"/>
          </p:cNvSpPr>
          <p:nvPr>
            <p:ph type="subTitle" idx="1"/>
          </p:nvPr>
        </p:nvSpPr>
        <p:spPr>
          <a:xfrm>
            <a:off x="1658028" y="1860700"/>
            <a:ext cx="2687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19"/>
          <p:cNvSpPr txBox="1">
            <a:spLocks noGrp="1"/>
          </p:cNvSpPr>
          <p:nvPr>
            <p:ph type="subTitle" idx="3"/>
          </p:nvPr>
        </p:nvSpPr>
        <p:spPr>
          <a:xfrm>
            <a:off x="5354054" y="1860700"/>
            <a:ext cx="2687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9"/>
          <p:cNvSpPr txBox="1">
            <a:spLocks noGrp="1"/>
          </p:cNvSpPr>
          <p:nvPr>
            <p:ph type="title" idx="4"/>
          </p:nvPr>
        </p:nvSpPr>
        <p:spPr>
          <a:xfrm>
            <a:off x="1658032" y="2927592"/>
            <a:ext cx="2687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9"/>
          <p:cNvSpPr txBox="1">
            <a:spLocks noGrp="1"/>
          </p:cNvSpPr>
          <p:nvPr>
            <p:ph type="title" idx="5"/>
          </p:nvPr>
        </p:nvSpPr>
        <p:spPr>
          <a:xfrm>
            <a:off x="5354074" y="2927592"/>
            <a:ext cx="2687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9"/>
          <p:cNvSpPr txBox="1">
            <a:spLocks noGrp="1"/>
          </p:cNvSpPr>
          <p:nvPr>
            <p:ph type="subTitle" idx="6"/>
          </p:nvPr>
        </p:nvSpPr>
        <p:spPr>
          <a:xfrm>
            <a:off x="1658028" y="3284925"/>
            <a:ext cx="2687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9"/>
          <p:cNvSpPr txBox="1">
            <a:spLocks noGrp="1"/>
          </p:cNvSpPr>
          <p:nvPr>
            <p:ph type="subTitle" idx="7"/>
          </p:nvPr>
        </p:nvSpPr>
        <p:spPr>
          <a:xfrm>
            <a:off x="5354054" y="3284925"/>
            <a:ext cx="2687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9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13" name="Google Shape;613;p19"/>
          <p:cNvGrpSpPr/>
          <p:nvPr/>
        </p:nvGrpSpPr>
        <p:grpSpPr>
          <a:xfrm>
            <a:off x="-2826726" y="907394"/>
            <a:ext cx="3546724" cy="2479312"/>
            <a:chOff x="1409750" y="2858575"/>
            <a:chExt cx="1859650" cy="1299975"/>
          </a:xfrm>
        </p:grpSpPr>
        <p:sp>
          <p:nvSpPr>
            <p:cNvPr id="614" name="Google Shape;614;p19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19"/>
          <p:cNvGrpSpPr/>
          <p:nvPr/>
        </p:nvGrpSpPr>
        <p:grpSpPr>
          <a:xfrm>
            <a:off x="8154232" y="3857622"/>
            <a:ext cx="1490881" cy="540027"/>
            <a:chOff x="3828775" y="3352575"/>
            <a:chExt cx="2018250" cy="731050"/>
          </a:xfrm>
        </p:grpSpPr>
        <p:sp>
          <p:nvSpPr>
            <p:cNvPr id="644" name="Google Shape;644;p19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19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0"/>
          <p:cNvSpPr txBox="1">
            <a:spLocks noGrp="1"/>
          </p:cNvSpPr>
          <p:nvPr>
            <p:ph type="title"/>
          </p:nvPr>
        </p:nvSpPr>
        <p:spPr>
          <a:xfrm>
            <a:off x="720000" y="1918903"/>
            <a:ext cx="2263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0"/>
          <p:cNvSpPr txBox="1">
            <a:spLocks noGrp="1"/>
          </p:cNvSpPr>
          <p:nvPr>
            <p:ph type="title" idx="2"/>
          </p:nvPr>
        </p:nvSpPr>
        <p:spPr>
          <a:xfrm>
            <a:off x="3440472" y="1918903"/>
            <a:ext cx="2263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20"/>
          <p:cNvSpPr txBox="1">
            <a:spLocks noGrp="1"/>
          </p:cNvSpPr>
          <p:nvPr>
            <p:ph type="subTitle" idx="1"/>
          </p:nvPr>
        </p:nvSpPr>
        <p:spPr>
          <a:xfrm>
            <a:off x="720000" y="2179078"/>
            <a:ext cx="226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0"/>
          <p:cNvSpPr txBox="1">
            <a:spLocks noGrp="1"/>
          </p:cNvSpPr>
          <p:nvPr>
            <p:ph type="subTitle" idx="3"/>
          </p:nvPr>
        </p:nvSpPr>
        <p:spPr>
          <a:xfrm>
            <a:off x="3440460" y="2179078"/>
            <a:ext cx="226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0"/>
          <p:cNvSpPr txBox="1">
            <a:spLocks noGrp="1"/>
          </p:cNvSpPr>
          <p:nvPr>
            <p:ph type="title" idx="4"/>
          </p:nvPr>
        </p:nvSpPr>
        <p:spPr>
          <a:xfrm>
            <a:off x="720000" y="3518953"/>
            <a:ext cx="2263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0"/>
          <p:cNvSpPr txBox="1">
            <a:spLocks noGrp="1"/>
          </p:cNvSpPr>
          <p:nvPr>
            <p:ph type="title" idx="5"/>
          </p:nvPr>
        </p:nvSpPr>
        <p:spPr>
          <a:xfrm>
            <a:off x="3440472" y="3518953"/>
            <a:ext cx="2263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20"/>
          <p:cNvSpPr txBox="1">
            <a:spLocks noGrp="1"/>
          </p:cNvSpPr>
          <p:nvPr>
            <p:ph type="subTitle" idx="6"/>
          </p:nvPr>
        </p:nvSpPr>
        <p:spPr>
          <a:xfrm>
            <a:off x="720000" y="3778928"/>
            <a:ext cx="226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0"/>
          <p:cNvSpPr txBox="1">
            <a:spLocks noGrp="1"/>
          </p:cNvSpPr>
          <p:nvPr>
            <p:ph type="subTitle" idx="7"/>
          </p:nvPr>
        </p:nvSpPr>
        <p:spPr>
          <a:xfrm>
            <a:off x="3440460" y="3778928"/>
            <a:ext cx="226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0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0"/>
          <p:cNvSpPr txBox="1">
            <a:spLocks noGrp="1"/>
          </p:cNvSpPr>
          <p:nvPr>
            <p:ph type="title" idx="9"/>
          </p:nvPr>
        </p:nvSpPr>
        <p:spPr>
          <a:xfrm>
            <a:off x="6160950" y="1918903"/>
            <a:ext cx="2263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0"/>
          <p:cNvSpPr txBox="1">
            <a:spLocks noGrp="1"/>
          </p:cNvSpPr>
          <p:nvPr>
            <p:ph type="subTitle" idx="13"/>
          </p:nvPr>
        </p:nvSpPr>
        <p:spPr>
          <a:xfrm>
            <a:off x="6160926" y="2179078"/>
            <a:ext cx="226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0"/>
          <p:cNvSpPr txBox="1">
            <a:spLocks noGrp="1"/>
          </p:cNvSpPr>
          <p:nvPr>
            <p:ph type="title" idx="14"/>
          </p:nvPr>
        </p:nvSpPr>
        <p:spPr>
          <a:xfrm>
            <a:off x="6160948" y="3518953"/>
            <a:ext cx="2263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0"/>
          <p:cNvSpPr txBox="1">
            <a:spLocks noGrp="1"/>
          </p:cNvSpPr>
          <p:nvPr>
            <p:ph type="subTitle" idx="15"/>
          </p:nvPr>
        </p:nvSpPr>
        <p:spPr>
          <a:xfrm>
            <a:off x="6160926" y="3778928"/>
            <a:ext cx="226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4" name="Google Shape;664;p20"/>
          <p:cNvGrpSpPr/>
          <p:nvPr/>
        </p:nvGrpSpPr>
        <p:grpSpPr>
          <a:xfrm>
            <a:off x="3753762" y="-2099604"/>
            <a:ext cx="3546724" cy="2479312"/>
            <a:chOff x="1409750" y="2858575"/>
            <a:chExt cx="1859650" cy="1299975"/>
          </a:xfrm>
        </p:grpSpPr>
        <p:sp>
          <p:nvSpPr>
            <p:cNvPr id="665" name="Google Shape;665;p20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20"/>
          <p:cNvGrpSpPr/>
          <p:nvPr/>
        </p:nvGrpSpPr>
        <p:grpSpPr>
          <a:xfrm>
            <a:off x="7284562" y="-2092204"/>
            <a:ext cx="3546724" cy="2479312"/>
            <a:chOff x="1409750" y="2858575"/>
            <a:chExt cx="1859650" cy="1299975"/>
          </a:xfrm>
        </p:grpSpPr>
        <p:sp>
          <p:nvSpPr>
            <p:cNvPr id="695" name="Google Shape;695;p20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20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20"/>
          <p:cNvGrpSpPr/>
          <p:nvPr/>
        </p:nvGrpSpPr>
        <p:grpSpPr>
          <a:xfrm>
            <a:off x="-770893" y="158622"/>
            <a:ext cx="1490881" cy="540027"/>
            <a:chOff x="3828775" y="3352575"/>
            <a:chExt cx="2018250" cy="731050"/>
          </a:xfrm>
        </p:grpSpPr>
        <p:sp>
          <p:nvSpPr>
            <p:cNvPr id="726" name="Google Shape;726;p20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4"/>
          <p:cNvSpPr txBox="1">
            <a:spLocks noGrp="1"/>
          </p:cNvSpPr>
          <p:nvPr>
            <p:ph type="ctrTitle"/>
          </p:nvPr>
        </p:nvSpPr>
        <p:spPr>
          <a:xfrm>
            <a:off x="941825" y="762100"/>
            <a:ext cx="3546600" cy="111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856" name="Google Shape;856;p24"/>
          <p:cNvSpPr txBox="1">
            <a:spLocks noGrp="1"/>
          </p:cNvSpPr>
          <p:nvPr>
            <p:ph type="subTitle" idx="1"/>
          </p:nvPr>
        </p:nvSpPr>
        <p:spPr>
          <a:xfrm>
            <a:off x="941825" y="1882200"/>
            <a:ext cx="3546600" cy="3999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7" name="Google Shape;857;p24"/>
          <p:cNvSpPr txBox="1">
            <a:spLocks noGrp="1"/>
          </p:cNvSpPr>
          <p:nvPr>
            <p:ph type="subTitle" idx="2"/>
          </p:nvPr>
        </p:nvSpPr>
        <p:spPr>
          <a:xfrm>
            <a:off x="941825" y="2286725"/>
            <a:ext cx="35466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8" name="Google Shape;858;p24"/>
          <p:cNvSpPr txBox="1"/>
          <p:nvPr/>
        </p:nvSpPr>
        <p:spPr>
          <a:xfrm>
            <a:off x="941825" y="3765125"/>
            <a:ext cx="462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9" name="Google Shape;859;p24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24"/>
          <p:cNvGrpSpPr/>
          <p:nvPr/>
        </p:nvGrpSpPr>
        <p:grpSpPr>
          <a:xfrm rot="10800000">
            <a:off x="-155763" y="4789729"/>
            <a:ext cx="3546724" cy="2479312"/>
            <a:chOff x="1409750" y="2858575"/>
            <a:chExt cx="1859650" cy="1299975"/>
          </a:xfrm>
        </p:grpSpPr>
        <p:sp>
          <p:nvSpPr>
            <p:cNvPr id="861" name="Google Shape;861;p24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5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25"/>
          <p:cNvGrpSpPr/>
          <p:nvPr/>
        </p:nvGrpSpPr>
        <p:grpSpPr>
          <a:xfrm rot="10800000">
            <a:off x="713232" y="4338560"/>
            <a:ext cx="1490881" cy="540027"/>
            <a:chOff x="3828775" y="3352575"/>
            <a:chExt cx="2018250" cy="731050"/>
          </a:xfrm>
        </p:grpSpPr>
        <p:sp>
          <p:nvSpPr>
            <p:cNvPr id="893" name="Google Shape;893;p25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25"/>
          <p:cNvGrpSpPr/>
          <p:nvPr/>
        </p:nvGrpSpPr>
        <p:grpSpPr>
          <a:xfrm>
            <a:off x="7230624" y="-4"/>
            <a:ext cx="3546724" cy="2479312"/>
            <a:chOff x="1409750" y="2858575"/>
            <a:chExt cx="1859650" cy="1299975"/>
          </a:xfrm>
        </p:grpSpPr>
        <p:sp>
          <p:nvSpPr>
            <p:cNvPr id="899" name="Google Shape;899;p25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6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26"/>
          <p:cNvGrpSpPr/>
          <p:nvPr/>
        </p:nvGrpSpPr>
        <p:grpSpPr>
          <a:xfrm rot="-5400000">
            <a:off x="7955357" y="1014922"/>
            <a:ext cx="1490881" cy="540027"/>
            <a:chOff x="3828775" y="3352575"/>
            <a:chExt cx="2018250" cy="731050"/>
          </a:xfrm>
        </p:grpSpPr>
        <p:sp>
          <p:nvSpPr>
            <p:cNvPr id="931" name="Google Shape;931;p26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26"/>
          <p:cNvGrpSpPr/>
          <p:nvPr/>
        </p:nvGrpSpPr>
        <p:grpSpPr>
          <a:xfrm rot="5400000">
            <a:off x="-705212" y="329819"/>
            <a:ext cx="2478698" cy="1348787"/>
            <a:chOff x="8714463" y="1982294"/>
            <a:chExt cx="2478698" cy="1348787"/>
          </a:xfrm>
        </p:grpSpPr>
        <p:sp>
          <p:nvSpPr>
            <p:cNvPr id="937" name="Google Shape;937;p26"/>
            <p:cNvSpPr/>
            <p:nvPr/>
          </p:nvSpPr>
          <p:spPr>
            <a:xfrm rot="5400000">
              <a:off x="8049735" y="2647022"/>
              <a:ext cx="1339326" cy="9870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 rot="5400000">
              <a:off x="8273555" y="2647247"/>
              <a:ext cx="1339308" cy="9870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 rot="5400000">
              <a:off x="8497390" y="2647476"/>
              <a:ext cx="1339308" cy="9917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 rot="5400000">
              <a:off x="8721178" y="2647687"/>
              <a:ext cx="1339308" cy="996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 rot="5400000">
              <a:off x="8944995" y="2647993"/>
              <a:ext cx="1339344" cy="9822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 rot="5400000">
              <a:off x="9168810" y="2648194"/>
              <a:ext cx="1339290" cy="9870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 rot="5400000">
              <a:off x="9392612" y="2648438"/>
              <a:ext cx="1339308" cy="9870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 rot="5400000">
              <a:off x="9616433" y="2648682"/>
              <a:ext cx="1339290" cy="9870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 rot="5400000">
              <a:off x="9840169" y="2648907"/>
              <a:ext cx="1339344" cy="9870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 rot="5400000">
              <a:off x="10063999" y="2649142"/>
              <a:ext cx="1339308" cy="9870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 rot="5400000">
              <a:off x="10287810" y="2649376"/>
              <a:ext cx="1339308" cy="9870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 rot="5400000">
              <a:off x="10511556" y="2649611"/>
              <a:ext cx="1339344" cy="9870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 rot="5400000">
              <a:off x="9951144" y="971665"/>
              <a:ext cx="6961" cy="2477071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 rot="5400000">
              <a:off x="9950596" y="1192256"/>
              <a:ext cx="6866" cy="2477119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 rot="5400000">
              <a:off x="9949952" y="1412896"/>
              <a:ext cx="6866" cy="2477167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 rot="5400000">
              <a:off x="9953170" y="1637445"/>
              <a:ext cx="6866" cy="246939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 rot="5400000">
              <a:off x="9952550" y="1857965"/>
              <a:ext cx="6866" cy="2469490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 rot="5400000">
              <a:off x="9951954" y="2092926"/>
              <a:ext cx="6866" cy="2469443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 rot="5400000">
              <a:off x="9949958" y="754895"/>
              <a:ext cx="6866" cy="246939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26"/>
          <p:cNvGrpSpPr/>
          <p:nvPr/>
        </p:nvGrpSpPr>
        <p:grpSpPr>
          <a:xfrm>
            <a:off x="5687574" y="3633846"/>
            <a:ext cx="3546724" cy="2479312"/>
            <a:chOff x="1409750" y="2858575"/>
            <a:chExt cx="1859650" cy="1299975"/>
          </a:xfrm>
        </p:grpSpPr>
        <p:sp>
          <p:nvSpPr>
            <p:cNvPr id="957" name="Google Shape;957;p26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856100" y="1909075"/>
            <a:ext cx="4000500" cy="15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856100" y="801725"/>
            <a:ext cx="12231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856100" y="3581325"/>
            <a:ext cx="4000500" cy="3750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>
            <a:spLocks noGrp="1"/>
          </p:cNvSpPr>
          <p:nvPr>
            <p:ph type="pic" idx="3"/>
          </p:nvPr>
        </p:nvSpPr>
        <p:spPr>
          <a:xfrm>
            <a:off x="5958500" y="1200325"/>
            <a:ext cx="2465400" cy="2821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7" name="Google Shape;47;p3"/>
          <p:cNvGrpSpPr/>
          <p:nvPr/>
        </p:nvGrpSpPr>
        <p:grpSpPr>
          <a:xfrm>
            <a:off x="-389776" y="4540807"/>
            <a:ext cx="3546724" cy="2479312"/>
            <a:chOff x="1409750" y="2858575"/>
            <a:chExt cx="1859650" cy="1299975"/>
          </a:xfrm>
        </p:grpSpPr>
        <p:sp>
          <p:nvSpPr>
            <p:cNvPr id="48" name="Google Shape;48;p3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3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0" y="459045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>
            <a:off x="-2972576" y="1672171"/>
            <a:ext cx="3546724" cy="2479312"/>
            <a:chOff x="1409750" y="2858575"/>
            <a:chExt cx="1859650" cy="1299975"/>
          </a:xfrm>
        </p:grpSpPr>
        <p:sp>
          <p:nvSpPr>
            <p:cNvPr id="126" name="Google Shape;126;p5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5"/>
          <p:cNvGrpSpPr/>
          <p:nvPr/>
        </p:nvGrpSpPr>
        <p:grpSpPr>
          <a:xfrm rot="10800000">
            <a:off x="6671407" y="-130253"/>
            <a:ext cx="1490881" cy="540027"/>
            <a:chOff x="3828775" y="3352575"/>
            <a:chExt cx="2018250" cy="731050"/>
          </a:xfrm>
        </p:grpSpPr>
        <p:sp>
          <p:nvSpPr>
            <p:cNvPr id="156" name="Google Shape;156;p5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3" name="Google Shape;163;p6"/>
          <p:cNvGrpSpPr/>
          <p:nvPr/>
        </p:nvGrpSpPr>
        <p:grpSpPr>
          <a:xfrm>
            <a:off x="5762624" y="-1939818"/>
            <a:ext cx="3546724" cy="2479312"/>
            <a:chOff x="1409750" y="2858575"/>
            <a:chExt cx="1859650" cy="1299975"/>
          </a:xfrm>
        </p:grpSpPr>
        <p:sp>
          <p:nvSpPr>
            <p:cNvPr id="164" name="Google Shape;164;p6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6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6"/>
          <p:cNvGrpSpPr/>
          <p:nvPr/>
        </p:nvGrpSpPr>
        <p:grpSpPr>
          <a:xfrm>
            <a:off x="-770881" y="269497"/>
            <a:ext cx="1490881" cy="540027"/>
            <a:chOff x="3828775" y="3352575"/>
            <a:chExt cx="2018250" cy="731050"/>
          </a:xfrm>
        </p:grpSpPr>
        <p:sp>
          <p:nvSpPr>
            <p:cNvPr id="195" name="Google Shape;195;p6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>
            <a:spLocks noGrp="1"/>
          </p:cNvSpPr>
          <p:nvPr>
            <p:ph type="title"/>
          </p:nvPr>
        </p:nvSpPr>
        <p:spPr>
          <a:xfrm>
            <a:off x="1314870" y="1351650"/>
            <a:ext cx="47016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subTitle" idx="1"/>
          </p:nvPr>
        </p:nvSpPr>
        <p:spPr>
          <a:xfrm>
            <a:off x="1314825" y="2737625"/>
            <a:ext cx="47016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7"/>
          <p:cNvGrpSpPr/>
          <p:nvPr/>
        </p:nvGrpSpPr>
        <p:grpSpPr>
          <a:xfrm>
            <a:off x="-541351" y="-1939806"/>
            <a:ext cx="3546724" cy="2479312"/>
            <a:chOff x="1409750" y="2858575"/>
            <a:chExt cx="1859650" cy="1299975"/>
          </a:xfrm>
        </p:grpSpPr>
        <p:sp>
          <p:nvSpPr>
            <p:cNvPr id="204" name="Google Shape;204;p7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7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9"/>
          <p:cNvGrpSpPr/>
          <p:nvPr/>
        </p:nvGrpSpPr>
        <p:grpSpPr>
          <a:xfrm rot="10800000" flipH="1">
            <a:off x="713232" y="4309522"/>
            <a:ext cx="1490881" cy="540027"/>
            <a:chOff x="3828775" y="3352575"/>
            <a:chExt cx="2018250" cy="731050"/>
          </a:xfrm>
        </p:grpSpPr>
        <p:sp>
          <p:nvSpPr>
            <p:cNvPr id="278" name="Google Shape;278;p9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9"/>
          <p:cNvGrpSpPr/>
          <p:nvPr/>
        </p:nvGrpSpPr>
        <p:grpSpPr>
          <a:xfrm>
            <a:off x="8423999" y="445021"/>
            <a:ext cx="3546724" cy="2479312"/>
            <a:chOff x="1409750" y="2858575"/>
            <a:chExt cx="1859650" cy="1299975"/>
          </a:xfrm>
        </p:grpSpPr>
        <p:sp>
          <p:nvSpPr>
            <p:cNvPr id="284" name="Google Shape;284;p9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"/>
          <p:cNvSpPr txBox="1">
            <a:spLocks noGrp="1"/>
          </p:cNvSpPr>
          <p:nvPr>
            <p:ph type="body" idx="1"/>
          </p:nvPr>
        </p:nvSpPr>
        <p:spPr>
          <a:xfrm>
            <a:off x="720000" y="3947975"/>
            <a:ext cx="7704000" cy="60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None/>
              <a:defRPr sz="4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title"/>
          </p:nvPr>
        </p:nvSpPr>
        <p:spPr>
          <a:xfrm>
            <a:off x="720000" y="542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2"/>
          </p:nvPr>
        </p:nvSpPr>
        <p:spPr>
          <a:xfrm>
            <a:off x="1500195" y="1707300"/>
            <a:ext cx="28032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3"/>
          </p:nvPr>
        </p:nvSpPr>
        <p:spPr>
          <a:xfrm>
            <a:off x="5472695" y="1705400"/>
            <a:ext cx="28032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1"/>
          </p:nvPr>
        </p:nvSpPr>
        <p:spPr>
          <a:xfrm>
            <a:off x="1500206" y="2103448"/>
            <a:ext cx="28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4"/>
          </p:nvPr>
        </p:nvSpPr>
        <p:spPr>
          <a:xfrm>
            <a:off x="5472694" y="2103450"/>
            <a:ext cx="28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title" idx="5"/>
          </p:nvPr>
        </p:nvSpPr>
        <p:spPr>
          <a:xfrm>
            <a:off x="1500204" y="2940067"/>
            <a:ext cx="28032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6"/>
          </p:nvPr>
        </p:nvSpPr>
        <p:spPr>
          <a:xfrm>
            <a:off x="5472695" y="2940063"/>
            <a:ext cx="28032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7"/>
          </p:nvPr>
        </p:nvSpPr>
        <p:spPr>
          <a:xfrm>
            <a:off x="1500237" y="3333363"/>
            <a:ext cx="28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8"/>
          </p:nvPr>
        </p:nvSpPr>
        <p:spPr>
          <a:xfrm>
            <a:off x="5472720" y="3336238"/>
            <a:ext cx="28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30" y="17053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idx="13" hasCustomPrompt="1"/>
          </p:nvPr>
        </p:nvSpPr>
        <p:spPr>
          <a:xfrm>
            <a:off x="713230" y="2940058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95255" y="1705395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95255" y="2940058"/>
            <a:ext cx="7758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364" name="Google Shape;364;p13"/>
          <p:cNvGrpSpPr/>
          <p:nvPr/>
        </p:nvGrpSpPr>
        <p:grpSpPr>
          <a:xfrm>
            <a:off x="8430774" y="1655371"/>
            <a:ext cx="3546724" cy="2479312"/>
            <a:chOff x="1409750" y="2858575"/>
            <a:chExt cx="1859650" cy="1299975"/>
          </a:xfrm>
        </p:grpSpPr>
        <p:sp>
          <p:nvSpPr>
            <p:cNvPr id="365" name="Google Shape;365;p13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13"/>
          <p:cNvSpPr/>
          <p:nvPr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13"/>
          <p:cNvGrpSpPr/>
          <p:nvPr/>
        </p:nvGrpSpPr>
        <p:grpSpPr>
          <a:xfrm>
            <a:off x="-454256" y="183660"/>
            <a:ext cx="1490881" cy="540027"/>
            <a:chOff x="3828775" y="3352575"/>
            <a:chExt cx="2018250" cy="731050"/>
          </a:xfrm>
        </p:grpSpPr>
        <p:sp>
          <p:nvSpPr>
            <p:cNvPr id="396" name="Google Shape;396;p13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6" r:id="rId14"/>
    <p:sldLayoutId id="2147483670" r:id="rId15"/>
    <p:sldLayoutId id="2147483671" r:id="rId16"/>
    <p:sldLayoutId id="2147483672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0"/>
          <p:cNvSpPr txBox="1">
            <a:spLocks noGrp="1"/>
          </p:cNvSpPr>
          <p:nvPr>
            <p:ph type="ctrTitle"/>
          </p:nvPr>
        </p:nvSpPr>
        <p:spPr>
          <a:xfrm>
            <a:off x="1171000" y="1149750"/>
            <a:ext cx="3714900" cy="22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Kanit"/>
                <a:ea typeface="Kanit"/>
                <a:cs typeface="Kanit"/>
                <a:sym typeface="Kanit"/>
              </a:rPr>
              <a:t>ANALYSE DE PERFOMANCE DE L’INVESTISSEMENT </a:t>
            </a:r>
            <a:endParaRPr sz="3200" b="0" dirty="0">
              <a:solidFill>
                <a:schemeClr val="accent1"/>
              </a:solidFill>
            </a:endParaRPr>
          </a:p>
        </p:txBody>
      </p:sp>
      <p:sp>
        <p:nvSpPr>
          <p:cNvPr id="997" name="Google Shape;997;p30"/>
          <p:cNvSpPr txBox="1">
            <a:spLocks noGrp="1"/>
          </p:cNvSpPr>
          <p:nvPr>
            <p:ph type="subTitle" idx="1"/>
          </p:nvPr>
        </p:nvSpPr>
        <p:spPr>
          <a:xfrm>
            <a:off x="1168875" y="3533600"/>
            <a:ext cx="4112100" cy="37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AGENCE URBAINE </a:t>
            </a:r>
            <a:r>
              <a:rPr lang="en" dirty="0"/>
              <a:t>- GUELMIM</a:t>
            </a:r>
            <a:endParaRPr dirty="0"/>
          </a:p>
        </p:txBody>
      </p:sp>
      <p:grpSp>
        <p:nvGrpSpPr>
          <p:cNvPr id="998" name="Google Shape;998;p30"/>
          <p:cNvGrpSpPr/>
          <p:nvPr/>
        </p:nvGrpSpPr>
        <p:grpSpPr>
          <a:xfrm>
            <a:off x="6118399" y="-700154"/>
            <a:ext cx="3546724" cy="2479312"/>
            <a:chOff x="1409750" y="2858575"/>
            <a:chExt cx="1859650" cy="1299975"/>
          </a:xfrm>
        </p:grpSpPr>
        <p:sp>
          <p:nvSpPr>
            <p:cNvPr id="999" name="Google Shape;999;p30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30"/>
          <p:cNvGrpSpPr/>
          <p:nvPr/>
        </p:nvGrpSpPr>
        <p:grpSpPr>
          <a:xfrm>
            <a:off x="6933332" y="4063622"/>
            <a:ext cx="1490881" cy="540027"/>
            <a:chOff x="3828775" y="3352575"/>
            <a:chExt cx="2018250" cy="731050"/>
          </a:xfrm>
        </p:grpSpPr>
        <p:sp>
          <p:nvSpPr>
            <p:cNvPr id="1029" name="Google Shape;1029;p30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Google Shape;1034;p30"/>
          <p:cNvSpPr/>
          <p:nvPr/>
        </p:nvSpPr>
        <p:spPr>
          <a:xfrm>
            <a:off x="792677" y="3533575"/>
            <a:ext cx="3762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0"/>
          <p:cNvSpPr/>
          <p:nvPr/>
        </p:nvSpPr>
        <p:spPr>
          <a:xfrm>
            <a:off x="-555523" y="3533575"/>
            <a:ext cx="9720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0"/>
          <p:cNvSpPr/>
          <p:nvPr/>
        </p:nvSpPr>
        <p:spPr>
          <a:xfrm>
            <a:off x="416477" y="3533575"/>
            <a:ext cx="3762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B7DD0F-4BB4-6B54-56E4-A3883BE7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580041"/>
            <a:ext cx="7704000" cy="572700"/>
          </a:xfrm>
        </p:spPr>
        <p:txBody>
          <a:bodyPr/>
          <a:lstStyle/>
          <a:p>
            <a:r>
              <a:rPr lang="fr-FR" sz="2400" dirty="0"/>
              <a:t>Analyse de Corrélation :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E81B6-CB3A-A0E3-B7F1-94AFA60F46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7964" y="1532708"/>
            <a:ext cx="7528071" cy="2081347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6F2599-2689-F936-223C-882A70034828}"/>
              </a:ext>
            </a:extLst>
          </p:cNvPr>
          <p:cNvSpPr/>
          <p:nvPr/>
        </p:nvSpPr>
        <p:spPr>
          <a:xfrm>
            <a:off x="4214952" y="2194560"/>
            <a:ext cx="1201779" cy="252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EBDAA-E653-898A-2670-BBD611E2DE5F}"/>
              </a:ext>
            </a:extLst>
          </p:cNvPr>
          <p:cNvSpPr/>
          <p:nvPr/>
        </p:nvSpPr>
        <p:spPr>
          <a:xfrm>
            <a:off x="5747657" y="3296195"/>
            <a:ext cx="901338" cy="252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605666-2D9A-D33A-AC79-CDD87FBBA73D}"/>
              </a:ext>
            </a:extLst>
          </p:cNvPr>
          <p:cNvCxnSpPr/>
          <p:nvPr/>
        </p:nvCxnSpPr>
        <p:spPr>
          <a:xfrm>
            <a:off x="644434" y="2320834"/>
            <a:ext cx="296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E8AB44-4928-61FF-77B6-42DC55F767F8}"/>
              </a:ext>
            </a:extLst>
          </p:cNvPr>
          <p:cNvCxnSpPr>
            <a:cxnSpLocks/>
          </p:cNvCxnSpPr>
          <p:nvPr/>
        </p:nvCxnSpPr>
        <p:spPr>
          <a:xfrm>
            <a:off x="5046617" y="1384320"/>
            <a:ext cx="0" cy="208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8094BE-C534-D4E1-EC4D-FA67321536AB}"/>
              </a:ext>
            </a:extLst>
          </p:cNvPr>
          <p:cNvCxnSpPr>
            <a:cxnSpLocks/>
          </p:cNvCxnSpPr>
          <p:nvPr/>
        </p:nvCxnSpPr>
        <p:spPr>
          <a:xfrm>
            <a:off x="648398" y="3435532"/>
            <a:ext cx="2205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255E5F-4E2C-91CA-387A-210024D6B5E1}"/>
              </a:ext>
            </a:extLst>
          </p:cNvPr>
          <p:cNvCxnSpPr>
            <a:cxnSpLocks/>
          </p:cNvCxnSpPr>
          <p:nvPr/>
        </p:nvCxnSpPr>
        <p:spPr>
          <a:xfrm>
            <a:off x="6200112" y="1401738"/>
            <a:ext cx="0" cy="209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9"/>
          <p:cNvSpPr txBox="1">
            <a:spLocks noGrp="1"/>
          </p:cNvSpPr>
          <p:nvPr>
            <p:ph type="title"/>
          </p:nvPr>
        </p:nvSpPr>
        <p:spPr>
          <a:xfrm>
            <a:off x="720000" y="232114"/>
            <a:ext cx="7704000" cy="838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Résultats de l’Analyse de Régression Linéaire (Multiple) : </a:t>
            </a:r>
            <a:endParaRPr sz="2400" dirty="0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7C12C1B-0AE7-E559-B26B-8D9267175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00" y="1182854"/>
            <a:ext cx="6625000" cy="3167263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61641C-EA76-D35F-8CCA-D03C28F005DE}"/>
              </a:ext>
            </a:extLst>
          </p:cNvPr>
          <p:cNvSpPr/>
          <p:nvPr/>
        </p:nvSpPr>
        <p:spPr>
          <a:xfrm>
            <a:off x="4309533" y="1464735"/>
            <a:ext cx="2921000" cy="127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BCA69-D193-98EF-0D2F-F6DCCA9E6711}"/>
              </a:ext>
            </a:extLst>
          </p:cNvPr>
          <p:cNvSpPr/>
          <p:nvPr/>
        </p:nvSpPr>
        <p:spPr>
          <a:xfrm>
            <a:off x="4309533" y="1591735"/>
            <a:ext cx="2920999" cy="127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92731-5E45-B378-889D-2DCA0B38AC8F}"/>
              </a:ext>
            </a:extLst>
          </p:cNvPr>
          <p:cNvSpPr/>
          <p:nvPr/>
        </p:nvSpPr>
        <p:spPr>
          <a:xfrm>
            <a:off x="5604933" y="2683932"/>
            <a:ext cx="524934" cy="1024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5AC3A6-5550-DAA7-DFFA-D9FB168B1371}"/>
              </a:ext>
            </a:extLst>
          </p:cNvPr>
          <p:cNvSpPr/>
          <p:nvPr/>
        </p:nvSpPr>
        <p:spPr>
          <a:xfrm>
            <a:off x="728466" y="942862"/>
            <a:ext cx="3589533" cy="99906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 modèle a un coefficient de détermination (R²) de 0,879, ce qui indique que les variables indépendantes expliquent environ 87,9% de la variation de la variable dépendante.</a:t>
            </a:r>
            <a:endParaRPr lang="en-US" sz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AC622-34B2-6D67-D0C7-2E6011DB6E4A}"/>
              </a:ext>
            </a:extLst>
          </p:cNvPr>
          <p:cNvSpPr/>
          <p:nvPr/>
        </p:nvSpPr>
        <p:spPr>
          <a:xfrm>
            <a:off x="3001515" y="2341033"/>
            <a:ext cx="3140967" cy="743901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 variables indépendantes sont significatives</a:t>
            </a:r>
            <a:endParaRPr lang="en-US" sz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AEEDE-06C1-0B19-DEAF-078F474883C6}"/>
              </a:ext>
            </a:extLst>
          </p:cNvPr>
          <p:cNvSpPr/>
          <p:nvPr/>
        </p:nvSpPr>
        <p:spPr>
          <a:xfrm>
            <a:off x="4826002" y="942863"/>
            <a:ext cx="3530266" cy="99906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L'ajustement du modèle (adj. R²) est de 0,677, ce qui tient compte du nombre de variables et des degrés de liberté. Cela suggère que l'ajustement du modèle est relativement bien.</a:t>
            </a:r>
            <a:endParaRPr lang="en-US" sz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8078C0-368D-0E21-1C29-83B779E97E5C}"/>
              </a:ext>
            </a:extLst>
          </p:cNvPr>
          <p:cNvSpPr/>
          <p:nvPr/>
        </p:nvSpPr>
        <p:spPr>
          <a:xfrm>
            <a:off x="3001514" y="3560237"/>
            <a:ext cx="3140967" cy="743901"/>
          </a:xfrm>
          <a:prstGeom prst="rect">
            <a:avLst/>
          </a:prstGeom>
          <a:solidFill>
            <a:schemeClr val="accent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 variables (facteurs) ont un impact sur l'investissement</a:t>
            </a:r>
            <a:endParaRPr lang="en-US" sz="12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2730F9-CF47-783F-F6DF-89D91DB83FE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523233" y="1941929"/>
            <a:ext cx="2048766" cy="39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EC37A-8D22-5BB7-1DCC-AB938097B94A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4571999" y="1941930"/>
            <a:ext cx="2019136" cy="39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3807D4-9CAA-10CF-0DB2-5F630E43221A}"/>
              </a:ext>
            </a:extLst>
          </p:cNvPr>
          <p:cNvCxnSpPr>
            <a:stCxn id="6" idx="2"/>
            <a:endCxn id="2" idx="0"/>
          </p:cNvCxnSpPr>
          <p:nvPr/>
        </p:nvCxnSpPr>
        <p:spPr>
          <a:xfrm flipH="1">
            <a:off x="4571998" y="3084934"/>
            <a:ext cx="1" cy="47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oogle Shape;1067;p33"/>
          <p:cNvGrpSpPr/>
          <p:nvPr/>
        </p:nvGrpSpPr>
        <p:grpSpPr>
          <a:xfrm>
            <a:off x="7008349" y="185394"/>
            <a:ext cx="3546724" cy="2479312"/>
            <a:chOff x="1409750" y="2858575"/>
            <a:chExt cx="1859650" cy="1299975"/>
          </a:xfrm>
        </p:grpSpPr>
        <p:sp>
          <p:nvSpPr>
            <p:cNvPr id="1068" name="Google Shape;1068;p33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33"/>
          <p:cNvSpPr txBox="1">
            <a:spLocks noGrp="1"/>
          </p:cNvSpPr>
          <p:nvPr>
            <p:ph type="title"/>
          </p:nvPr>
        </p:nvSpPr>
        <p:spPr>
          <a:xfrm>
            <a:off x="854783" y="1849891"/>
            <a:ext cx="5022681" cy="17426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Analyse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Composantets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err="1"/>
              <a:t>Principale</a:t>
            </a:r>
            <a:endParaRPr lang="fr-FR" sz="3200" dirty="0"/>
          </a:p>
        </p:txBody>
      </p:sp>
      <p:sp>
        <p:nvSpPr>
          <p:cNvPr id="1098" name="Google Shape;1098;p33"/>
          <p:cNvSpPr txBox="1">
            <a:spLocks noGrp="1"/>
          </p:cNvSpPr>
          <p:nvPr>
            <p:ph type="title" idx="2"/>
          </p:nvPr>
        </p:nvSpPr>
        <p:spPr>
          <a:xfrm>
            <a:off x="856100" y="801725"/>
            <a:ext cx="1223100" cy="9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101" name="Google Shape;1101;p33"/>
          <p:cNvGrpSpPr/>
          <p:nvPr/>
        </p:nvGrpSpPr>
        <p:grpSpPr>
          <a:xfrm>
            <a:off x="6933107" y="4338560"/>
            <a:ext cx="1490881" cy="540027"/>
            <a:chOff x="3828775" y="3352575"/>
            <a:chExt cx="2018250" cy="731050"/>
          </a:xfrm>
        </p:grpSpPr>
        <p:sp>
          <p:nvSpPr>
            <p:cNvPr id="1102" name="Google Shape;1102;p33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7" name="Google Shape;1107;p33"/>
          <p:cNvSpPr/>
          <p:nvPr/>
        </p:nvSpPr>
        <p:spPr>
          <a:xfrm>
            <a:off x="479902" y="3581325"/>
            <a:ext cx="3762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3"/>
          <p:cNvSpPr/>
          <p:nvPr/>
        </p:nvSpPr>
        <p:spPr>
          <a:xfrm>
            <a:off x="-868298" y="3581325"/>
            <a:ext cx="9720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3"/>
          <p:cNvSpPr/>
          <p:nvPr/>
        </p:nvSpPr>
        <p:spPr>
          <a:xfrm>
            <a:off x="103702" y="3581325"/>
            <a:ext cx="3762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76EDCD8-3CF0-87C6-0BDA-799EB7DE5C48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0869" r="208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181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0"/>
          <p:cNvSpPr txBox="1">
            <a:spLocks noGrp="1"/>
          </p:cNvSpPr>
          <p:nvPr>
            <p:ph type="title" idx="8"/>
          </p:nvPr>
        </p:nvSpPr>
        <p:spPr>
          <a:xfrm>
            <a:off x="720000" y="521387"/>
            <a:ext cx="7704000" cy="948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Resultats de l’Analyse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Composantets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Principale</a:t>
            </a:r>
            <a:endParaRPr lang="en-US" sz="2400" dirty="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B4619BB-CE5E-256B-F0E3-887C5B8D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43" y="1561574"/>
            <a:ext cx="6596314" cy="2732399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97EE5C-8FA6-7DDB-BF3B-EC998293798B}"/>
              </a:ext>
            </a:extLst>
          </p:cNvPr>
          <p:cNvSpPr/>
          <p:nvPr/>
        </p:nvSpPr>
        <p:spPr>
          <a:xfrm>
            <a:off x="3341642" y="2011204"/>
            <a:ext cx="1419497" cy="139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48BDDF-DABB-E552-9493-1F066C273663}"/>
              </a:ext>
            </a:extLst>
          </p:cNvPr>
          <p:cNvSpPr/>
          <p:nvPr/>
        </p:nvSpPr>
        <p:spPr>
          <a:xfrm>
            <a:off x="4908505" y="2802724"/>
            <a:ext cx="1419497" cy="139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C99D3-4D58-DBC6-7AA8-5A9DEDE51B21}"/>
              </a:ext>
            </a:extLst>
          </p:cNvPr>
          <p:cNvSpPr/>
          <p:nvPr/>
        </p:nvSpPr>
        <p:spPr>
          <a:xfrm>
            <a:off x="3214688" y="3867436"/>
            <a:ext cx="485775" cy="139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57F345-CBB6-8ED4-D46D-619F31BFA248}"/>
              </a:ext>
            </a:extLst>
          </p:cNvPr>
          <p:cNvSpPr/>
          <p:nvPr/>
        </p:nvSpPr>
        <p:spPr>
          <a:xfrm>
            <a:off x="3758495" y="3867436"/>
            <a:ext cx="420598" cy="139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222FCC0F-E9FF-76F0-9E3D-DB64E83E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16" y="1058332"/>
            <a:ext cx="3164583" cy="2870729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picture containing text, number, font, diagram&#10;&#10;Description automatically generated">
            <a:extLst>
              <a:ext uri="{FF2B5EF4-FFF2-40B4-BE49-F238E27FC236}">
                <a16:creationId xmlns:a16="http://schemas.microsoft.com/office/drawing/2014/main" id="{1C0E8A36-1FB5-684B-905C-C6E0CF665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65" y="1058332"/>
            <a:ext cx="4503569" cy="287073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5A8A7DB-2807-DF6C-6B0C-CC9382783B15}"/>
              </a:ext>
            </a:extLst>
          </p:cNvPr>
          <p:cNvSpPr/>
          <p:nvPr/>
        </p:nvSpPr>
        <p:spPr>
          <a:xfrm>
            <a:off x="6251529" y="1312600"/>
            <a:ext cx="654142" cy="26802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34AA7B-F40D-B6B2-B94A-1E098CAEEEB7}"/>
              </a:ext>
            </a:extLst>
          </p:cNvPr>
          <p:cNvSpPr/>
          <p:nvPr/>
        </p:nvSpPr>
        <p:spPr>
          <a:xfrm>
            <a:off x="5607844" y="1646502"/>
            <a:ext cx="715693" cy="26802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1C00D1-A932-01F7-C29B-B8A9A1A047AF}"/>
              </a:ext>
            </a:extLst>
          </p:cNvPr>
          <p:cNvSpPr/>
          <p:nvPr/>
        </p:nvSpPr>
        <p:spPr>
          <a:xfrm>
            <a:off x="4306888" y="2714625"/>
            <a:ext cx="693738" cy="31432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C40620-FD6B-1F1A-3FB0-A6E3D391956C}"/>
              </a:ext>
            </a:extLst>
          </p:cNvPr>
          <p:cNvSpPr/>
          <p:nvPr/>
        </p:nvSpPr>
        <p:spPr>
          <a:xfrm>
            <a:off x="6578600" y="3250407"/>
            <a:ext cx="719667" cy="28574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9"/>
          <p:cNvSpPr txBox="1">
            <a:spLocks noGrp="1"/>
          </p:cNvSpPr>
          <p:nvPr>
            <p:ph type="ctrTitle"/>
          </p:nvPr>
        </p:nvSpPr>
        <p:spPr>
          <a:xfrm>
            <a:off x="947141" y="1852409"/>
            <a:ext cx="3546600" cy="11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</a:t>
            </a:r>
            <a:r>
              <a:rPr lang="en" b="0" dirty="0"/>
              <a:t>!</a:t>
            </a:r>
            <a:endParaRPr b="0" dirty="0"/>
          </a:p>
        </p:txBody>
      </p:sp>
      <p:sp>
        <p:nvSpPr>
          <p:cNvPr id="1590" name="Google Shape;1590;p49"/>
          <p:cNvSpPr txBox="1">
            <a:spLocks noGrp="1"/>
          </p:cNvSpPr>
          <p:nvPr>
            <p:ph type="subTitle" idx="1"/>
          </p:nvPr>
        </p:nvSpPr>
        <p:spPr>
          <a:xfrm>
            <a:off x="947141" y="2972509"/>
            <a:ext cx="35466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?</a:t>
            </a:r>
            <a:endParaRPr dirty="0"/>
          </a:p>
        </p:txBody>
      </p:sp>
      <p:sp>
        <p:nvSpPr>
          <p:cNvPr id="1592" name="Google Shape;1592;p49"/>
          <p:cNvSpPr txBox="1">
            <a:spLocks noGrp="1"/>
          </p:cNvSpPr>
          <p:nvPr>
            <p:ph type="subTitle" idx="4294967295"/>
          </p:nvPr>
        </p:nvSpPr>
        <p:spPr>
          <a:xfrm>
            <a:off x="941825" y="4283925"/>
            <a:ext cx="3687900" cy="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/>
              <a:t>Please keep this slide for attribution</a:t>
            </a:r>
            <a:endParaRPr sz="1200" dirty="0"/>
          </a:p>
        </p:txBody>
      </p:sp>
      <p:grpSp>
        <p:nvGrpSpPr>
          <p:cNvPr id="1607" name="Google Shape;1607;p49"/>
          <p:cNvGrpSpPr/>
          <p:nvPr/>
        </p:nvGrpSpPr>
        <p:grpSpPr>
          <a:xfrm>
            <a:off x="5714824" y="277246"/>
            <a:ext cx="3546724" cy="2479312"/>
            <a:chOff x="1409750" y="2858575"/>
            <a:chExt cx="1859650" cy="1299975"/>
          </a:xfrm>
        </p:grpSpPr>
        <p:sp>
          <p:nvSpPr>
            <p:cNvPr id="1608" name="Google Shape;1608;p49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9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9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9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9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9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9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49"/>
          <p:cNvGrpSpPr/>
          <p:nvPr/>
        </p:nvGrpSpPr>
        <p:grpSpPr>
          <a:xfrm rot="10800000">
            <a:off x="6939882" y="4068547"/>
            <a:ext cx="1490881" cy="540027"/>
            <a:chOff x="3828775" y="3352575"/>
            <a:chExt cx="2018250" cy="731050"/>
          </a:xfrm>
        </p:grpSpPr>
        <p:sp>
          <p:nvSpPr>
            <p:cNvPr id="1638" name="Google Shape;1638;p49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3" name="Google Shape;1643;p49"/>
          <p:cNvSpPr/>
          <p:nvPr/>
        </p:nvSpPr>
        <p:spPr>
          <a:xfrm>
            <a:off x="570941" y="2972584"/>
            <a:ext cx="376200" cy="39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9"/>
          <p:cNvSpPr/>
          <p:nvPr/>
        </p:nvSpPr>
        <p:spPr>
          <a:xfrm>
            <a:off x="-777259" y="2972584"/>
            <a:ext cx="972000" cy="39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9"/>
          <p:cNvSpPr/>
          <p:nvPr/>
        </p:nvSpPr>
        <p:spPr>
          <a:xfrm>
            <a:off x="194741" y="2972584"/>
            <a:ext cx="376200" cy="39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F931B1-48F7-8334-8F8C-39830BCCB15A}"/>
              </a:ext>
            </a:extLst>
          </p:cNvPr>
          <p:cNvSpPr/>
          <p:nvPr/>
        </p:nvSpPr>
        <p:spPr>
          <a:xfrm>
            <a:off x="713237" y="3723975"/>
            <a:ext cx="4731391" cy="884600"/>
          </a:xfrm>
          <a:prstGeom prst="rect">
            <a:avLst/>
          </a:prstGeom>
          <a:solidFill>
            <a:srgbClr val="F1E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2"/>
          <p:cNvSpPr txBox="1">
            <a:spLocks noGrp="1"/>
          </p:cNvSpPr>
          <p:nvPr>
            <p:ph type="title" idx="14"/>
          </p:nvPr>
        </p:nvSpPr>
        <p:spPr>
          <a:xfrm>
            <a:off x="4401956" y="1705395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51" name="Google Shape;1051;p32"/>
          <p:cNvSpPr txBox="1">
            <a:spLocks noGrp="1"/>
          </p:cNvSpPr>
          <p:nvPr>
            <p:ph type="title" idx="15"/>
          </p:nvPr>
        </p:nvSpPr>
        <p:spPr>
          <a:xfrm>
            <a:off x="4401956" y="2940058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52" name="Google Shape;1052;p32"/>
          <p:cNvSpPr txBox="1">
            <a:spLocks noGrp="1"/>
          </p:cNvSpPr>
          <p:nvPr>
            <p:ph type="title" idx="13"/>
          </p:nvPr>
        </p:nvSpPr>
        <p:spPr>
          <a:xfrm>
            <a:off x="713230" y="2940058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53" name="Google Shape;1053;p32"/>
          <p:cNvSpPr txBox="1">
            <a:spLocks noGrp="1"/>
          </p:cNvSpPr>
          <p:nvPr>
            <p:ph type="title" idx="9"/>
          </p:nvPr>
        </p:nvSpPr>
        <p:spPr>
          <a:xfrm>
            <a:off x="713230" y="1705395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54" name="Google Shape;1054;p32"/>
          <p:cNvSpPr txBox="1">
            <a:spLocks noGrp="1"/>
          </p:cNvSpPr>
          <p:nvPr>
            <p:ph type="title"/>
          </p:nvPr>
        </p:nvSpPr>
        <p:spPr>
          <a:xfrm>
            <a:off x="720000" y="542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Axes</a:t>
            </a:r>
            <a:endParaRPr dirty="0"/>
          </a:p>
        </p:txBody>
      </p:sp>
      <p:sp>
        <p:nvSpPr>
          <p:cNvPr id="1055" name="Google Shape;1055;p32"/>
          <p:cNvSpPr txBox="1">
            <a:spLocks noGrp="1"/>
          </p:cNvSpPr>
          <p:nvPr>
            <p:ph type="title" idx="2"/>
          </p:nvPr>
        </p:nvSpPr>
        <p:spPr>
          <a:xfrm>
            <a:off x="1532224" y="1913800"/>
            <a:ext cx="2803200" cy="3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TCAM</a:t>
            </a:r>
            <a:endParaRPr dirty="0"/>
          </a:p>
        </p:txBody>
      </p:sp>
      <p:sp>
        <p:nvSpPr>
          <p:cNvPr id="1056" name="Google Shape;1056;p32"/>
          <p:cNvSpPr txBox="1">
            <a:spLocks noGrp="1"/>
          </p:cNvSpPr>
          <p:nvPr>
            <p:ph type="title" idx="3"/>
          </p:nvPr>
        </p:nvSpPr>
        <p:spPr>
          <a:xfrm>
            <a:off x="5177756" y="1770426"/>
            <a:ext cx="2803200" cy="715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Des Series Chronologique</a:t>
            </a:r>
            <a:endParaRPr dirty="0"/>
          </a:p>
        </p:txBody>
      </p:sp>
      <p:sp>
        <p:nvSpPr>
          <p:cNvPr id="1057" name="Google Shape;1057;p32"/>
          <p:cNvSpPr txBox="1">
            <a:spLocks noGrp="1"/>
          </p:cNvSpPr>
          <p:nvPr>
            <p:ph type="subTitle" idx="1"/>
          </p:nvPr>
        </p:nvSpPr>
        <p:spPr>
          <a:xfrm>
            <a:off x="1532224" y="2137927"/>
            <a:ext cx="28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/>
              <a:t>TCAM Globale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/>
              <a:t>TCAM Entre 2019 et 2021</a:t>
            </a:r>
            <a:endParaRPr dirty="0"/>
          </a:p>
        </p:txBody>
      </p:sp>
      <p:sp>
        <p:nvSpPr>
          <p:cNvPr id="1059" name="Google Shape;1059;p32"/>
          <p:cNvSpPr txBox="1">
            <a:spLocks noGrp="1"/>
          </p:cNvSpPr>
          <p:nvPr>
            <p:ph type="title" idx="5"/>
          </p:nvPr>
        </p:nvSpPr>
        <p:spPr>
          <a:xfrm>
            <a:off x="1465691" y="2940058"/>
            <a:ext cx="3511743" cy="1016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Analyse de Regression </a:t>
            </a:r>
            <a:r>
              <a:rPr lang="en-US" dirty="0" err="1"/>
              <a:t>Linéaire</a:t>
            </a:r>
            <a:r>
              <a:rPr lang="en-US" dirty="0"/>
              <a:t> et </a:t>
            </a:r>
            <a:r>
              <a:rPr lang="en-US" dirty="0" err="1"/>
              <a:t>Corrélation</a:t>
            </a:r>
            <a:br>
              <a:rPr lang="en-US" dirty="0"/>
            </a:br>
            <a:endParaRPr dirty="0"/>
          </a:p>
        </p:txBody>
      </p:sp>
      <p:sp>
        <p:nvSpPr>
          <p:cNvPr id="1060" name="Google Shape;1060;p32"/>
          <p:cNvSpPr txBox="1">
            <a:spLocks noGrp="1"/>
          </p:cNvSpPr>
          <p:nvPr>
            <p:ph type="title" idx="6"/>
          </p:nvPr>
        </p:nvSpPr>
        <p:spPr>
          <a:xfrm>
            <a:off x="5153517" y="3059170"/>
            <a:ext cx="3050204" cy="596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en Composantets </a:t>
            </a:r>
            <a:br>
              <a:rPr lang="en" dirty="0"/>
            </a:br>
            <a:r>
              <a:rPr lang="en" dirty="0"/>
              <a:t>Principale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oogle Shape;1067;p33"/>
          <p:cNvGrpSpPr/>
          <p:nvPr/>
        </p:nvGrpSpPr>
        <p:grpSpPr>
          <a:xfrm>
            <a:off x="7008349" y="185394"/>
            <a:ext cx="3546724" cy="2479312"/>
            <a:chOff x="1409750" y="2858575"/>
            <a:chExt cx="1859650" cy="1299975"/>
          </a:xfrm>
        </p:grpSpPr>
        <p:sp>
          <p:nvSpPr>
            <p:cNvPr id="1068" name="Google Shape;1068;p33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33"/>
          <p:cNvSpPr txBox="1">
            <a:spLocks noGrp="1"/>
          </p:cNvSpPr>
          <p:nvPr>
            <p:ph type="title"/>
          </p:nvPr>
        </p:nvSpPr>
        <p:spPr>
          <a:xfrm>
            <a:off x="856100" y="1909075"/>
            <a:ext cx="4000500" cy="15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TCAM</a:t>
            </a:r>
            <a:endParaRPr lang="en-US" b="0" dirty="0"/>
          </a:p>
        </p:txBody>
      </p:sp>
      <p:sp>
        <p:nvSpPr>
          <p:cNvPr id="1098" name="Google Shape;1098;p33"/>
          <p:cNvSpPr txBox="1">
            <a:spLocks noGrp="1"/>
          </p:cNvSpPr>
          <p:nvPr>
            <p:ph type="title" idx="2"/>
          </p:nvPr>
        </p:nvSpPr>
        <p:spPr>
          <a:xfrm>
            <a:off x="856100" y="801725"/>
            <a:ext cx="1223100" cy="9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9" name="Google Shape;1099;p33"/>
          <p:cNvSpPr txBox="1">
            <a:spLocks noGrp="1"/>
          </p:cNvSpPr>
          <p:nvPr>
            <p:ph type="subTitle" idx="1"/>
          </p:nvPr>
        </p:nvSpPr>
        <p:spPr>
          <a:xfrm>
            <a:off x="856100" y="3581325"/>
            <a:ext cx="40005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i="0" dirty="0">
                <a:solidFill>
                  <a:schemeClr val="tx1"/>
                </a:solidFill>
                <a:effectLst/>
                <a:latin typeface="Söhne"/>
              </a:rPr>
              <a:t>Le Taux de Croissance Annuel Moyen</a:t>
            </a:r>
            <a:endParaRPr b="1" dirty="0">
              <a:solidFill>
                <a:schemeClr val="tx1"/>
              </a:solidFill>
            </a:endParaRPr>
          </a:p>
        </p:txBody>
      </p:sp>
      <p:grpSp>
        <p:nvGrpSpPr>
          <p:cNvPr id="1101" name="Google Shape;1101;p33"/>
          <p:cNvGrpSpPr/>
          <p:nvPr/>
        </p:nvGrpSpPr>
        <p:grpSpPr>
          <a:xfrm>
            <a:off x="6933107" y="4338560"/>
            <a:ext cx="1490881" cy="540027"/>
            <a:chOff x="3828775" y="3352575"/>
            <a:chExt cx="2018250" cy="731050"/>
          </a:xfrm>
        </p:grpSpPr>
        <p:sp>
          <p:nvSpPr>
            <p:cNvPr id="1102" name="Google Shape;1102;p33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7" name="Google Shape;1107;p33"/>
          <p:cNvSpPr/>
          <p:nvPr/>
        </p:nvSpPr>
        <p:spPr>
          <a:xfrm>
            <a:off x="479902" y="3581325"/>
            <a:ext cx="3762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3"/>
          <p:cNvSpPr/>
          <p:nvPr/>
        </p:nvSpPr>
        <p:spPr>
          <a:xfrm>
            <a:off x="-868298" y="3581325"/>
            <a:ext cx="9720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3"/>
          <p:cNvSpPr/>
          <p:nvPr/>
        </p:nvSpPr>
        <p:spPr>
          <a:xfrm>
            <a:off x="103702" y="3581325"/>
            <a:ext cx="3762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76EDCD8-3CF0-87C6-0BDA-799EB7DE5C48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0869" r="20869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ne, plot&#10;&#10;Description automatically generated">
            <a:extLst>
              <a:ext uri="{FF2B5EF4-FFF2-40B4-BE49-F238E27FC236}">
                <a16:creationId xmlns:a16="http://schemas.microsoft.com/office/drawing/2014/main" id="{1D3AF9C5-02F2-B2DB-0687-FEF6182DE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6" y="1125886"/>
            <a:ext cx="5293373" cy="243327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4ACE8-090C-0D12-A602-BC465F24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410" y="1075297"/>
            <a:ext cx="335040" cy="33504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81FF15-DC1F-E614-9704-19780903E9BB}"/>
              </a:ext>
            </a:extLst>
          </p:cNvPr>
          <p:cNvCxnSpPr>
            <a:cxnSpLocks/>
          </p:cNvCxnSpPr>
          <p:nvPr/>
        </p:nvCxnSpPr>
        <p:spPr>
          <a:xfrm>
            <a:off x="6107496" y="1151422"/>
            <a:ext cx="0" cy="2458536"/>
          </a:xfrm>
          <a:prstGeom prst="line">
            <a:avLst/>
          </a:prstGeom>
          <a:ln w="28575">
            <a:solidFill>
              <a:schemeClr val="accent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605771-D450-BC67-5D10-5495A5716444}"/>
              </a:ext>
            </a:extLst>
          </p:cNvPr>
          <p:cNvSpPr txBox="1"/>
          <p:nvPr/>
        </p:nvSpPr>
        <p:spPr>
          <a:xfrm>
            <a:off x="6588413" y="1082955"/>
            <a:ext cx="220682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8.60% (2017-2022)</a:t>
            </a:r>
            <a:endParaRPr lang="en-US" sz="17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Picture 15" descr="A red arrow pointing up&#10;&#10;Description automatically generated with low confidence">
            <a:extLst>
              <a:ext uri="{FF2B5EF4-FFF2-40B4-BE49-F238E27FC236}">
                <a16:creationId xmlns:a16="http://schemas.microsoft.com/office/drawing/2014/main" id="{1778D0E9-57EE-8F5C-B4EB-5F6D35033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232944" y="2362493"/>
            <a:ext cx="343797" cy="3437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2665C2-7046-9883-0566-C34B967DB7CC}"/>
              </a:ext>
            </a:extLst>
          </p:cNvPr>
          <p:cNvSpPr txBox="1"/>
          <p:nvPr/>
        </p:nvSpPr>
        <p:spPr>
          <a:xfrm>
            <a:off x="6534426" y="2344652"/>
            <a:ext cx="24729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-52,86% (2019-2021)</a:t>
            </a:r>
            <a:endParaRPr lang="en-US" sz="17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2061A3-750B-3666-16BF-CB576A1D6BAC}"/>
              </a:ext>
            </a:extLst>
          </p:cNvPr>
          <p:cNvSpPr txBox="1"/>
          <p:nvPr/>
        </p:nvSpPr>
        <p:spPr>
          <a:xfrm>
            <a:off x="6241409" y="1494713"/>
            <a:ext cx="2472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L'investissement a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enregistré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croissance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moyenne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annuelle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8,60% au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cours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cette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période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22DC75-DF03-4CEF-2ED3-33DC525E90B2}"/>
              </a:ext>
            </a:extLst>
          </p:cNvPr>
          <p:cNvSpPr txBox="1"/>
          <p:nvPr/>
        </p:nvSpPr>
        <p:spPr>
          <a:xfrm>
            <a:off x="6232943" y="2778961"/>
            <a:ext cx="24729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L'investissement a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enregistré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baisse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moyenne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annuelle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52.86% au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cours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cette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période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grpSp>
        <p:nvGrpSpPr>
          <p:cNvPr id="23" name="Google Shape;1101;p33">
            <a:extLst>
              <a:ext uri="{FF2B5EF4-FFF2-40B4-BE49-F238E27FC236}">
                <a16:creationId xmlns:a16="http://schemas.microsoft.com/office/drawing/2014/main" id="{219C4E80-E33D-D9FE-E63A-F220FA5878EC}"/>
              </a:ext>
            </a:extLst>
          </p:cNvPr>
          <p:cNvGrpSpPr/>
          <p:nvPr/>
        </p:nvGrpSpPr>
        <p:grpSpPr>
          <a:xfrm>
            <a:off x="7080827" y="3803816"/>
            <a:ext cx="1490881" cy="540027"/>
            <a:chOff x="3828775" y="3352575"/>
            <a:chExt cx="2018250" cy="731050"/>
          </a:xfrm>
        </p:grpSpPr>
        <p:sp>
          <p:nvSpPr>
            <p:cNvPr id="24" name="Google Shape;1102;p33">
              <a:extLst>
                <a:ext uri="{FF2B5EF4-FFF2-40B4-BE49-F238E27FC236}">
                  <a16:creationId xmlns:a16="http://schemas.microsoft.com/office/drawing/2014/main" id="{0EB8437F-A4BD-EA24-03A0-DCA46EAAF09E}"/>
                </a:ext>
              </a:extLst>
            </p:cNvPr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03;p33">
              <a:extLst>
                <a:ext uri="{FF2B5EF4-FFF2-40B4-BE49-F238E27FC236}">
                  <a16:creationId xmlns:a16="http://schemas.microsoft.com/office/drawing/2014/main" id="{394B58EE-8BEB-C054-6C44-FDD4E9C4EEFD}"/>
                </a:ext>
              </a:extLst>
            </p:cNvPr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04;p33">
              <a:extLst>
                <a:ext uri="{FF2B5EF4-FFF2-40B4-BE49-F238E27FC236}">
                  <a16:creationId xmlns:a16="http://schemas.microsoft.com/office/drawing/2014/main" id="{E1922D9D-5EEB-C3DE-A1E3-0B159EAB7842}"/>
                </a:ext>
              </a:extLst>
            </p:cNvPr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05;p33">
              <a:extLst>
                <a:ext uri="{FF2B5EF4-FFF2-40B4-BE49-F238E27FC236}">
                  <a16:creationId xmlns:a16="http://schemas.microsoft.com/office/drawing/2014/main" id="{93CCD7D3-6B29-C69F-A38F-2EC4DD0A6E28}"/>
                </a:ext>
              </a:extLst>
            </p:cNvPr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06;p33">
              <a:extLst>
                <a:ext uri="{FF2B5EF4-FFF2-40B4-BE49-F238E27FC236}">
                  <a16:creationId xmlns:a16="http://schemas.microsoft.com/office/drawing/2014/main" id="{F48FEB08-5312-D4D0-68BC-04571DF5F1C9}"/>
                </a:ext>
              </a:extLst>
            </p:cNvPr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32EA532-3CD8-82EC-FDB8-D12D5648B899}"/>
              </a:ext>
            </a:extLst>
          </p:cNvPr>
          <p:cNvSpPr/>
          <p:nvPr/>
        </p:nvSpPr>
        <p:spPr>
          <a:xfrm>
            <a:off x="4631267" y="3073401"/>
            <a:ext cx="440267" cy="419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69C305-9AC3-50A7-3979-15E7215D9099}"/>
              </a:ext>
            </a:extLst>
          </p:cNvPr>
          <p:cNvCxnSpPr/>
          <p:nvPr/>
        </p:nvCxnSpPr>
        <p:spPr>
          <a:xfrm>
            <a:off x="2965594" y="1624148"/>
            <a:ext cx="1557866" cy="13750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9" grpId="0"/>
      <p:bldP spid="21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oogle Shape;1067;p33"/>
          <p:cNvGrpSpPr/>
          <p:nvPr/>
        </p:nvGrpSpPr>
        <p:grpSpPr>
          <a:xfrm>
            <a:off x="7008349" y="185394"/>
            <a:ext cx="3546724" cy="2479312"/>
            <a:chOff x="1409750" y="2858575"/>
            <a:chExt cx="1859650" cy="1299975"/>
          </a:xfrm>
        </p:grpSpPr>
        <p:sp>
          <p:nvSpPr>
            <p:cNvPr id="1068" name="Google Shape;1068;p33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33"/>
          <p:cNvSpPr txBox="1">
            <a:spLocks noGrp="1"/>
          </p:cNvSpPr>
          <p:nvPr>
            <p:ph type="title"/>
          </p:nvPr>
        </p:nvSpPr>
        <p:spPr>
          <a:xfrm>
            <a:off x="876584" y="1629969"/>
            <a:ext cx="5022681" cy="23263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en-US" sz="3600" dirty="0"/>
              <a:t>Analyse Des Series Chronologique</a:t>
            </a:r>
            <a:br>
              <a:rPr lang="en-US" dirty="0"/>
            </a:br>
            <a:endParaRPr lang="en-US" b="0" dirty="0"/>
          </a:p>
        </p:txBody>
      </p:sp>
      <p:sp>
        <p:nvSpPr>
          <p:cNvPr id="1098" name="Google Shape;1098;p33"/>
          <p:cNvSpPr txBox="1">
            <a:spLocks noGrp="1"/>
          </p:cNvSpPr>
          <p:nvPr>
            <p:ph type="title" idx="2"/>
          </p:nvPr>
        </p:nvSpPr>
        <p:spPr>
          <a:xfrm>
            <a:off x="856100" y="801725"/>
            <a:ext cx="1223100" cy="9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101" name="Google Shape;1101;p33"/>
          <p:cNvGrpSpPr/>
          <p:nvPr/>
        </p:nvGrpSpPr>
        <p:grpSpPr>
          <a:xfrm>
            <a:off x="6933107" y="4338560"/>
            <a:ext cx="1490881" cy="540027"/>
            <a:chOff x="3828775" y="3352575"/>
            <a:chExt cx="2018250" cy="731050"/>
          </a:xfrm>
        </p:grpSpPr>
        <p:sp>
          <p:nvSpPr>
            <p:cNvPr id="1102" name="Google Shape;1102;p33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7" name="Google Shape;1107;p33"/>
          <p:cNvSpPr/>
          <p:nvPr/>
        </p:nvSpPr>
        <p:spPr>
          <a:xfrm>
            <a:off x="479902" y="3581325"/>
            <a:ext cx="3762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3"/>
          <p:cNvSpPr/>
          <p:nvPr/>
        </p:nvSpPr>
        <p:spPr>
          <a:xfrm>
            <a:off x="-868298" y="3581325"/>
            <a:ext cx="9720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3"/>
          <p:cNvSpPr/>
          <p:nvPr/>
        </p:nvSpPr>
        <p:spPr>
          <a:xfrm>
            <a:off x="103702" y="3581325"/>
            <a:ext cx="3762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76EDCD8-3CF0-87C6-0BDA-799EB7DE5C48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0869" r="208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119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5"/>
          <p:cNvSpPr txBox="1">
            <a:spLocks noGrp="1"/>
          </p:cNvSpPr>
          <p:nvPr>
            <p:ph type="title"/>
          </p:nvPr>
        </p:nvSpPr>
        <p:spPr>
          <a:xfrm>
            <a:off x="715805" y="5200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Resultats de l’Analyse Des Series Chronologique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674CC-F48D-28A9-E086-CFBE321E8F5A}"/>
              </a:ext>
            </a:extLst>
          </p:cNvPr>
          <p:cNvSpPr/>
          <p:nvPr/>
        </p:nvSpPr>
        <p:spPr>
          <a:xfrm>
            <a:off x="553673" y="4169328"/>
            <a:ext cx="276837" cy="125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ine, plot, parallel, diagram&#10;&#10;Description automatically generated">
            <a:extLst>
              <a:ext uri="{FF2B5EF4-FFF2-40B4-BE49-F238E27FC236}">
                <a16:creationId xmlns:a16="http://schemas.microsoft.com/office/drawing/2014/main" id="{D8FD14D6-BBAD-D442-CF36-574CCF23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73" y="1227854"/>
            <a:ext cx="8028264" cy="2941473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50FC07-374D-8E7F-9BB4-9CF4F3DD8D70}"/>
              </a:ext>
            </a:extLst>
          </p:cNvPr>
          <p:cNvSpPr/>
          <p:nvPr/>
        </p:nvSpPr>
        <p:spPr>
          <a:xfrm>
            <a:off x="675702" y="1227854"/>
            <a:ext cx="7874000" cy="1489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7EB6573-40DD-4092-A6A7-47DAED7463A4}"/>
              </a:ext>
            </a:extLst>
          </p:cNvPr>
          <p:cNvSpPr txBox="1"/>
          <p:nvPr/>
        </p:nvSpPr>
        <p:spPr>
          <a:xfrm>
            <a:off x="1009289" y="776592"/>
            <a:ext cx="207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Graphique (Trend)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AE1CE-CF24-8010-CF11-7A8A71FCE8D4}"/>
              </a:ext>
            </a:extLst>
          </p:cNvPr>
          <p:cNvSpPr/>
          <p:nvPr/>
        </p:nvSpPr>
        <p:spPr>
          <a:xfrm>
            <a:off x="4675517" y="134987"/>
            <a:ext cx="3666226" cy="641605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Il n'y a pas de tendance claire dans vos données.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A8316-957A-0D69-A913-FCD522A1C09A}"/>
              </a:ext>
            </a:extLst>
          </p:cNvPr>
          <p:cNvSpPr/>
          <p:nvPr/>
        </p:nvSpPr>
        <p:spPr>
          <a:xfrm>
            <a:off x="4675517" y="1020632"/>
            <a:ext cx="3666226" cy="641605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La période d'observation soit trop courte.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F13CF2-59CA-1BD6-E394-4386CF9C94A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082833" y="455790"/>
            <a:ext cx="1592684" cy="490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21F752-AC39-4E03-0A9B-33C2C2CB000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082833" y="945869"/>
            <a:ext cx="1592684" cy="395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442B63-0C4A-1F96-E18D-6BDDD96C630B}"/>
              </a:ext>
            </a:extLst>
          </p:cNvPr>
          <p:cNvSpPr txBox="1"/>
          <p:nvPr/>
        </p:nvSpPr>
        <p:spPr>
          <a:xfrm>
            <a:off x="1009289" y="2430847"/>
            <a:ext cx="2073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Graphique (</a:t>
            </a:r>
            <a:r>
              <a:rPr lang="fr-F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</a:t>
            </a:r>
            <a:r>
              <a:rPr lang="fr-F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0486B-BD71-90C8-8653-09AF8F96C622}"/>
              </a:ext>
            </a:extLst>
          </p:cNvPr>
          <p:cNvSpPr/>
          <p:nvPr/>
        </p:nvSpPr>
        <p:spPr>
          <a:xfrm>
            <a:off x="4675517" y="1883756"/>
            <a:ext cx="3666226" cy="641605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La série ne présente pas de tendance ou de saisonnalité significative.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9BD7F-3395-4EC4-9032-A9DC6C1F27F5}"/>
              </a:ext>
            </a:extLst>
          </p:cNvPr>
          <p:cNvSpPr/>
          <p:nvPr/>
        </p:nvSpPr>
        <p:spPr>
          <a:xfrm>
            <a:off x="4675517" y="2769401"/>
            <a:ext cx="3666226" cy="641605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il y a une variation aléatoire importante dans notre série chronologique.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CA7C12-CC58-AF82-C0A1-CC4AD6D9D7D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3082834" y="2204559"/>
            <a:ext cx="1592683" cy="395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F2D1C4-8746-1AE7-B515-0CB16CD7B9CA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3082834" y="2600124"/>
            <a:ext cx="1592683" cy="490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53369-58A0-4A57-E91C-863E082B983E}"/>
              </a:ext>
            </a:extLst>
          </p:cNvPr>
          <p:cNvSpPr txBox="1"/>
          <p:nvPr/>
        </p:nvSpPr>
        <p:spPr>
          <a:xfrm>
            <a:off x="1009289" y="3806571"/>
            <a:ext cx="2073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Graphique (</a:t>
            </a:r>
            <a:r>
              <a:rPr lang="fr-FR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Resid</a:t>
            </a:r>
            <a:r>
              <a:rPr lang="fr-FR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123EBB-CF6D-E238-6021-BB1DD197C268}"/>
              </a:ext>
            </a:extLst>
          </p:cNvPr>
          <p:cNvSpPr/>
          <p:nvPr/>
        </p:nvSpPr>
        <p:spPr>
          <a:xfrm>
            <a:off x="4675517" y="3655046"/>
            <a:ext cx="3666226" cy="641605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il y a une grande facteurs imprévus qui influencent notre série chronologique.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0CADAE-0BB8-01BC-057B-804390CFC87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082834" y="3975848"/>
            <a:ext cx="159268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 animBg="1"/>
      <p:bldP spid="19" grpId="0"/>
      <p:bldP spid="20" grpId="0" animBg="1"/>
      <p:bldP spid="22" grpId="0" animBg="1"/>
      <p:bldP spid="27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oogle Shape;1067;p33"/>
          <p:cNvGrpSpPr/>
          <p:nvPr/>
        </p:nvGrpSpPr>
        <p:grpSpPr>
          <a:xfrm>
            <a:off x="7008349" y="185394"/>
            <a:ext cx="3546724" cy="2479312"/>
            <a:chOff x="1409750" y="2858575"/>
            <a:chExt cx="1859650" cy="1299975"/>
          </a:xfrm>
        </p:grpSpPr>
        <p:sp>
          <p:nvSpPr>
            <p:cNvPr id="1068" name="Google Shape;1068;p33"/>
            <p:cNvSpPr/>
            <p:nvPr/>
          </p:nvSpPr>
          <p:spPr>
            <a:xfrm>
              <a:off x="1409750" y="4153375"/>
              <a:ext cx="1856050" cy="5175"/>
            </a:xfrm>
            <a:custGeom>
              <a:avLst/>
              <a:gdLst/>
              <a:ahLst/>
              <a:cxnLst/>
              <a:rect l="l" t="t" r="r" b="b"/>
              <a:pathLst>
                <a:path w="74242" h="207" fill="none" extrusionOk="0">
                  <a:moveTo>
                    <a:pt x="0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1410075" y="403602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1410425" y="3918650"/>
              <a:ext cx="1856025" cy="5200"/>
            </a:xfrm>
            <a:custGeom>
              <a:avLst/>
              <a:gdLst/>
              <a:ahLst/>
              <a:cxnLst/>
              <a:rect l="l" t="t" r="r" b="b"/>
              <a:pathLst>
                <a:path w="74241" h="208" fill="none" extrusionOk="0">
                  <a:moveTo>
                    <a:pt x="0" y="0"/>
                  </a:moveTo>
                  <a:lnTo>
                    <a:pt x="74240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1410750" y="3801300"/>
              <a:ext cx="1856025" cy="5225"/>
            </a:xfrm>
            <a:custGeom>
              <a:avLst/>
              <a:gdLst/>
              <a:ahLst/>
              <a:cxnLst/>
              <a:rect l="l" t="t" r="r" b="b"/>
              <a:pathLst>
                <a:path w="74241" h="209" fill="none" extrusionOk="0">
                  <a:moveTo>
                    <a:pt x="1" y="1"/>
                  </a:moveTo>
                  <a:lnTo>
                    <a:pt x="74241" y="20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1411050" y="3683975"/>
              <a:ext cx="1856075" cy="5150"/>
            </a:xfrm>
            <a:custGeom>
              <a:avLst/>
              <a:gdLst/>
              <a:ahLst/>
              <a:cxnLst/>
              <a:rect l="l" t="t" r="r" b="b"/>
              <a:pathLst>
                <a:path w="74243" h="206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1411400" y="35666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0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1411725" y="3449275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1412075" y="3331925"/>
              <a:ext cx="1856000" cy="5175"/>
            </a:xfrm>
            <a:custGeom>
              <a:avLst/>
              <a:gdLst/>
              <a:ahLst/>
              <a:cxnLst/>
              <a:rect l="l" t="t" r="r" b="b"/>
              <a:pathLst>
                <a:path w="74240" h="207" fill="none" extrusionOk="0">
                  <a:moveTo>
                    <a:pt x="0" y="1"/>
                  </a:moveTo>
                  <a:lnTo>
                    <a:pt x="74240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1412350" y="3214600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1412700" y="309725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0" y="1"/>
                  </a:moveTo>
                  <a:lnTo>
                    <a:pt x="74240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1413025" y="2979900"/>
              <a:ext cx="1856025" cy="5175"/>
            </a:xfrm>
            <a:custGeom>
              <a:avLst/>
              <a:gdLst/>
              <a:ahLst/>
              <a:cxnLst/>
              <a:rect l="l" t="t" r="r" b="b"/>
              <a:pathLst>
                <a:path w="74241" h="207" fill="none" extrusionOk="0">
                  <a:moveTo>
                    <a:pt x="1" y="1"/>
                  </a:moveTo>
                  <a:lnTo>
                    <a:pt x="74241" y="20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1413325" y="2862575"/>
              <a:ext cx="1856075" cy="5175"/>
            </a:xfrm>
            <a:custGeom>
              <a:avLst/>
              <a:gdLst/>
              <a:ahLst/>
              <a:cxnLst/>
              <a:rect l="l" t="t" r="r" b="b"/>
              <a:pathLst>
                <a:path w="74243" h="207" fill="none" extrusionOk="0">
                  <a:moveTo>
                    <a:pt x="1" y="0"/>
                  </a:moveTo>
                  <a:lnTo>
                    <a:pt x="74242" y="20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1411775" y="2858575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1527425" y="2858900"/>
              <a:ext cx="3650" cy="1298800"/>
            </a:xfrm>
            <a:custGeom>
              <a:avLst/>
              <a:gdLst/>
              <a:ahLst/>
              <a:cxnLst/>
              <a:rect l="l" t="t" r="r" b="b"/>
              <a:pathLst>
                <a:path w="146" h="51952" fill="none" extrusionOk="0">
                  <a:moveTo>
                    <a:pt x="146" y="1"/>
                  </a:moveTo>
                  <a:lnTo>
                    <a:pt x="0" y="5195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1643125" y="2859200"/>
              <a:ext cx="3600" cy="1298825"/>
            </a:xfrm>
            <a:custGeom>
              <a:avLst/>
              <a:gdLst/>
              <a:ahLst/>
              <a:cxnLst/>
              <a:rect l="l" t="t" r="r" b="b"/>
              <a:pathLst>
                <a:path w="144" h="51953" fill="none" extrusionOk="0">
                  <a:moveTo>
                    <a:pt x="144" y="0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1758825" y="2859525"/>
              <a:ext cx="3600" cy="1298850"/>
            </a:xfrm>
            <a:custGeom>
              <a:avLst/>
              <a:gdLst/>
              <a:ahLst/>
              <a:cxnLst/>
              <a:rect l="l" t="t" r="r" b="b"/>
              <a:pathLst>
                <a:path w="144" h="51954" fill="none" extrusionOk="0">
                  <a:moveTo>
                    <a:pt x="144" y="1"/>
                  </a:moveTo>
                  <a:lnTo>
                    <a:pt x="0" y="5195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1874525" y="2859875"/>
              <a:ext cx="3600" cy="1294775"/>
            </a:xfrm>
            <a:custGeom>
              <a:avLst/>
              <a:gdLst/>
              <a:ahLst/>
              <a:cxnLst/>
              <a:rect l="l" t="t" r="r" b="b"/>
              <a:pathLst>
                <a:path w="144" h="51791" fill="none" extrusionOk="0">
                  <a:moveTo>
                    <a:pt x="143" y="0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1990175" y="2860175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4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2105875" y="2860500"/>
              <a:ext cx="3600" cy="1294800"/>
            </a:xfrm>
            <a:custGeom>
              <a:avLst/>
              <a:gdLst/>
              <a:ahLst/>
              <a:cxnLst/>
              <a:rect l="l" t="t" r="r" b="b"/>
              <a:pathLst>
                <a:path w="144" h="51792" fill="none" extrusionOk="0">
                  <a:moveTo>
                    <a:pt x="143" y="1"/>
                  </a:moveTo>
                  <a:lnTo>
                    <a:pt x="0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2221525" y="2860800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2337225" y="2861125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4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2452900" y="28614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0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2568575" y="2861775"/>
              <a:ext cx="3650" cy="1294825"/>
            </a:xfrm>
            <a:custGeom>
              <a:avLst/>
              <a:gdLst/>
              <a:ahLst/>
              <a:cxnLst/>
              <a:rect l="l" t="t" r="r" b="b"/>
              <a:pathLst>
                <a:path w="146" h="51793" fill="none" extrusionOk="0">
                  <a:moveTo>
                    <a:pt x="145" y="0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2684275" y="2862100"/>
              <a:ext cx="3600" cy="1294850"/>
            </a:xfrm>
            <a:custGeom>
              <a:avLst/>
              <a:gdLst/>
              <a:ahLst/>
              <a:cxnLst/>
              <a:rect l="l" t="t" r="r" b="b"/>
              <a:pathLst>
                <a:path w="144" h="51794" fill="none" extrusionOk="0">
                  <a:moveTo>
                    <a:pt x="143" y="1"/>
                  </a:moveTo>
                  <a:lnTo>
                    <a:pt x="0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2799950" y="2862400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2915625" y="2862750"/>
              <a:ext cx="3600" cy="1294825"/>
            </a:xfrm>
            <a:custGeom>
              <a:avLst/>
              <a:gdLst/>
              <a:ahLst/>
              <a:cxnLst/>
              <a:rect l="l" t="t" r="r" b="b"/>
              <a:pathLst>
                <a:path w="144" h="51793" fill="none" extrusionOk="0">
                  <a:moveTo>
                    <a:pt x="143" y="0"/>
                  </a:moveTo>
                  <a:lnTo>
                    <a:pt x="0" y="51792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3031300" y="2863075"/>
              <a:ext cx="3625" cy="1294800"/>
            </a:xfrm>
            <a:custGeom>
              <a:avLst/>
              <a:gdLst/>
              <a:ahLst/>
              <a:cxnLst/>
              <a:rect l="l" t="t" r="r" b="b"/>
              <a:pathLst>
                <a:path w="145" h="51792" fill="none" extrusionOk="0">
                  <a:moveTo>
                    <a:pt x="144" y="1"/>
                  </a:moveTo>
                  <a:lnTo>
                    <a:pt x="1" y="5179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3147000" y="2863375"/>
              <a:ext cx="3625" cy="1294825"/>
            </a:xfrm>
            <a:custGeom>
              <a:avLst/>
              <a:gdLst/>
              <a:ahLst/>
              <a:cxnLst/>
              <a:rect l="l" t="t" r="r" b="b"/>
              <a:pathLst>
                <a:path w="145" h="51793" fill="none" extrusionOk="0">
                  <a:moveTo>
                    <a:pt x="144" y="0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3262650" y="2863700"/>
              <a:ext cx="3675" cy="1294850"/>
            </a:xfrm>
            <a:custGeom>
              <a:avLst/>
              <a:gdLst/>
              <a:ahLst/>
              <a:cxnLst/>
              <a:rect l="l" t="t" r="r" b="b"/>
              <a:pathLst>
                <a:path w="147" h="51794" fill="none" extrusionOk="0">
                  <a:moveTo>
                    <a:pt x="146" y="1"/>
                  </a:moveTo>
                  <a:lnTo>
                    <a:pt x="1" y="5179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6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33"/>
          <p:cNvSpPr txBox="1">
            <a:spLocks noGrp="1"/>
          </p:cNvSpPr>
          <p:nvPr>
            <p:ph type="title"/>
          </p:nvPr>
        </p:nvSpPr>
        <p:spPr>
          <a:xfrm>
            <a:off x="845880" y="1714928"/>
            <a:ext cx="5022681" cy="18798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3600" dirty="0"/>
              <a:t>Analyse de </a:t>
            </a:r>
            <a:br>
              <a:rPr lang="fr-FR" sz="3600" dirty="0"/>
            </a:br>
            <a:r>
              <a:rPr lang="fr-FR" sz="3600" dirty="0"/>
              <a:t>Régression Linéaire et Corrélation</a:t>
            </a:r>
            <a:endParaRPr lang="fr-FR" sz="3200" dirty="0"/>
          </a:p>
        </p:txBody>
      </p:sp>
      <p:sp>
        <p:nvSpPr>
          <p:cNvPr id="1098" name="Google Shape;1098;p33"/>
          <p:cNvSpPr txBox="1">
            <a:spLocks noGrp="1"/>
          </p:cNvSpPr>
          <p:nvPr>
            <p:ph type="title" idx="2"/>
          </p:nvPr>
        </p:nvSpPr>
        <p:spPr>
          <a:xfrm>
            <a:off x="856100" y="801725"/>
            <a:ext cx="1223100" cy="9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101" name="Google Shape;1101;p33"/>
          <p:cNvGrpSpPr/>
          <p:nvPr/>
        </p:nvGrpSpPr>
        <p:grpSpPr>
          <a:xfrm>
            <a:off x="6933107" y="4338560"/>
            <a:ext cx="1490881" cy="540027"/>
            <a:chOff x="3828775" y="3352575"/>
            <a:chExt cx="2018250" cy="731050"/>
          </a:xfrm>
        </p:grpSpPr>
        <p:sp>
          <p:nvSpPr>
            <p:cNvPr id="1102" name="Google Shape;1102;p33"/>
            <p:cNvSpPr/>
            <p:nvPr/>
          </p:nvSpPr>
          <p:spPr>
            <a:xfrm>
              <a:off x="3828775" y="3352575"/>
              <a:ext cx="430100" cy="731050"/>
            </a:xfrm>
            <a:custGeom>
              <a:avLst/>
              <a:gdLst/>
              <a:ahLst/>
              <a:cxnLst/>
              <a:rect l="l" t="t" r="r" b="b"/>
              <a:pathLst>
                <a:path w="17204" h="29242" extrusionOk="0">
                  <a:moveTo>
                    <a:pt x="4533" y="0"/>
                  </a:moveTo>
                  <a:lnTo>
                    <a:pt x="1" y="3882"/>
                  </a:lnTo>
                  <a:lnTo>
                    <a:pt x="9301" y="14732"/>
                  </a:lnTo>
                  <a:lnTo>
                    <a:pt x="192" y="25360"/>
                  </a:lnTo>
                  <a:lnTo>
                    <a:pt x="4722" y="29242"/>
                  </a:lnTo>
                  <a:lnTo>
                    <a:pt x="17203" y="14680"/>
                  </a:lnTo>
                  <a:lnTo>
                    <a:pt x="16871" y="1439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42258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46229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5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5019950" y="3352575"/>
              <a:ext cx="430050" cy="731050"/>
            </a:xfrm>
            <a:custGeom>
              <a:avLst/>
              <a:gdLst/>
              <a:ahLst/>
              <a:cxnLst/>
              <a:rect l="l" t="t" r="r" b="b"/>
              <a:pathLst>
                <a:path w="17202" h="29242" extrusionOk="0">
                  <a:moveTo>
                    <a:pt x="4531" y="0"/>
                  </a:moveTo>
                  <a:lnTo>
                    <a:pt x="1" y="3882"/>
                  </a:lnTo>
                  <a:lnTo>
                    <a:pt x="9299" y="14732"/>
                  </a:lnTo>
                  <a:lnTo>
                    <a:pt x="190" y="25360"/>
                  </a:lnTo>
                  <a:lnTo>
                    <a:pt x="4720" y="29242"/>
                  </a:lnTo>
                  <a:lnTo>
                    <a:pt x="17201" y="14680"/>
                  </a:lnTo>
                  <a:lnTo>
                    <a:pt x="16869" y="14397"/>
                  </a:lnTo>
                  <a:lnTo>
                    <a:pt x="4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5417000" y="3352575"/>
              <a:ext cx="430025" cy="731050"/>
            </a:xfrm>
            <a:custGeom>
              <a:avLst/>
              <a:gdLst/>
              <a:ahLst/>
              <a:cxnLst/>
              <a:rect l="l" t="t" r="r" b="b"/>
              <a:pathLst>
                <a:path w="17201" h="29242" extrusionOk="0">
                  <a:moveTo>
                    <a:pt x="4530" y="0"/>
                  </a:moveTo>
                  <a:lnTo>
                    <a:pt x="0" y="3882"/>
                  </a:lnTo>
                  <a:lnTo>
                    <a:pt x="9298" y="14732"/>
                  </a:lnTo>
                  <a:lnTo>
                    <a:pt x="189" y="25360"/>
                  </a:lnTo>
                  <a:lnTo>
                    <a:pt x="4721" y="29242"/>
                  </a:lnTo>
                  <a:lnTo>
                    <a:pt x="17201" y="14680"/>
                  </a:lnTo>
                  <a:lnTo>
                    <a:pt x="16870" y="1439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7" name="Google Shape;1107;p33"/>
          <p:cNvSpPr/>
          <p:nvPr/>
        </p:nvSpPr>
        <p:spPr>
          <a:xfrm>
            <a:off x="479902" y="3581325"/>
            <a:ext cx="3762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3"/>
          <p:cNvSpPr/>
          <p:nvPr/>
        </p:nvSpPr>
        <p:spPr>
          <a:xfrm>
            <a:off x="-868298" y="3581325"/>
            <a:ext cx="9720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3"/>
          <p:cNvSpPr/>
          <p:nvPr/>
        </p:nvSpPr>
        <p:spPr>
          <a:xfrm>
            <a:off x="103702" y="3581325"/>
            <a:ext cx="376200" cy="375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76EDCD8-3CF0-87C6-0BDA-799EB7DE5C48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0869" r="208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050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7"/>
          <p:cNvSpPr txBox="1">
            <a:spLocks noGrp="1"/>
          </p:cNvSpPr>
          <p:nvPr>
            <p:ph type="title"/>
          </p:nvPr>
        </p:nvSpPr>
        <p:spPr>
          <a:xfrm>
            <a:off x="719998" y="405619"/>
            <a:ext cx="7704000" cy="1013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Jeu de données de l’Analyse de Régression Linéaire et Corrélation</a:t>
            </a:r>
            <a:br>
              <a:rPr lang="fr-FR" dirty="0"/>
            </a:br>
            <a:endParaRPr lang="fr-FR" dirty="0"/>
          </a:p>
        </p:txBody>
      </p:sp>
      <p:pic>
        <p:nvPicPr>
          <p:cNvPr id="3" name="Picture 2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E562744-D238-ADF5-C152-EAC9F06A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6" y="1484243"/>
            <a:ext cx="7058025" cy="268605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ofessional Fees Consulting by Slidesgo">
  <a:themeElements>
    <a:clrScheme name="Simple Light">
      <a:dk1>
        <a:srgbClr val="1F272B"/>
      </a:dk1>
      <a:lt1>
        <a:srgbClr val="F1EAE0"/>
      </a:lt1>
      <a:dk2>
        <a:srgbClr val="7DAC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307</Words>
  <Application>Microsoft Office PowerPoint</Application>
  <PresentationFormat>On-screen Show (16:9)</PresentationFormat>
  <Paragraphs>46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Kanit</vt:lpstr>
      <vt:lpstr>Open Sans</vt:lpstr>
      <vt:lpstr>Lato</vt:lpstr>
      <vt:lpstr>Söhne</vt:lpstr>
      <vt:lpstr>Lexend</vt:lpstr>
      <vt:lpstr>Arial</vt:lpstr>
      <vt:lpstr>Professional Fees Consulting by Slidesgo</vt:lpstr>
      <vt:lpstr>ANALYSE DE PERFOMANCE DE L’INVESTISSEMENT </vt:lpstr>
      <vt:lpstr>02</vt:lpstr>
      <vt:lpstr>TCAM</vt:lpstr>
      <vt:lpstr>PowerPoint Presentation</vt:lpstr>
      <vt:lpstr>Analyse Des Series Chronologique </vt:lpstr>
      <vt:lpstr>Resultats de l’Analyse Des Series Chronologique</vt:lpstr>
      <vt:lpstr>PowerPoint Presentation</vt:lpstr>
      <vt:lpstr>Analyse de  Régression Linéaire et Corrélation</vt:lpstr>
      <vt:lpstr>Jeu de données de l’Analyse de Régression Linéaire et Corrélation </vt:lpstr>
      <vt:lpstr>Analyse de Corrélation : </vt:lpstr>
      <vt:lpstr>Résultats de l’Analyse de Régression Linéaire (Multiple) : </vt:lpstr>
      <vt:lpstr>PowerPoint Presentation</vt:lpstr>
      <vt:lpstr>Analyse en Composantets  Principale</vt:lpstr>
      <vt:lpstr>Resultats de l’Analyse en Composantets  Principale</vt:lpstr>
      <vt:lpstr>PowerPoint Presentation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PERFOMANCE DE L’INVESTISSEMENT </dc:title>
  <cp:lastModifiedBy>ahmed tioual</cp:lastModifiedBy>
  <cp:revision>21</cp:revision>
  <dcterms:modified xsi:type="dcterms:W3CDTF">2023-05-30T10:37:28Z</dcterms:modified>
</cp:coreProperties>
</file>