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2025/08/30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Trump Administration Actions Test Limits of Presidential Authority on Multiple Fronts</a:t>
            </a:r>
          </a:p>
          <a:p>
            <a:pPr>
              <a:spcAft>
                <a:spcPts val="1200"/>
              </a:spcAft>
            </a:pPr>
            <a:r>
              <a:rPr b="1" sz="1600">
                <a:latin typeface="Times New Roman"/>
              </a:rPr>
              <a:t>Main Idea : </a:t>
            </a:r>
            <a:r>
              <a:rPr sz="1600">
                <a:latin typeface="Times New Roman"/>
              </a:rPr>
              <a:t>The Trump administration is aggressively pushing the boundaries of presidential power through various actions, including imposing tariffs, redirecting congressionally approved funds, influencing international relations, and potentially meddling with the Federal Reserve, raising concerns about executive overreach and the erosion of institutional norms.</a:t>
            </a:r>
          </a:p>
          <a:p>
            <a:pPr>
              <a:spcAft>
                <a:spcPts val="600"/>
              </a:spcAft>
            </a:pPr>
            <a:r>
              <a:rPr b="1" sz="1600">
                <a:latin typeface="Times New Roman"/>
              </a:rPr>
              <a:t>Subtopics :</a:t>
            </a:r>
          </a:p>
          <a:p>
            <a:pPr lvl="1">
              <a:spcAft>
                <a:spcPts val="600"/>
              </a:spcAft>
              <a:defRPr sz="1600">
                <a:latin typeface="Times New Roman"/>
              </a:defRPr>
            </a:pPr>
            <a:r>
              <a:t>- Unlawful tariffs imposed and potential appeal to the Supreme Court.</a:t>
            </a:r>
          </a:p>
          <a:p>
            <a:pPr lvl="1">
              <a:spcAft>
                <a:spcPts val="600"/>
              </a:spcAft>
              <a:defRPr sz="1600">
                <a:latin typeface="Times New Roman"/>
              </a:defRPr>
            </a:pPr>
            <a:r>
              <a:t>- Attempting to unilaterally redirect foreign aid funds already approved by Congress.</a:t>
            </a:r>
          </a:p>
          <a:p>
            <a:pPr lvl="1">
              <a:spcAft>
                <a:spcPts val="600"/>
              </a:spcAft>
              <a:defRPr sz="1600">
                <a:latin typeface="Times New Roman"/>
              </a:defRPr>
            </a:pPr>
            <a:r>
              <a:t>- Accusations of covert US influence in Greenland and barring Palestinian leader from UNGA.</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Trump’s tariffs ruled illegal by US appe... : </a:t>
            </a:r>
            <a:r>
              <a:rPr i="1" sz="1600">
                <a:latin typeface="Times New Roman"/>
              </a:rPr>
              <a:t>https://www.ft.com/content/f3c7deb6-928c-426c-8dbc-574b21b02063</a:t>
            </a:r>
          </a:p>
          <a:p>
            <a:pPr lvl="1"/>
            <a:r>
              <a:rPr sz="1600">
                <a:latin typeface="Times New Roman"/>
              </a:rPr>
              <a:t>- Donald Trump moves to scrap $4.9bn in al... : </a:t>
            </a:r>
            <a:r>
              <a:rPr i="1" sz="1600">
                <a:latin typeface="Times New Roman"/>
              </a:rPr>
              <a:t>https://www.ft.com/content/bb136ab7-c14a-4997-bbd7-88210dcc9e33</a:t>
            </a:r>
          </a:p>
          <a:p>
            <a:pPr lvl="1"/>
            <a:r>
              <a:rPr sz="1600">
                <a:latin typeface="Times New Roman"/>
              </a:rPr>
              <a:t>- US bars Palestinian leader Mahmoud Abbas... : </a:t>
            </a:r>
            <a:r>
              <a:rPr i="1" sz="1600">
                <a:latin typeface="Times New Roman"/>
              </a:rPr>
              <a:t>https://www.ft.com/content/15fb8518-d55f-46cb-aa62-fd2aa2b10272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Integrated Summary of News Articles</a:t>
            </a:r>
          </a:p>
          <a:p>
            <a:pPr>
              <a:spcAft>
                <a:spcPts val="1200"/>
              </a:spcAft>
            </a:pPr>
            <a:r>
              <a:rPr b="1" sz="1600">
                <a:latin typeface="Times New Roman"/>
              </a:rPr>
              <a:t>Main Idea : </a:t>
            </a:r>
            <a:r>
              <a:rPr sz="1600">
                <a:latin typeface="Times New Roman"/>
              </a:rPr>
              <a:t>This is an integrated summary of multiple news articles covering a range of topics, including pharmaceutical approvals, job market challenges for graduates, economic trends, neurological studies on music, financial market dynamics, and corporate strategies across various industries. These articles collectively reflect both advancements in healthcare and economic uncertainties impacting different sectors and demographics.</a:t>
            </a:r>
          </a:p>
          <a:p>
            <a:pPr>
              <a:spcAft>
                <a:spcPts val="600"/>
              </a:spcAft>
            </a:pPr>
            <a:r>
              <a:rPr b="1" sz="1600">
                <a:latin typeface="Times New Roman"/>
              </a:rPr>
              <a:t>Subtopics :</a:t>
            </a:r>
          </a:p>
          <a:p>
            <a:pPr lvl="1">
              <a:spcAft>
                <a:spcPts val="600"/>
              </a:spcAft>
              <a:defRPr sz="1600">
                <a:latin typeface="Times New Roman"/>
              </a:defRPr>
            </a:pPr>
            <a:r>
              <a:t>- Regulatory approvals and market impact of Alzheimer's drugs</a:t>
            </a:r>
          </a:p>
          <a:p>
            <a:pPr lvl="1">
              <a:spcAft>
                <a:spcPts val="600"/>
              </a:spcAft>
              <a:defRPr sz="1600">
                <a:latin typeface="Times New Roman"/>
              </a:defRPr>
            </a:pPr>
            <a:r>
              <a:t>- Challenges faced by UK graduates in a competitive job market</a:t>
            </a:r>
          </a:p>
          <a:p>
            <a:pPr lvl="1">
              <a:spcAft>
                <a:spcPts val="600"/>
              </a:spcAft>
              <a:defRPr sz="1600">
                <a:latin typeface="Times New Roman"/>
              </a:defRPr>
            </a:pPr>
            <a:r>
              <a:t>- Strategies and financial performances of companies in diverse sectors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US regulator approves at-home version of... : </a:t>
            </a:r>
            <a:r>
              <a:rPr i="1" sz="1600">
                <a:latin typeface="Times New Roman"/>
              </a:rPr>
              <a:t>https://www.ft.com/content/4147b61e-6cc9-40c2-adb0-18ff97d1c878</a:t>
            </a:r>
          </a:p>
          <a:p>
            <a:pPr lvl="1"/>
            <a:r>
              <a:rPr sz="1600">
                <a:latin typeface="Times New Roman"/>
              </a:rPr>
              <a:t>- It’s been a terrible year to graduate an... : </a:t>
            </a:r>
            <a:r>
              <a:rPr i="1" sz="1600">
                <a:latin typeface="Times New Roman"/>
              </a:rPr>
              <a:t>https://www.ft.com/content/867fba45-3d8e-4d84-bedc-0dd9a4e53a11</a:t>
            </a:r>
          </a:p>
          <a:p>
            <a:pPr lvl="1"/>
            <a:r>
              <a:rPr sz="1600">
                <a:latin typeface="Times New Roman"/>
              </a:rPr>
              <a:t>- Why are UK borrowing costs so high?... : </a:t>
            </a:r>
            <a:r>
              <a:rPr i="1" sz="1600">
                <a:latin typeface="Times New Roman"/>
              </a:rPr>
              <a:t>https://www.ft.com/content/372c13ed-c5ad-4dda-a98e-6474cb37c55f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2025/08/30</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Amul's success, rooted in co-operative model and protectionism, faces challenges in balancing farmer welfare and global competition.</a:t>
            </a:r>
          </a:p>
          <a:p>
            <a:pPr>
              <a:spcAft>
                <a:spcPts val="1200"/>
              </a:spcAft>
            </a:pPr>
            <a:r>
              <a:rPr b="1" sz="1600">
                <a:latin typeface="Times New Roman"/>
              </a:rPr>
              <a:t>Main Idea : </a:t>
            </a:r>
            <a:r>
              <a:rPr sz="1600">
                <a:latin typeface="Times New Roman"/>
              </a:rPr>
              <a:t>Amul, India's largest dairy farm collective, has achieved remarkable success through its co-operative model, which prioritizes farmer ownership and procurement, contributing significantly to India's position as the world's largest milk producer; however, this success is also bolstered by high levels of protection from foreign competition, creating tension in trade negotiations and raising concerns about long-term sustainability and generational engagement.</a:t>
            </a:r>
          </a:p>
          <a:p>
            <a:pPr>
              <a:spcAft>
                <a:spcPts val="600"/>
              </a:spcAft>
            </a:pPr>
            <a:r>
              <a:rPr b="1" sz="1600">
                <a:latin typeface="Times New Roman"/>
              </a:rPr>
              <a:t>Subtopics :</a:t>
            </a:r>
          </a:p>
          <a:p>
            <a:pPr lvl="1">
              <a:spcAft>
                <a:spcPts val="600"/>
              </a:spcAft>
              <a:defRPr sz="1600">
                <a:latin typeface="Times New Roman"/>
              </a:defRPr>
            </a:pPr>
            <a:r>
              <a:t>- Amul's farmer-centric co-operative model and its historical roots.</a:t>
            </a:r>
          </a:p>
          <a:p>
            <a:pPr lvl="1">
              <a:spcAft>
                <a:spcPts val="600"/>
              </a:spcAft>
              <a:defRPr sz="1600">
                <a:latin typeface="Times New Roman"/>
              </a:defRPr>
            </a:pPr>
            <a:r>
              <a:t>- Trade protectionism and its impact on Amul's market dominance.</a:t>
            </a:r>
          </a:p>
          <a:p>
            <a:pPr lvl="1">
              <a:spcAft>
                <a:spcPts val="600"/>
              </a:spcAft>
              <a:defRPr sz="1600">
                <a:latin typeface="Times New Roman"/>
              </a:defRPr>
            </a:pPr>
            <a:r>
              <a:t>- Challenges of generational transition and global competition.</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How an Indian farmers’ dairy co-op outpa... : </a:t>
            </a:r>
            <a:r>
              <a:rPr i="1" sz="1600">
                <a:latin typeface="Times New Roman"/>
              </a:rPr>
              <a:t>https://www.ft.com/content/d697cd57-e091-4d16-8cc6-787b8bb2e221</a:t>
            </a:r>
          </a:p>
          <a:p>
            <a:pPr lvl="1"/>
            <a:r>
              <a:rPr sz="1600">
                <a:latin typeface="Times New Roman"/>
              </a:rPr>
              <a:t>- Hiking this national park feels like an ... : </a:t>
            </a:r>
            <a:r>
              <a:rPr i="1" sz="1600">
                <a:latin typeface="Times New Roman"/>
              </a:rPr>
              <a:t>https://www.ft.com/content/c7081757-896f-4f0c-8ceb-b8911dd2cca1</a:t>
            </a:r>
          </a:p>
          <a:p>
            <a:pPr lvl="1"/>
            <a:r>
              <a:rPr sz="1600">
                <a:latin typeface="Times New Roman"/>
              </a:rPr>
              <a:t>- ‘We watch the graveyards from space’: sa... : </a:t>
            </a:r>
            <a:r>
              <a:rPr i="1" sz="1600">
                <a:latin typeface="Times New Roman"/>
              </a:rPr>
              <a:t>https://www.ft.com/content/d3313835-71ef-47ab-8111-49fad465acca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