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2025/09/03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2025/09/03</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Economic and Political Tensions Fuel Market Volatility and Policy Shifts</a:t>
            </a:r>
          </a:p>
          <a:p>
            <a:pPr>
              <a:spcAft>
                <a:spcPts val="1200"/>
              </a:spcAft>
            </a:pPr>
            <a:r>
              <a:rPr b="1" sz="1600">
                <a:latin typeface="Times New Roman"/>
              </a:rPr>
              <a:t>Main Idea : </a:t>
            </a:r>
            <a:r>
              <a:rPr sz="1600">
                <a:latin typeface="Times New Roman"/>
              </a:rPr>
              <a:t>A confluence of events, including US-China trade disputes, political pressure on central banks, and increasing global debt, are creating volatility across markets, prompting policy shifts, and raising concerns about the stability of the existing global economic order.</a:t>
            </a:r>
          </a:p>
          <a:p>
            <a:pPr>
              <a:spcAft>
                <a:spcPts val="600"/>
              </a:spcAft>
            </a:pPr>
            <a:r>
              <a:rPr b="1" sz="1600">
                <a:latin typeface="Times New Roman"/>
              </a:rPr>
              <a:t>Subtopics :</a:t>
            </a:r>
          </a:p>
          <a:p>
            <a:pPr lvl="1">
              <a:spcAft>
                <a:spcPts val="600"/>
              </a:spcAft>
              <a:defRPr sz="1600">
                <a:latin typeface="Times New Roman"/>
              </a:defRPr>
            </a:pPr>
            <a:r>
              <a:t>- US Trade and Tech Restrictions Impacting Global Chip Manufacturing</a:t>
            </a:r>
          </a:p>
          <a:p>
            <a:pPr lvl="1">
              <a:spcAft>
                <a:spcPts val="600"/>
              </a:spcAft>
              <a:defRPr sz="1600">
                <a:latin typeface="Times New Roman"/>
              </a:defRPr>
            </a:pPr>
            <a:r>
              <a:t>- Political Interference and Central Bank Independence Under Threat</a:t>
            </a:r>
          </a:p>
          <a:p>
            <a:pPr lvl="1">
              <a:spcAft>
                <a:spcPts val="600"/>
              </a:spcAft>
              <a:defRPr sz="1600">
                <a:latin typeface="Times New Roman"/>
              </a:defRPr>
            </a:pPr>
            <a:r>
              <a:t>- Rising Debt Levels and Potential for Financial Instability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US curbs TSMC’s tool shipments to China... : </a:t>
            </a:r>
            <a:r>
              <a:rPr i="1" sz="1600">
                <a:latin typeface="Times New Roman"/>
              </a:rPr>
              <a:t>https://www.ft.com/content/30f0041d-9095-45fc-84d4-e235f3f1ee43</a:t>
            </a:r>
          </a:p>
          <a:p>
            <a:pPr lvl="1"/>
            <a:r>
              <a:rPr sz="1600">
                <a:latin typeface="Times New Roman"/>
              </a:rPr>
              <a:t>- The Fed is getting slowly Cooked... : </a:t>
            </a:r>
            <a:r>
              <a:rPr i="1" sz="1600">
                <a:latin typeface="Times New Roman"/>
              </a:rPr>
              <a:t>https://www.ft.com/content/883bbfc7-8b70-4ae3-9eea-cbabc038b1d5</a:t>
            </a:r>
          </a:p>
          <a:p>
            <a:pPr lvl="1"/>
            <a:r>
              <a:rPr sz="1600">
                <a:latin typeface="Times New Roman"/>
              </a:rPr>
              <a:t>- The Avignon Federal Reserve... : </a:t>
            </a:r>
            <a:r>
              <a:rPr i="1" sz="1600">
                <a:latin typeface="Times New Roman"/>
              </a:rPr>
              <a:t>https://www.ft.com/content/a6b2dd2e-6bfb-4aea-9d7b-f04f068da704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2025/09/03</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Economic Headwinds and Policy Shifts Impact Diverse Industries Globally</a:t>
            </a:r>
          </a:p>
          <a:p>
            <a:pPr>
              <a:spcAft>
                <a:spcPts val="1200"/>
              </a:spcAft>
            </a:pPr>
            <a:r>
              <a:rPr b="1" sz="1600">
                <a:latin typeface="Times New Roman"/>
              </a:rPr>
              <a:t>Main Idea : </a:t>
            </a:r>
            <a:r>
              <a:rPr sz="1600">
                <a:latin typeface="Times New Roman"/>
              </a:rPr>
              <a:t>Various sectors are facing challenges due to a combination of factors including shifting consumer behavior, changing governmental policies, economic slowdown, and advancements in new technologies like AI and quantum computing, leading to strategic realignments and increased uncertainty.</a:t>
            </a:r>
          </a:p>
          <a:p>
            <a:pPr>
              <a:spcAft>
                <a:spcPts val="600"/>
              </a:spcAft>
            </a:pPr>
            <a:r>
              <a:rPr b="1" sz="1600">
                <a:latin typeface="Times New Roman"/>
              </a:rPr>
              <a:t>Subtopics :</a:t>
            </a:r>
          </a:p>
          <a:p>
            <a:pPr lvl="1">
              <a:spcAft>
                <a:spcPts val="600"/>
              </a:spcAft>
              <a:defRPr sz="1600">
                <a:latin typeface="Times New Roman"/>
              </a:defRPr>
            </a:pPr>
            <a:r>
              <a:t>- Consumer Demand and Market Shifts</a:t>
            </a:r>
          </a:p>
          <a:p>
            <a:pPr lvl="1">
              <a:spcAft>
                <a:spcPts val="600"/>
              </a:spcAft>
              <a:defRPr sz="1600">
                <a:latin typeface="Times New Roman"/>
              </a:defRPr>
            </a:pPr>
            <a:r>
              <a:t>- Policy Changes and Governmental Influence</a:t>
            </a:r>
          </a:p>
          <a:p>
            <a:pPr lvl="1">
              <a:spcAft>
                <a:spcPts val="600"/>
              </a:spcAft>
              <a:defRPr sz="1600">
                <a:latin typeface="Times New Roman"/>
              </a:defRPr>
            </a:pPr>
            <a:r>
              <a:t>- Technological Advancements and Strategic Realignments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Modelo maker hit by lower beer sales to ... : </a:t>
            </a:r>
            <a:r>
              <a:rPr i="1" sz="1600">
                <a:latin typeface="Times New Roman"/>
              </a:rPr>
              <a:t>https://www.ft.com/content/9ed54cbc-4a5d-4404-9467-2deb69e34b08</a:t>
            </a:r>
          </a:p>
          <a:p>
            <a:pPr lvl="1"/>
            <a:r>
              <a:rPr sz="1600">
                <a:latin typeface="Times New Roman"/>
              </a:rPr>
              <a:t>- How JD Vance’s hometown fell foul of Tru... : </a:t>
            </a:r>
            <a:r>
              <a:rPr i="1" sz="1600">
                <a:latin typeface="Times New Roman"/>
              </a:rPr>
              <a:t>https://www.ft.com/content/d11fab1f-cd00-4e5f-9474-d5d6e9a7dc77</a:t>
            </a:r>
          </a:p>
          <a:p>
            <a:pPr lvl="1"/>
            <a:r>
              <a:rPr sz="1600">
                <a:latin typeface="Times New Roman"/>
              </a:rPr>
              <a:t>- Kraft Heinz announces break-up a decade ... : </a:t>
            </a:r>
            <a:r>
              <a:rPr i="1" sz="1600">
                <a:latin typeface="Times New Roman"/>
              </a:rPr>
              <a:t>https://www.ft.com/content/326f5a89-c562-46ef-b6c5-1816d55cb39c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2025/09/03</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Finance Sees Wave of Consolidations, Strategic Shifts, and Investment Vehicles Amidst AI Boom and Economic Uncertainties</a:t>
            </a:r>
          </a:p>
          <a:p>
            <a:pPr>
              <a:spcAft>
                <a:spcPts val="1200"/>
              </a:spcAft>
            </a:pPr>
            <a:r>
              <a:rPr b="1" sz="1600">
                <a:latin typeface="Times New Roman"/>
              </a:rPr>
              <a:t>Main Idea : </a:t>
            </a:r>
            <a:r>
              <a:rPr sz="1600">
                <a:latin typeface="Times New Roman"/>
              </a:rPr>
              <a:t>The financial world is experiencing a surge in consolidation across various sectors, including aircraft leasing, wealth management, and accounting, driven by factors like economies of scale, regulatory pressures, and investor demand. Simultaneously, new investment vehicles are emerging, particularly in sports and AI, while investors are strategically adjusting their portfolios due to geopolitical concerns and potential policy shifts, reflecting a dynamic and evolving global financial landscape.</a:t>
            </a:r>
          </a:p>
          <a:p>
            <a:pPr>
              <a:spcAft>
                <a:spcPts val="600"/>
              </a:spcAft>
            </a:pPr>
            <a:r>
              <a:rPr b="1" sz="1600">
                <a:latin typeface="Times New Roman"/>
              </a:rPr>
              <a:t>Subtopics :</a:t>
            </a:r>
          </a:p>
          <a:p>
            <a:pPr lvl="1">
              <a:spcAft>
                <a:spcPts val="600"/>
              </a:spcAft>
              <a:defRPr sz="1600">
                <a:latin typeface="Times New Roman"/>
              </a:defRPr>
            </a:pPr>
            <a:r>
              <a:t>- Sector Consolidation: Mergers and acquisitions reshape wealth management, aircraft leasing, and accounting industries.</a:t>
            </a:r>
          </a:p>
          <a:p>
            <a:pPr lvl="1">
              <a:spcAft>
                <a:spcPts val="600"/>
              </a:spcAft>
              <a:defRPr sz="1600">
                <a:latin typeface="Times New Roman"/>
              </a:defRPr>
            </a:pPr>
            <a:r>
              <a:t>- Investment Strategy: New funds target sports and AI sectors, while geopolitical uncertainties drive portfolio diversification.</a:t>
            </a:r>
          </a:p>
          <a:p>
            <a:pPr lvl="1">
              <a:spcAft>
                <a:spcPts val="600"/>
              </a:spcAft>
              <a:defRPr sz="1600">
                <a:latin typeface="Times New Roman"/>
              </a:defRPr>
            </a:pPr>
            <a:r>
              <a:t>- Financial Maneuvering: Debt financing, asset sales, and internal transitions mark significant strategic shifts within companies.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Air Lease to be sold for $7.4bn to inves... : </a:t>
            </a:r>
            <a:r>
              <a:rPr i="1" sz="1600">
                <a:latin typeface="Times New Roman"/>
              </a:rPr>
              <a:t>https://www.ft.com/content/ad5ac7c5-ddd0-48b3-9e21-cbe11aff5c7d</a:t>
            </a:r>
          </a:p>
          <a:p>
            <a:pPr lvl="1"/>
            <a:r>
              <a:rPr sz="1600">
                <a:latin typeface="Times New Roman"/>
              </a:rPr>
              <a:t>- US group’s acquisition of top UK wealth ... : </a:t>
            </a:r>
            <a:r>
              <a:rPr i="1" sz="1600">
                <a:latin typeface="Times New Roman"/>
              </a:rPr>
              <a:t>https://www.ft.com/content/08101ac3-aaf5-4f54-9d0e-334e8427880b</a:t>
            </a:r>
          </a:p>
          <a:p>
            <a:pPr lvl="1"/>
            <a:r>
              <a:rPr sz="1600">
                <a:latin typeface="Times New Roman"/>
              </a:rPr>
              <a:t>- AI start-up Anthropic valued at $170bn i... : </a:t>
            </a:r>
            <a:r>
              <a:rPr i="1" sz="1600">
                <a:latin typeface="Times New Roman"/>
              </a:rPr>
              <a:t>https://www.ft.com/content/c701ea30-0454-4c7d-a88d-1cf63eb9f008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2025/09/03</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Economic Concerns Trigger Market Fluctuations and Strategic Shifts</a:t>
            </a:r>
          </a:p>
          <a:p>
            <a:pPr>
              <a:spcAft>
                <a:spcPts val="1200"/>
              </a:spcAft>
            </a:pPr>
            <a:r>
              <a:rPr b="1" sz="1600">
                <a:latin typeface="Times New Roman"/>
              </a:rPr>
              <a:t>Main Idea : </a:t>
            </a:r>
            <a:r>
              <a:rPr sz="1600">
                <a:latin typeface="Times New Roman"/>
              </a:rPr>
              <a:t>A confluence of factors, including rising bond yields, geopolitical tensions, and fiscal uncertainties, are driving market volatility and prompting strategic shifts in investment and policy, as evidenced by concerns over UK public finances, developing countries seeking alternative currencies, and shifts in energy policy.</a:t>
            </a:r>
          </a:p>
          <a:p>
            <a:pPr>
              <a:spcAft>
                <a:spcPts val="600"/>
              </a:spcAft>
            </a:pPr>
            <a:r>
              <a:rPr b="1" sz="1600">
                <a:latin typeface="Times New Roman"/>
              </a:rPr>
              <a:t>Subtopics :</a:t>
            </a:r>
          </a:p>
          <a:p>
            <a:pPr lvl="1">
              <a:spcAft>
                <a:spcPts val="600"/>
              </a:spcAft>
              <a:defRPr sz="1600">
                <a:latin typeface="Times New Roman"/>
              </a:defRPr>
            </a:pPr>
            <a:r>
              <a:t>- Concerns over UK fiscal stability and high borrowing costs</a:t>
            </a:r>
          </a:p>
          <a:p>
            <a:pPr lvl="1">
              <a:spcAft>
                <a:spcPts val="600"/>
              </a:spcAft>
              <a:defRPr sz="1600">
                <a:latin typeface="Times New Roman"/>
              </a:defRPr>
            </a:pPr>
            <a:r>
              <a:t>- Developing nations' move away from dollar-denominated debt</a:t>
            </a:r>
          </a:p>
          <a:p>
            <a:pPr lvl="1">
              <a:spcAft>
                <a:spcPts val="600"/>
              </a:spcAft>
              <a:defRPr sz="1600">
                <a:latin typeface="Times New Roman"/>
              </a:defRPr>
            </a:pPr>
            <a:r>
              <a:t>- Defense spending and international alliances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Asda owner TDR Capital among suitors cir... : </a:t>
            </a:r>
            <a:r>
              <a:rPr i="1" sz="1600">
                <a:latin typeface="Times New Roman"/>
              </a:rPr>
              <a:t>https://www.ft.com/content/b1b660fd-7f6e-4604-8719-896c1922042a</a:t>
            </a:r>
          </a:p>
          <a:p>
            <a:pPr lvl="1"/>
            <a:r>
              <a:rPr sz="1600">
                <a:latin typeface="Times New Roman"/>
              </a:rPr>
              <a:t>- Jaguar Land Rover says production ‘sever... : </a:t>
            </a:r>
            <a:r>
              <a:rPr i="1" sz="1600">
                <a:latin typeface="Times New Roman"/>
              </a:rPr>
              <a:t>https://www.ft.com/content/ba88baca-cd59-48d3-a982-e73c9401b85a</a:t>
            </a:r>
          </a:p>
          <a:p>
            <a:pPr lvl="1"/>
            <a:r>
              <a:rPr sz="1600">
                <a:latin typeface="Times New Roman"/>
              </a:rPr>
              <a:t>- US stocks fall as bond sell-off spills i... : </a:t>
            </a:r>
            <a:r>
              <a:rPr i="1" sz="1600">
                <a:latin typeface="Times New Roman"/>
              </a:rPr>
              <a:t>https://www.ft.com/content/cf711815-09dc-4ef3-8bb7-de6b7cb1fb24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2025/09/03</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US Military Actions Spark Controversy Domestically and Internationally</a:t>
            </a:r>
          </a:p>
          <a:p>
            <a:pPr>
              <a:spcAft>
                <a:spcPts val="1200"/>
              </a:spcAft>
            </a:pPr>
            <a:r>
              <a:rPr b="1" sz="1600">
                <a:latin typeface="Times New Roman"/>
              </a:rPr>
              <a:t>Main Idea : </a:t>
            </a:r>
            <a:r>
              <a:rPr sz="1600">
                <a:latin typeface="Times New Roman"/>
              </a:rPr>
              <a:t>The Trump administration's use of military force, both domestically and internationally, is generating significant controversy and legal challenges. A US strike against a vessel linked to Venezuelan drug-trafficking and a federal judge blocking the deployment of the National Guard in California highlight the administration's aggressive approach and the pushback it is facing.</a:t>
            </a:r>
          </a:p>
          <a:p>
            <a:pPr>
              <a:spcAft>
                <a:spcPts val="600"/>
              </a:spcAft>
            </a:pPr>
            <a:r>
              <a:rPr b="1" sz="1600">
                <a:latin typeface="Times New Roman"/>
              </a:rPr>
              <a:t>Subtopics :</a:t>
            </a:r>
          </a:p>
          <a:p>
            <a:pPr lvl="1">
              <a:spcAft>
                <a:spcPts val="600"/>
              </a:spcAft>
              <a:defRPr sz="1600">
                <a:latin typeface="Times New Roman"/>
              </a:defRPr>
            </a:pPr>
            <a:r>
              <a:t>- US military strike against alleged drug vessel from Venezuela</a:t>
            </a:r>
          </a:p>
          <a:p>
            <a:pPr lvl="1">
              <a:spcAft>
                <a:spcPts val="600"/>
              </a:spcAft>
              <a:defRPr sz="1600">
                <a:latin typeface="Times New Roman"/>
              </a:defRPr>
            </a:pPr>
            <a:r>
              <a:t>- Federal judge blocks National Guard deployment in California</a:t>
            </a:r>
          </a:p>
          <a:p>
            <a:pPr lvl="1">
              <a:spcAft>
                <a:spcPts val="600"/>
              </a:spcAft>
              <a:defRPr sz="1600">
                <a:latin typeface="Times New Roman"/>
              </a:defRPr>
            </a:pPr>
            <a:r>
              <a:t>- Tensions between the US government and Democratic-led cities over military presence</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US strikes ‘drug vessel’ in Caribbean as... : </a:t>
            </a:r>
            <a:r>
              <a:rPr i="1" sz="1600">
                <a:latin typeface="Times New Roman"/>
              </a:rPr>
              <a:t>https://www.ft.com/content/fc46d955-a5e6-4b5b-bdde-ba328b8f69b1</a:t>
            </a:r>
          </a:p>
          <a:p>
            <a:pPr lvl="1"/>
            <a:r>
              <a:rPr sz="1600">
                <a:latin typeface="Times New Roman"/>
              </a:rPr>
              <a:t>- Judge blocks Donald Trump’s deployment o... : </a:t>
            </a:r>
            <a:r>
              <a:rPr i="1" sz="1600">
                <a:latin typeface="Times New Roman"/>
              </a:rPr>
              <a:t>https://www.ft.com/content/05a6ea8b-3736-4c26-b982-8b34494bf8dc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