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2025/09/01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Escalating conflict in Gaza prompts mass displacement, genocide allegations, and urgent international scrutiny.</a:t>
            </a:r>
          </a:p>
          <a:p>
            <a:pPr>
              <a:spcAft>
                <a:spcPts val="1200"/>
              </a:spcAft>
            </a:pPr>
            <a:r>
              <a:rPr b="1" sz="1600">
                <a:latin typeface="Times New Roman"/>
              </a:rPr>
              <a:t>Main Idea : </a:t>
            </a:r>
            <a:r>
              <a:rPr sz="1600">
                <a:latin typeface="Times New Roman"/>
              </a:rPr>
              <a:t>The ongoing conflict in Gaza has intensified with increased Israeli military actions causing mass displacement and a severe humanitarian crisis, while also facing growing allegations of genocide and prompting international organizations to investigate potential war crimes.</a:t>
            </a:r>
          </a:p>
          <a:p>
            <a:pPr>
              <a:spcAft>
                <a:spcPts val="600"/>
              </a:spcAft>
            </a:pPr>
            <a:r>
              <a:rPr b="1" sz="1600">
                <a:latin typeface="Times New Roman"/>
              </a:rPr>
              <a:t>Subtopics :</a:t>
            </a:r>
          </a:p>
          <a:p>
            <a:pPr lvl="1">
              <a:spcAft>
                <a:spcPts val="600"/>
              </a:spcAft>
              <a:defRPr sz="1600">
                <a:latin typeface="Times New Roman"/>
              </a:defRPr>
            </a:pPr>
            <a:r>
              <a:t>- Intensified Israeli military operations and Palestinian displacement</a:t>
            </a:r>
          </a:p>
          <a:p>
            <a:pPr lvl="1">
              <a:spcAft>
                <a:spcPts val="600"/>
              </a:spcAft>
              <a:defRPr sz="1600">
                <a:latin typeface="Times New Roman"/>
              </a:defRPr>
            </a:pPr>
            <a:r>
              <a:t>- Allegations of genocide and war crimes by Israel</a:t>
            </a:r>
          </a:p>
          <a:p>
            <a:pPr lvl="1">
              <a:spcAft>
                <a:spcPts val="600"/>
              </a:spcAft>
              <a:defRPr sz="1600">
                <a:latin typeface="Times New Roman"/>
              </a:defRPr>
            </a:pPr>
            <a:r>
              <a:t>- Dire humanitarian conditions and famine in Gaza</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Palestinians flee Israeli bombardment of... : </a:t>
            </a:r>
            <a:r>
              <a:rPr i="1" sz="1600">
                <a:latin typeface="Times New Roman"/>
              </a:rPr>
              <a:t>https://www.ft.com/content/75c1819a-9768-4914-be7f-705438c56b82</a:t>
            </a:r>
          </a:p>
          <a:p>
            <a:pPr lvl="1"/>
            <a:r>
              <a:rPr sz="1600">
                <a:latin typeface="Times New Roman"/>
              </a:rPr>
              <a:t>- Israeli campaign in Gaza meets definitio... : </a:t>
            </a:r>
            <a:r>
              <a:rPr i="1" sz="1600">
                <a:latin typeface="Times New Roman"/>
              </a:rPr>
              <a:t>https://www.ft.com/content/470b61ff-aa1c-487f-a9ae-477b5c142a53</a:t>
            </a:r>
          </a:p>
          <a:p>
            <a:pPr lvl="1"/>
            <a:r>
              <a:rPr sz="1600">
                <a:latin typeface="Times New Roman"/>
              </a:rPr>
              <a:t>- Powerful earthquake hits Afghanistan... : </a:t>
            </a:r>
            <a:r>
              <a:rPr i="1" sz="1600">
                <a:latin typeface="Times New Roman"/>
              </a:rPr>
              <a:t>https://www.ft.com/content/eb4b7299-e5c2-44f6-92a4-8dd3229e5d17</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UK Politics Grapples with Immigration, Economic Strategies, and Party Reshuffles Amidst Shifting Polls</a:t>
            </a:r>
          </a:p>
          <a:p>
            <a:pPr>
              <a:spcAft>
                <a:spcPts val="1200"/>
              </a:spcAft>
            </a:pPr>
            <a:r>
              <a:rPr b="1" sz="1600">
                <a:latin typeface="Times New Roman"/>
              </a:rPr>
              <a:t>Main Idea : </a:t>
            </a:r>
            <a:r>
              <a:rPr sz="1600">
                <a:latin typeface="Times New Roman"/>
              </a:rPr>
              <a:t>The UK political landscape is currently defined by pressures on immigration policy amidst rising anti-immigration sentiment and controversies, alongside debates around economic strategies involving fiscal rules, taxation, and central bank influence, while various parties undergo reshuffles and adjustments in leadership and policy stances in response to evolving public opinion and economic challenges.</a:t>
            </a:r>
          </a:p>
          <a:p>
            <a:pPr>
              <a:spcAft>
                <a:spcPts val="600"/>
              </a:spcAft>
            </a:pPr>
            <a:r>
              <a:rPr b="1" sz="1600">
                <a:latin typeface="Times New Roman"/>
              </a:rPr>
              <a:t>Subtopics :</a:t>
            </a:r>
          </a:p>
          <a:p>
            <a:pPr lvl="1">
              <a:spcAft>
                <a:spcPts val="600"/>
              </a:spcAft>
              <a:defRPr sz="1600">
                <a:latin typeface="Times New Roman"/>
              </a:defRPr>
            </a:pPr>
            <a:r>
              <a:t>- Immigration policy and the challenges of managing small boat arrivals</a:t>
            </a:r>
          </a:p>
          <a:p>
            <a:pPr lvl="1">
              <a:spcAft>
                <a:spcPts val="600"/>
              </a:spcAft>
              <a:defRPr sz="1600">
                <a:latin typeface="Times New Roman"/>
              </a:defRPr>
            </a:pPr>
            <a:r>
              <a:t>- Economic policy debates surrounding fiscal rules, taxation, and growth</a:t>
            </a:r>
          </a:p>
          <a:p>
            <a:pPr lvl="1">
              <a:spcAft>
                <a:spcPts val="600"/>
              </a:spcAft>
              <a:defRPr sz="1600">
                <a:latin typeface="Times New Roman"/>
              </a:defRPr>
            </a:pPr>
            <a:r>
              <a:t>- Party reshuffles and adjustments in leadership and strategy</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Crossings of small boats to UK in August... : </a:t>
            </a:r>
            <a:r>
              <a:rPr i="1" sz="1600">
                <a:latin typeface="Times New Roman"/>
              </a:rPr>
              <a:t>https://www.ft.com/content/4a6d51d5-02c1-4ce6-8e18-fa4c40a8b938</a:t>
            </a:r>
          </a:p>
          <a:p>
            <a:pPr lvl="1"/>
            <a:r>
              <a:rPr sz="1600">
                <a:latin typeface="Times New Roman"/>
              </a:rPr>
              <a:t>- Royal Mail returns to profit for first t... : </a:t>
            </a:r>
            <a:r>
              <a:rPr i="1" sz="1600">
                <a:latin typeface="Times New Roman"/>
              </a:rPr>
              <a:t>https://www.ft.com/content/efcbdba8-bbd1-4651-811e-e55676cfd519</a:t>
            </a:r>
          </a:p>
          <a:p>
            <a:pPr lvl="1"/>
            <a:r>
              <a:rPr sz="1600">
                <a:latin typeface="Times New Roman"/>
              </a:rPr>
              <a:t>- Reform UK calls for end to ‘egregious’ c... : </a:t>
            </a:r>
            <a:r>
              <a:rPr i="1" sz="1600">
                <a:latin typeface="Times New Roman"/>
              </a:rPr>
              <a:t>https://www.ft.com/content/f325a41d-bd4d-45a4-9159-0ff76471c823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Events Trigger Political and Economic Instability Across Nations</a:t>
            </a:r>
          </a:p>
          <a:p>
            <a:pPr>
              <a:spcAft>
                <a:spcPts val="1200"/>
              </a:spcAft>
            </a:pPr>
            <a:r>
              <a:rPr b="1" sz="1600">
                <a:latin typeface="Times New Roman"/>
              </a:rPr>
              <a:t>Main Idea : </a:t>
            </a:r>
            <a:r>
              <a:rPr sz="1600">
                <a:latin typeface="Times New Roman"/>
              </a:rPr>
              <a:t>A confluence of factors including controversial government policies, trade wars, and geopolitical tensions are sparking political unrest, economic uncertainty, and shifts in global power dynamics across various countries.</a:t>
            </a:r>
          </a:p>
          <a:p>
            <a:pPr>
              <a:spcAft>
                <a:spcPts val="600"/>
              </a:spcAft>
            </a:pPr>
            <a:r>
              <a:rPr b="1" sz="1600">
                <a:latin typeface="Times New Roman"/>
              </a:rPr>
              <a:t>Subtopics :</a:t>
            </a:r>
          </a:p>
          <a:p>
            <a:pPr lvl="1">
              <a:spcAft>
                <a:spcPts val="600"/>
              </a:spcAft>
              <a:defRPr sz="1600">
                <a:latin typeface="Times New Roman"/>
              </a:defRPr>
            </a:pPr>
            <a:r>
              <a:t>- Political turmoil and protests against government policies in Indonesia and France</a:t>
            </a:r>
          </a:p>
          <a:p>
            <a:pPr lvl="1">
              <a:spcAft>
                <a:spcPts val="600"/>
              </a:spcAft>
              <a:defRPr sz="1600">
                <a:latin typeface="Times New Roman"/>
              </a:defRPr>
            </a:pPr>
            <a:r>
              <a:t>- Impact of Donald Trump's policies and trade wars on international relations and economic stability</a:t>
            </a:r>
          </a:p>
          <a:p>
            <a:pPr lvl="1">
              <a:spcAft>
                <a:spcPts val="600"/>
              </a:spcAft>
              <a:defRPr sz="1600">
                <a:latin typeface="Times New Roman"/>
              </a:defRPr>
            </a:pPr>
            <a:r>
              <a:t>- China's increasing global influence amid US policy shifts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FirstFT: Indonesian finance minister’s h... : </a:t>
            </a:r>
            <a:r>
              <a:rPr i="1" sz="1600">
                <a:latin typeface="Times New Roman"/>
              </a:rPr>
              <a:t>https://www.ft.com/content/d09b4eb5-6e27-4ed7-b954-25950d6af40b</a:t>
            </a:r>
          </a:p>
          <a:p>
            <a:pPr lvl="1"/>
            <a:r>
              <a:rPr sz="1600">
                <a:latin typeface="Times New Roman"/>
              </a:rPr>
              <a:t>- Crunch time for US economic institutions... : </a:t>
            </a:r>
            <a:r>
              <a:rPr i="1" sz="1600">
                <a:latin typeface="Times New Roman"/>
              </a:rPr>
              <a:t>https://www.ft.com/content/34f41017-ebe9-42fa-867f-dd38c2706b60</a:t>
            </a:r>
          </a:p>
          <a:p>
            <a:pPr lvl="1"/>
            <a:r>
              <a:rPr sz="1600">
                <a:latin typeface="Times New Roman"/>
              </a:rPr>
              <a:t>- Apollo bust-up heads to New York trial... : </a:t>
            </a:r>
            <a:r>
              <a:rPr i="1" sz="1600">
                <a:latin typeface="Times New Roman"/>
              </a:rPr>
              <a:t>https://www.ft.com/content/f4ba359d-8d56-44c2-aed5-730ff644e217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