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Integrated Summary of Diverse News Articles</a:t>
            </a:r>
          </a:p>
          <a:p>
            <a:pPr>
              <a:spcAft>
                <a:spcPts val="1200"/>
              </a:spcAft>
            </a:pPr>
            <a:r>
              <a:rPr b="1" sz="1400"/>
              <a:t>Main Idea: </a:t>
            </a:r>
            <a:r>
              <a:rPr sz="1400"/>
              <a:t>This summary covers a range of pressing issues from political accusations and economic anxieties to social disruptions and geopolitical tensions, highlighting the complex and interconnected nature of current global events. The news includes Donald Trump's accusations against George Soros, market instability due to reinsurance and corporate actions, and global concerns ranging from the use of AI to the war in Ukraine.</a:t>
            </a:r>
          </a:p>
          <a:p>
            <a:pPr>
              <a:spcAft>
                <a:spcPts val="600"/>
              </a:spcAft>
            </a:pPr>
            <a:r>
              <a:rPr b="1" sz="1400"/>
              <a:t>Subtopics:</a:t>
            </a:r>
          </a:p>
          <a:p>
            <a:pPr lvl="1">
              <a:spcAft>
                <a:spcPts val="600"/>
              </a:spcAft>
              <a:defRPr sz="1400"/>
            </a:pPr>
            <a:r>
              <a:t>- Trump's legal threats and accusations against political opponents</a:t>
            </a:r>
          </a:p>
          <a:p>
            <a:pPr lvl="1">
              <a:spcAft>
                <a:spcPts val="600"/>
              </a:spcAft>
              <a:defRPr sz="1400"/>
            </a:pPr>
            <a:r>
              <a:t>- Market volatility due to new entrants in reinsurance and corporate controversies</a:t>
            </a:r>
          </a:p>
          <a:p>
            <a:pPr lvl="1">
              <a:spcAft>
                <a:spcPts val="600"/>
              </a:spcAft>
              <a:defRPr sz="1400"/>
            </a:pPr>
            <a:r>
              <a:t>- Social and economic impacts of AI and new tech</a:t>
            </a:r>
          </a:p>
          <a:p>
            <a:pPr lvl="1">
              <a:spcAft>
                <a:spcPts val="600"/>
              </a:spcAft>
              <a:defRPr sz="1400"/>
            </a:pPr>
            <a:r>
              <a:t>- Geopolitical tensions involving the US, Russia, China, and Iran</a:t>
            </a:r>
          </a:p>
          <a:p>
            <a:pPr lvl="1">
              <a:spcAft>
                <a:spcPts val="600"/>
              </a:spcAft>
              <a:defRPr sz="1400"/>
            </a:pPr>
            <a:r>
              <a:t>- Political and regulatory interference in corporate affairs</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Donald Trump says George Soros should be charged with racketeering : </a:t>
            </a:r>
            <a:r>
              <a:rPr i="1" sz="1400"/>
              <a:t>https://www.ft.com/content/8a98f49e-1df5-4619-b2ee-9a0ed9538c68</a:t>
            </a:r>
          </a:p>
          <a:p>
            <a:pPr lvl="1"/>
            <a:r>
              <a:rPr sz="1400"/>
              <a:t>- Hedge funds’ insurance binge threatens catastrophe cover, warns Munich Re : </a:t>
            </a:r>
            <a:r>
              <a:rPr i="1" sz="1400"/>
              <a:t>https://www.ft.com/content/573a537c-adf7-4373-a8cd-4ef60513eb23</a:t>
            </a:r>
          </a:p>
          <a:p>
            <a:pPr lvl="1"/>
            <a:r>
              <a:rPr sz="1400"/>
              <a:t>- How US restaurant chain Cracker Barrel became a Maga lightning rod : </a:t>
            </a:r>
            <a:r>
              <a:rPr i="1" sz="1400"/>
              <a:t>https://www.ft.com/content/a1d338f1-30ba-4f1f-8092-12c046adf445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Various companies face restructuring, sales, and challenges amidst market shifts.</a:t>
            </a:r>
          </a:p>
          <a:p>
            <a:pPr>
              <a:spcAft>
                <a:spcPts val="1200"/>
              </a:spcAft>
            </a:pPr>
            <a:r>
              <a:rPr b="1" sz="1400"/>
              <a:t>Main Idea: </a:t>
            </a:r>
            <a:r>
              <a:rPr sz="1400"/>
              <a:t>Several companies are undergoing significant changes, including potential sales of business units, restructuring efforts involving job cuts, and responses to accounting irregularities and shifting market dynamics, particularly influenced by economic conditions and emerging technologies.</a:t>
            </a:r>
          </a:p>
          <a:p>
            <a:pPr>
              <a:spcAft>
                <a:spcPts val="600"/>
              </a:spcAft>
            </a:pPr>
            <a:r>
              <a:rPr b="1" sz="1400"/>
              <a:t>Subtopics:</a:t>
            </a:r>
          </a:p>
          <a:p>
            <a:pPr lvl="1">
              <a:spcAft>
                <a:spcPts val="600"/>
              </a:spcAft>
              <a:defRPr sz="1400"/>
            </a:pPr>
            <a:r>
              <a:t>- Dentsu explores selling its international business due to poor performance and AI's impact.</a:t>
            </a:r>
          </a:p>
          <a:p>
            <a:pPr lvl="1">
              <a:spcAft>
                <a:spcPts val="600"/>
              </a:spcAft>
              <a:defRPr sz="1400"/>
            </a:pPr>
            <a:r>
              <a:t>- WHSmith faces a profit overstatement probe impacting its valuation and leadership.</a:t>
            </a:r>
          </a:p>
          <a:p>
            <a:pPr lvl="1">
              <a:spcAft>
                <a:spcPts val="600"/>
              </a:spcAft>
              <a:defRPr sz="1400"/>
            </a:pPr>
            <a:r>
              <a:t>- Nike and JD Sports face market realities despite stock rebounds, while Ineos sells Belstaff.</a:t>
            </a:r>
          </a:p>
          <a:p>
            <a:pPr lvl="1">
              <a:spcAft>
                <a:spcPts val="600"/>
              </a:spcAft>
              <a:defRPr sz="1400"/>
            </a:pPr>
            <a:r>
              <a:t>- Lotus plans job cuts in the UK amidst restructuring and global market changes.</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Advertising group Dentsu explores sale of international business : </a:t>
            </a:r>
            <a:r>
              <a:rPr i="1" sz="1400"/>
              <a:t>https://www.ft.com/content/cc3dbb7b-183e-4577-8593-ea63cacd1bc6</a:t>
            </a:r>
          </a:p>
          <a:p>
            <a:pPr lvl="1"/>
            <a:r>
              <a:rPr sz="1400"/>
              <a:t>- WHSmith backs CEO as it probes damaging accounting errors : </a:t>
            </a:r>
            <a:r>
              <a:rPr i="1" sz="1400"/>
              <a:t>https://www.ft.com/content/703cad52-8c94-44b0-8603-7e4cea9bd281</a:t>
            </a:r>
          </a:p>
          <a:p>
            <a:pPr lvl="1"/>
            <a:r>
              <a:rPr sz="1400"/>
              <a:t>- Sports shoe sellers are heading for a stumble : </a:t>
            </a:r>
            <a:r>
              <a:rPr i="1" sz="1400"/>
              <a:t>https://www.ft.com/content/60a224f6-79f2-4b53-903b-770416092713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