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Financial Times Analyzes Trends in Investing, Healthcare, Politics, and More</a:t>
            </a:r>
          </a:p>
          <a:p>
            <a:pPr>
              <a:spcAft>
                <a:spcPts val="1200"/>
              </a:spcAft>
            </a:pPr>
            <a:r>
              <a:rPr b="1" sz="1400"/>
              <a:t>Main Idea: </a:t>
            </a:r>
            <a:r>
              <a:rPr sz="1400"/>
              <a:t>This compilation of articles from the Financial Times explores diverse topics, from investment strategies in media and cryptocurrency to political developments, healthcare advancements, and societal trends, painting a picture of the current global landscape and potential future shifts.</a:t>
            </a:r>
          </a:p>
          <a:p>
            <a:pPr>
              <a:spcAft>
                <a:spcPts val="600"/>
              </a:spcAft>
            </a:pPr>
            <a:r>
              <a:rPr b="1" sz="1400"/>
              <a:t>Subtopics:</a:t>
            </a:r>
          </a:p>
          <a:p>
            <a:pPr lvl="1">
              <a:spcAft>
                <a:spcPts val="600"/>
              </a:spcAft>
              <a:defRPr sz="1400"/>
            </a:pPr>
            <a:r>
              <a:t>- Activist investing in media companies like The New York Times and the integration of AI in content creation</a:t>
            </a:r>
          </a:p>
          <a:p>
            <a:pPr lvl="1">
              <a:spcAft>
                <a:spcPts val="600"/>
              </a:spcAft>
              <a:defRPr sz="1400"/>
            </a:pPr>
            <a:r>
              <a:t>- Regulatory approval and market impact of Alzheimer's drug Leqembi, alongside advancements in early detection blood tests</a:t>
            </a:r>
          </a:p>
          <a:p>
            <a:pPr lvl="1">
              <a:spcAft>
                <a:spcPts val="600"/>
              </a:spcAft>
              <a:defRPr sz="1400"/>
            </a:pPr>
            <a:r>
              <a:t>- Political actions, including US visa denials to Palestinian leaders and the debate over governmental norms and the role of leadership</a:t>
            </a:r>
          </a:p>
          <a:p>
            <a:pPr lvl="1">
              <a:spcAft>
                <a:spcPts val="600"/>
              </a:spcAft>
              <a:defRPr sz="1400"/>
            </a:pPr>
            <a:r>
              <a:t>- Economic challenges faced by experts, the rise of populism, and its impact on various sectors.</a:t>
            </a:r>
          </a:p>
          <a:p>
            <a:pPr lvl="1">
              <a:spcAft>
                <a:spcPts val="600"/>
              </a:spcAft>
              <a:defRPr sz="1400"/>
            </a:pPr>
            <a:r>
              <a:t>- The shift to sustainability across business sectors.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New York Times activist could be good news for investors : </a:t>
            </a:r>
            <a:r>
              <a:rPr i="1" sz="1400"/>
              <a:t>https://www.ft.com/content/aded0d83-0a63-49bd-8670-63cc8e4d20be</a:t>
            </a:r>
          </a:p>
          <a:p>
            <a:pPr lvl="1"/>
            <a:r>
              <a:rPr sz="1400"/>
              <a:t>- US regulator approves at-home version of Alzheimer’s drug Leqembi from Eisai and Biogen : </a:t>
            </a:r>
            <a:r>
              <a:rPr i="1" sz="1400"/>
              <a:t>https://www.ft.com/content/4147b61e-6cc9-40c2-adb0-18ff97d1c878</a:t>
            </a:r>
          </a:p>
          <a:p>
            <a:pPr lvl="1"/>
            <a:r>
              <a:rPr sz="1400"/>
              <a:t>- US bars Palestinian leader Mahmoud Abbas from UN meeting to recognise state : </a:t>
            </a:r>
            <a:r>
              <a:rPr i="1" sz="1400"/>
              <a:t>https://www.ft.com/content/15fb8518-d55f-46cb-aa62-fd2aa2b10272</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Government Policies and Economic Shifts Trigger Market Volatility and Debates</a:t>
            </a:r>
          </a:p>
          <a:p>
            <a:pPr>
              <a:spcAft>
                <a:spcPts val="1200"/>
              </a:spcAft>
            </a:pPr>
            <a:r>
              <a:rPr b="1" sz="1400"/>
              <a:t>Main Idea: </a:t>
            </a:r>
            <a:r>
              <a:rPr sz="1400"/>
              <a:t>Recent government actions, including tariffs, spending cuts, and economic policy shifts, are creating market uncertainty and sparking debates over presidential authority, fiscal responsibility, and the direction of key sectors such as technology, defense, and finance, impacting both domestic and international economic landscapes.</a:t>
            </a:r>
          </a:p>
          <a:p>
            <a:pPr>
              <a:spcAft>
                <a:spcPts val="600"/>
              </a:spcAft>
            </a:pPr>
            <a:r>
              <a:rPr b="1" sz="1400"/>
              <a:t>Subtopics:</a:t>
            </a:r>
          </a:p>
          <a:p>
            <a:pPr lvl="1">
              <a:spcAft>
                <a:spcPts val="600"/>
              </a:spcAft>
              <a:defRPr sz="1400"/>
            </a:pPr>
            <a:r>
              <a:t>- Challenges to presidential authority through tariff disputes and spending rescissions.</a:t>
            </a:r>
          </a:p>
          <a:p>
            <a:pPr lvl="1">
              <a:spcAft>
                <a:spcPts val="600"/>
              </a:spcAft>
              <a:defRPr sz="1400"/>
            </a:pPr>
            <a:r>
              <a:t>- Impact of tariffs and economic policies on international trade and economic growth.</a:t>
            </a:r>
          </a:p>
          <a:p>
            <a:pPr lvl="1">
              <a:spcAft>
                <a:spcPts val="600"/>
              </a:spcAft>
              <a:defRPr sz="1400"/>
            </a:pPr>
            <a:r>
              <a:t>- Market reactions to sector-specific challenges in tech, finance, and defense industries.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Trump’s tariffs ruled illegal by US appeals court but stay in place : </a:t>
            </a:r>
            <a:r>
              <a:rPr i="1" sz="1400"/>
              <a:t>https://www.ft.com/content/f3c7deb6-928c-426c-8dbc-574b21b02063</a:t>
            </a:r>
          </a:p>
          <a:p>
            <a:pPr lvl="1"/>
            <a:r>
              <a:rPr sz="1400"/>
              <a:t>- Donald Trump moves to scrap $4.9bn in already allocated US foreign aid : </a:t>
            </a:r>
            <a:r>
              <a:rPr i="1" sz="1400"/>
              <a:t>https://www.ft.com/content/bb136ab7-c14a-4997-bbd7-88210dcc9e33</a:t>
            </a:r>
          </a:p>
          <a:p>
            <a:pPr lvl="1"/>
            <a:r>
              <a:rPr sz="1400"/>
              <a:t>- Donald Trump ‘proposed Chinese peacekeepers’ for Ukraine : </a:t>
            </a:r>
            <a:r>
              <a:rPr i="1" sz="1400"/>
              <a:t>https://www.ft.com/content/dc6488e9-b853-4abe-b257-71a2e8a5c35b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