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Media and Healthcare Sectors Face Activist Investors, Regulatory Changes, and Potential Mergers</a:t>
            </a:r>
          </a:p>
          <a:p>
            <a:pPr>
              <a:spcAft>
                <a:spcPts val="1200"/>
              </a:spcAft>
            </a:pPr>
            <a:r>
              <a:rPr b="1" sz="1400"/>
              <a:t>Main Idea: </a:t>
            </a:r>
            <a:r>
              <a:rPr sz="1400"/>
              <a:t>Several sectors are undergoing significant shifts driven by activist investor pressure, regulatory approvals, and the possibility of large-scale mergers. These changes are impacting established business models and creating both opportunities and challenges for major players in the media, pharmaceutical, and telecommunications industries.</a:t>
            </a:r>
          </a:p>
          <a:p>
            <a:pPr>
              <a:spcAft>
                <a:spcPts val="600"/>
              </a:spcAft>
            </a:pPr>
            <a:r>
              <a:rPr b="1" sz="1400"/>
              <a:t>Subtopics:</a:t>
            </a:r>
          </a:p>
          <a:p>
            <a:pPr lvl="1">
              <a:spcAft>
                <a:spcPts val="600"/>
              </a:spcAft>
              <a:defRPr sz="1400"/>
            </a:pPr>
            <a:r>
              <a:t>- Activist investors seek to increase value in media companies through AI integration and optimized pricing strategies.</a:t>
            </a:r>
          </a:p>
          <a:p>
            <a:pPr lvl="1">
              <a:spcAft>
                <a:spcPts val="600"/>
              </a:spcAft>
              <a:defRPr sz="1400"/>
            </a:pPr>
            <a:r>
              <a:t>- Regulatory approval and at-home administration of Alzheimer's drug Leqembi impacts pharmaceutical companies' sales and market competition.</a:t>
            </a:r>
          </a:p>
          <a:p>
            <a:pPr lvl="1">
              <a:spcAft>
                <a:spcPts val="600"/>
              </a:spcAft>
              <a:defRPr sz="1400"/>
            </a:pPr>
            <a:r>
              <a:t>- Media landscape consolidation driven by streaming challenges, tech competition, and potential mergers of major players like Warner Bros. Discovery, Fox, Disney, and Paramount.</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New York Times activist could be good news for investors : </a:t>
            </a:r>
            <a:r>
              <a:rPr i="1" sz="1400"/>
              <a:t>https://www.ft.com/content/aded0d83-0a63-49bd-8670-63cc8e4d20be</a:t>
            </a:r>
          </a:p>
          <a:p>
            <a:pPr lvl="1"/>
            <a:r>
              <a:rPr sz="1400"/>
              <a:t>- US regulator approves at-home version of Alzheimer’s drug Leqembi from Eisai and Biogen : </a:t>
            </a:r>
            <a:r>
              <a:rPr i="1" sz="1400"/>
              <a:t>https://www.ft.com/content/4147b61e-6cc9-40c2-adb0-18ff97d1c878</a:t>
            </a:r>
          </a:p>
          <a:p>
            <a:pPr lvl="1"/>
            <a:r>
              <a:rPr sz="1400"/>
              <a:t>- John Malone held talks with Rupert Murdoch over Warner Bros-Fox merger : </a:t>
            </a:r>
            <a:r>
              <a:rPr i="1" sz="1400"/>
              <a:t>https://www.ft.com/content/3a32fdcb-1248-4721-8269-2867dc5e4d78</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Appeals courts address legality of Trump-era tariffs and asylum seeker housing, leaving both in temporary limbo.</a:t>
            </a:r>
          </a:p>
          <a:p>
            <a:pPr>
              <a:spcAft>
                <a:spcPts val="1200"/>
              </a:spcAft>
            </a:pPr>
            <a:r>
              <a:rPr b="1" sz="1400"/>
              <a:t>Main Idea: </a:t>
            </a:r>
            <a:r>
              <a:rPr sz="1400"/>
              <a:t>Appeals courts have recently delivered rulings on two politically charged issues: Trump-era tariffs and the housing of asylum seekers. While a court found many of the tariffs unlawful, it temporarily stayed the decision pending a potential Supreme Court appeal; similarly, a court overturned an injunction against housing asylum seekers in a specific hotel, though the underlying legal challenge persists.</a:t>
            </a:r>
          </a:p>
          <a:p>
            <a:pPr>
              <a:spcAft>
                <a:spcPts val="600"/>
              </a:spcAft>
            </a:pPr>
            <a:r>
              <a:rPr b="1" sz="1400"/>
              <a:t>Subtopics:</a:t>
            </a:r>
          </a:p>
          <a:p>
            <a:pPr lvl="1">
              <a:spcAft>
                <a:spcPts val="600"/>
              </a:spcAft>
              <a:defRPr sz="1400"/>
            </a:pPr>
            <a:r>
              <a:t>- Trump administration tariffs and presidential authority</a:t>
            </a:r>
          </a:p>
          <a:p>
            <a:pPr lvl="1">
              <a:spcAft>
                <a:spcPts val="600"/>
              </a:spcAft>
              <a:defRPr sz="1400"/>
            </a:pPr>
            <a:r>
              <a:t>- UK government's accommodation of asylum seekers and local council challenges</a:t>
            </a:r>
          </a:p>
          <a:p>
            <a:pPr lvl="1">
              <a:spcAft>
                <a:spcPts val="600"/>
              </a:spcAft>
              <a:defRPr sz="1400"/>
            </a:pPr>
            <a:r>
              <a:t>- Judicial reasoning regarding the impact of protests and practical challenges of relocation</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Trump’s tariffs ruled illegal by US appeals court but stay in place : </a:t>
            </a:r>
            <a:r>
              <a:rPr i="1" sz="1400"/>
              <a:t>https://www.ft.com/content/f3c7deb6-928c-426c-8dbc-574b21b02063</a:t>
            </a:r>
          </a:p>
          <a:p>
            <a:pPr lvl="1"/>
            <a:r>
              <a:rPr sz="1400"/>
              <a:t>- Court of Appeal overturns Essex hotel ban on asylum seekers : </a:t>
            </a:r>
            <a:r>
              <a:rPr i="1" sz="1400"/>
              <a:t>https://www.ft.com/content/f70c6bda-4abb-4e65-a8a1-a641bad97ac8</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Trump's Actions Test Presidential Power Limits and Stir Global Economic Uncertainty</a:t>
            </a:r>
          </a:p>
          <a:p>
            <a:pPr>
              <a:spcAft>
                <a:spcPts val="1200"/>
              </a:spcAft>
            </a:pPr>
            <a:r>
              <a:rPr b="1" sz="1400"/>
              <a:t>Main Idea: </a:t>
            </a:r>
            <a:r>
              <a:rPr sz="1400"/>
              <a:t>Donald Trump's recent actions, including rescinding approved foreign aid, challenging the Federal Reserve's independence, and influencing Greenland's affairs, demonstrate an aggressive assertion of presidential power, raising concerns about the erosion of institutional norms and potential global economic instability. These moves have sparked legal challenges, congressional opposition, and debates over the appropriate boundaries of executive authority, while also creating uncertainty in financial markets.</a:t>
            </a:r>
          </a:p>
          <a:p>
            <a:pPr>
              <a:spcAft>
                <a:spcPts val="600"/>
              </a:spcAft>
            </a:pPr>
            <a:r>
              <a:rPr b="1" sz="1400"/>
              <a:t>Subtopics:</a:t>
            </a:r>
          </a:p>
          <a:p>
            <a:pPr lvl="1">
              <a:spcAft>
                <a:spcPts val="600"/>
              </a:spcAft>
              <a:defRPr sz="1400"/>
            </a:pPr>
            <a:r>
              <a:t>- Rescission of approved foreign aid and congressional pushback</a:t>
            </a:r>
          </a:p>
          <a:p>
            <a:pPr lvl="1">
              <a:spcAft>
                <a:spcPts val="600"/>
              </a:spcAft>
              <a:defRPr sz="1400"/>
            </a:pPr>
            <a:r>
              <a:t>- Trump's interference with the Federal Reserve and market reactions</a:t>
            </a:r>
          </a:p>
          <a:p>
            <a:pPr lvl="1">
              <a:spcAft>
                <a:spcPts val="600"/>
              </a:spcAft>
              <a:defRPr sz="1400"/>
            </a:pPr>
            <a:r>
              <a:t>- Covert and overt US influence in Greenland and Danish relations</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Donald Trump moves to scrap $4.9bn in already allocated US foreign aid : </a:t>
            </a:r>
            <a:r>
              <a:rPr i="1" sz="1400"/>
              <a:t>https://www.ft.com/content/bb136ab7-c14a-4997-bbd7-88210dcc9e33</a:t>
            </a:r>
          </a:p>
          <a:p>
            <a:pPr lvl="1"/>
            <a:r>
              <a:rPr sz="1400"/>
              <a:t>- Donald Trump ends Secret Service protection for Kamala Harris : </a:t>
            </a:r>
            <a:r>
              <a:rPr i="1" sz="1400"/>
              <a:t>https://www.ft.com/content/95fef500-a952-4e99-89ed-ce2420358fe3</a:t>
            </a:r>
          </a:p>
          <a:p>
            <a:pPr lvl="1"/>
            <a:r>
              <a:rPr sz="1400"/>
              <a:t>- Donald Trump urges judge to deny Lisa Cook’s appeal to remain at Fed : </a:t>
            </a:r>
            <a:r>
              <a:rPr i="1" sz="1400"/>
              <a:t>https://www.ft.com/content/499b9db0-6cdf-4a5f-8cd0-6a0839efa7ce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International Community Grapples with Complex Conflicts and Humanitarian Crises in Palestine, Sudan, and Beyond</a:t>
            </a:r>
          </a:p>
          <a:p>
            <a:pPr>
              <a:spcAft>
                <a:spcPts val="1200"/>
              </a:spcAft>
            </a:pPr>
            <a:r>
              <a:rPr b="1" sz="1400"/>
              <a:t>Main Idea: </a:t>
            </a:r>
            <a:r>
              <a:rPr sz="1400"/>
              <a:t>Several geopolitical hotspots are experiencing escalating tensions and dire humanitarian situations, prompting international scrutiny and debate over appropriate responses, including visa restrictions, arms contracts, and humanitarian aid; these crises raise questions about international accountability, human rights, and the effectiveness of existing intervention strategies.</a:t>
            </a:r>
          </a:p>
          <a:p>
            <a:pPr>
              <a:spcAft>
                <a:spcPts val="600"/>
              </a:spcAft>
            </a:pPr>
            <a:r>
              <a:rPr b="1" sz="1400"/>
              <a:t>Subtopics:</a:t>
            </a:r>
          </a:p>
          <a:p>
            <a:pPr lvl="1">
              <a:spcAft>
                <a:spcPts val="600"/>
              </a:spcAft>
              <a:defRPr sz="1400"/>
            </a:pPr>
            <a:r>
              <a:t>- US barring Mahmoud Abbas from UNGA amidst Palestinian statehood recognition efforts</a:t>
            </a:r>
          </a:p>
          <a:p>
            <a:pPr lvl="1">
              <a:spcAft>
                <a:spcPts val="600"/>
              </a:spcAft>
              <a:defRPr sz="1400"/>
            </a:pPr>
            <a:r>
              <a:t>- Controversy over UK military contract with company linked to Israeli war in Gaza and consultant involved in South African corruption scandal</a:t>
            </a:r>
          </a:p>
          <a:p>
            <a:pPr lvl="1">
              <a:spcAft>
                <a:spcPts val="600"/>
              </a:spcAft>
              <a:defRPr sz="1400"/>
            </a:pPr>
            <a:r>
              <a:t>- Imminent catastrophe in Sudan's El Fasher due to RSF siege and potential for ethnic cleansing</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US bars Palestinian leader Mahmoud Abbas from UN meeting to recognise state : </a:t>
            </a:r>
            <a:r>
              <a:rPr i="1" sz="1400"/>
              <a:t>https://www.ft.com/content/15fb8518-d55f-46cb-aa62-fd2aa2b10272</a:t>
            </a:r>
          </a:p>
          <a:p>
            <a:pPr lvl="1"/>
            <a:r>
              <a:rPr sz="1400"/>
              <a:t>- UK under pressure over controversial bidders for MoD training contract : </a:t>
            </a:r>
            <a:r>
              <a:rPr i="1" sz="1400"/>
              <a:t>https://www.ft.com/content/b46d135b-8d83-4f69-b5ba-51ced7cb2edd</a:t>
            </a:r>
          </a:p>
          <a:p>
            <a:pPr lvl="1"/>
            <a:r>
              <a:rPr sz="1400"/>
              <a:t>- ‘We watch the graveyards from space’: satellites track Sudanese city under siege : </a:t>
            </a:r>
            <a:r>
              <a:rPr i="1" sz="1400"/>
              <a:t>https://www.ft.com/content/d3313835-71ef-47ab-8111-49fad465acca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Synthesizing Words and Actions: A Critical Look at Politics, Business, and Sports</a:t>
            </a:r>
          </a:p>
          <a:p>
            <a:pPr>
              <a:spcAft>
                <a:spcPts val="1200"/>
              </a:spcAft>
            </a:pPr>
            <a:r>
              <a:rPr b="1" sz="1400"/>
              <a:t>Main Idea: </a:t>
            </a:r>
            <a:r>
              <a:rPr sz="1400"/>
              <a:t>This collection of articles scrutinizes the pervasive gap between rhetoric and reality across various sectors, including politics, business, sports, and even the arts. It emphasizes the need for tangible action and meaningful impact, rather than mere promises and superficial gestures, to achieve real progress and maintain credibility.</a:t>
            </a:r>
          </a:p>
          <a:p>
            <a:pPr>
              <a:spcAft>
                <a:spcPts val="600"/>
              </a:spcAft>
            </a:pPr>
            <a:r>
              <a:rPr b="1" sz="1400"/>
              <a:t>Subtopics:</a:t>
            </a:r>
          </a:p>
          <a:p>
            <a:pPr lvl="1">
              <a:spcAft>
                <a:spcPts val="600"/>
              </a:spcAft>
              <a:defRPr sz="1400"/>
            </a:pPr>
            <a:r>
              <a:t>- The prevalence of empty promises and inaction in politics and business</a:t>
            </a:r>
          </a:p>
          <a:p>
            <a:pPr lvl="1">
              <a:spcAft>
                <a:spcPts val="600"/>
              </a:spcAft>
              <a:defRPr sz="1400"/>
            </a:pPr>
            <a:r>
              <a:t>- The importance of aligning words with concrete actions in sports and personal endeavors</a:t>
            </a:r>
          </a:p>
          <a:p>
            <a:pPr lvl="1">
              <a:spcAft>
                <a:spcPts val="600"/>
              </a:spcAft>
              <a:defRPr sz="1400"/>
            </a:pPr>
            <a:r>
              <a:t>- Exploring the convergence of gaming and live sports, and harnessing music's therapeutic power in healthcare</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It’s time to shut up and get on with it : </a:t>
            </a:r>
            <a:r>
              <a:rPr i="1" sz="1400"/>
              <a:t>https://www.ft.com/content/3bddbe64-bbf0-4775-9071-f037583584dd</a:t>
            </a:r>
          </a:p>
          <a:p>
            <a:pPr lvl="1"/>
            <a:r>
              <a:rPr sz="1400"/>
              <a:t>- Can a UK party backed by Elon Musk outflank Nigel Farage on the right? : </a:t>
            </a:r>
            <a:r>
              <a:rPr i="1" sz="1400"/>
              <a:t>https://www.ft.com/content/27c3321a-9b07-4e9f-a55e-07c7d3900908</a:t>
            </a:r>
          </a:p>
          <a:p>
            <a:pPr lvl="1"/>
            <a:r>
              <a:rPr sz="1400"/>
              <a:t>- Hiking this national park feels like an escape to another universe : </a:t>
            </a:r>
            <a:r>
              <a:rPr i="1" sz="1400"/>
              <a:t>https://www.ft.com/content/c7081757-896f-4f0c-8ceb-b8911dd2cca1</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Diverse Visions for Global Order Emerge Amidst Geopolitical Tensions and Trade Disputes</a:t>
            </a:r>
          </a:p>
          <a:p>
            <a:pPr>
              <a:spcAft>
                <a:spcPts val="1200"/>
              </a:spcAft>
            </a:pPr>
            <a:r>
              <a:rPr b="1" sz="1400"/>
              <a:t>Main Idea: </a:t>
            </a:r>
            <a:r>
              <a:rPr sz="1400"/>
              <a:t>Several global powers are pursuing alternative international orders, highlighted by discussions of Chinese peacekeeping in Ukraine and the strengthening of the Shanghai Cooperation Organization as a counterpoint to Western dominance, while trade disputes complicate relationships and countries seek to balance their strategic interests.</a:t>
            </a:r>
          </a:p>
          <a:p>
            <a:pPr>
              <a:spcAft>
                <a:spcPts val="600"/>
              </a:spcAft>
            </a:pPr>
            <a:r>
              <a:rPr b="1" sz="1400"/>
              <a:t>Subtopics:</a:t>
            </a:r>
          </a:p>
          <a:p>
            <a:pPr lvl="1">
              <a:spcAft>
                <a:spcPts val="600"/>
              </a:spcAft>
              <a:defRPr sz="1400"/>
            </a:pPr>
            <a:r>
              <a:t>- China's potential role in Ukraine peace talks and peacekeeping</a:t>
            </a:r>
          </a:p>
          <a:p>
            <a:pPr lvl="1">
              <a:spcAft>
                <a:spcPts val="600"/>
              </a:spcAft>
              <a:defRPr sz="1400"/>
            </a:pPr>
            <a:r>
              <a:t>- The Shanghai Cooperation Organization as an alternative global order</a:t>
            </a:r>
          </a:p>
          <a:p>
            <a:pPr lvl="1">
              <a:spcAft>
                <a:spcPts val="600"/>
              </a:spcAft>
              <a:defRPr sz="1400"/>
            </a:pPr>
            <a:r>
              <a:t>- India's balancing act between US trade tensions and engagement with China</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Donald Trump ‘proposed Chinese peacekeepers’ for Ukraine : </a:t>
            </a:r>
            <a:r>
              <a:rPr i="1" sz="1400"/>
              <a:t>https://www.ft.com/content/dc6488e9-b853-4abe-b257-71a2e8a5c35b</a:t>
            </a:r>
          </a:p>
          <a:p>
            <a:pPr lvl="1"/>
            <a:r>
              <a:rPr sz="1400"/>
              <a:t>- Xi Jinping to host Vladimir Putin and Narendra Modi as China presents rival front to US : </a:t>
            </a:r>
            <a:r>
              <a:rPr i="1" sz="1400"/>
              <a:t>https://www.ft.com/content/58bf303e-ff10-442b-a527-dc61ba6c7eca</a:t>
            </a:r>
          </a:p>
          <a:p>
            <a:pPr lvl="1"/>
            <a:r>
              <a:rPr sz="1400"/>
              <a:t>- How an Indian farmers’ dairy co-op outpaced global giants : </a:t>
            </a:r>
            <a:r>
              <a:rPr i="1" sz="1400"/>
              <a:t>https://www.ft.com/content/d697cd57-e091-4d16-8cc6-787b8bb2e221</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Global Economic Trends Show Weakness in Canada, Tech Sector Concerns in US, and Fiscal Challenges in the UK.</a:t>
            </a:r>
          </a:p>
          <a:p>
            <a:pPr>
              <a:spcAft>
                <a:spcPts val="1200"/>
              </a:spcAft>
            </a:pPr>
            <a:r>
              <a:rPr b="1" sz="1400"/>
              <a:t>Main Idea: </a:t>
            </a:r>
            <a:r>
              <a:rPr sz="1400"/>
              <a:t>Recent economic news reveals challenges across multiple countries, including a contraction in Canada's economy due to trade tensions, anxieties surrounding the artificial intelligence sector's growth impacting US tech stocks, and mounting concerns in the UK regarding potential tax hikes and rising borrowing costs.</a:t>
            </a:r>
          </a:p>
          <a:p>
            <a:pPr>
              <a:spcAft>
                <a:spcPts val="600"/>
              </a:spcAft>
            </a:pPr>
            <a:r>
              <a:rPr b="1" sz="1400"/>
              <a:t>Subtopics:</a:t>
            </a:r>
          </a:p>
          <a:p>
            <a:pPr lvl="1">
              <a:spcAft>
                <a:spcPts val="600"/>
              </a:spcAft>
              <a:defRPr sz="1400"/>
            </a:pPr>
            <a:r>
              <a:t>- Canadian economic contraction due to US tariffs and export decline</a:t>
            </a:r>
          </a:p>
          <a:p>
            <a:pPr lvl="1">
              <a:spcAft>
                <a:spcPts val="600"/>
              </a:spcAft>
              <a:defRPr sz="1400"/>
            </a:pPr>
            <a:r>
              <a:t>- US tech sector downturn driven by AI spending concerns and export limitations</a:t>
            </a:r>
          </a:p>
          <a:p>
            <a:pPr lvl="1">
              <a:spcAft>
                <a:spcPts val="600"/>
              </a:spcAft>
              <a:defRPr sz="1400"/>
            </a:pPr>
            <a:r>
              <a:t>- UK fiscal challenges from potential tax hikes, high borrowing costs, and political pressures</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Canada’s GDP shrinks more than expected as Donald Trump’s tariffs hit : </a:t>
            </a:r>
            <a:r>
              <a:rPr i="1" sz="1400"/>
              <a:t>https://www.ft.com/content/e089f4cb-ff20-4323-a43c-97551a3f98d7</a:t>
            </a:r>
          </a:p>
          <a:p>
            <a:pPr lvl="1"/>
            <a:r>
              <a:rPr sz="1400"/>
              <a:t>- US tech stocks drop as AI uncertainty knocks chip groups : </a:t>
            </a:r>
            <a:r>
              <a:rPr i="1" sz="1400"/>
              <a:t>https://www.ft.com/content/2b3b51d1-b9e1-4b7c-a262-ae531f621fef</a:t>
            </a:r>
          </a:p>
          <a:p>
            <a:pPr lvl="1"/>
            <a:r>
              <a:rPr sz="1400"/>
              <a:t>- UK banks suffer sell-off over fears of tax rises : </a:t>
            </a:r>
            <a:r>
              <a:rPr i="1" sz="1400"/>
              <a:t>https://www.ft.com/content/f49f8996-0b22-4d19-a0d1-33c22614c231</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Diverse Market Trends Emerge as Companies Grapple with Debt, Competition, and Innovation</a:t>
            </a:r>
          </a:p>
          <a:p>
            <a:pPr>
              <a:spcAft>
                <a:spcPts val="1200"/>
              </a:spcAft>
            </a:pPr>
            <a:r>
              <a:rPr b="1" sz="1400"/>
              <a:t>Main Idea: </a:t>
            </a:r>
            <a:r>
              <a:rPr sz="1400"/>
              <a:t>Several companies are facing unique challenges, from Wood Group's debt crisis leading to a discounted takeover and AJ Bell's market share growth to graduate job scarcity amidst technological advancements and corporate Bitcoin strategies, illustrating a dynamic and complex economic landscape.</a:t>
            </a:r>
          </a:p>
          <a:p>
            <a:pPr>
              <a:spcAft>
                <a:spcPts val="600"/>
              </a:spcAft>
            </a:pPr>
            <a:r>
              <a:rPr b="1" sz="1400"/>
              <a:t>Subtopics:</a:t>
            </a:r>
          </a:p>
          <a:p>
            <a:pPr lvl="1">
              <a:spcAft>
                <a:spcPts val="600"/>
              </a:spcAft>
              <a:defRPr sz="1400"/>
            </a:pPr>
            <a:r>
              <a:t>- Wood Group's debt-driven acquisition and regulatory scrutiny</a:t>
            </a:r>
          </a:p>
          <a:p>
            <a:pPr lvl="1">
              <a:spcAft>
                <a:spcPts val="600"/>
              </a:spcAft>
              <a:defRPr sz="1400"/>
            </a:pPr>
            <a:r>
              <a:t>- AJ Bell's competitive advantage and market share growth</a:t>
            </a:r>
          </a:p>
          <a:p>
            <a:pPr lvl="1">
              <a:spcAft>
                <a:spcPts val="600"/>
              </a:spcAft>
              <a:defRPr sz="1400"/>
            </a:pPr>
            <a:r>
              <a:t>- Graduate job market squeeze due to economic factors and AI influence</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Wood Group recommends £216mn offer from Sidara : </a:t>
            </a:r>
            <a:r>
              <a:rPr i="1" sz="1400"/>
              <a:t>https://www.ft.com/content/b9b5f604-6de0-4cd5-9b9c-5ae4193cfd6a</a:t>
            </a:r>
          </a:p>
          <a:p>
            <a:pPr lvl="1"/>
            <a:r>
              <a:rPr sz="1400"/>
              <a:t>- Directors’ Deals: AJ Bell chief executive takes advantage of share price rise : </a:t>
            </a:r>
            <a:r>
              <a:rPr i="1" sz="1400"/>
              <a:t>https://www.ft.com/content/f98cf469-6957-4a2d-b647-dbc2caff1c1a</a:t>
            </a:r>
          </a:p>
          <a:p>
            <a:pPr lvl="1"/>
            <a:r>
              <a:rPr sz="1400"/>
              <a:t>- Stockpickers: Hochschild Mining, Boohoo, Bunzl : </a:t>
            </a:r>
            <a:r>
              <a:rPr i="1" sz="1400"/>
              <a:t>https://www.ft.com/content/3bea2968-20b7-4e3e-b047-a5cdba80ef55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