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Climate Alliances and Renewable Energy Investments Face Setbacks Amid Political and Economic Shifts</a:t>
            </a:r>
          </a:p>
          <a:p>
            <a:pPr>
              <a:spcAft>
                <a:spcPts val="1200"/>
              </a:spcAft>
            </a:pPr>
            <a:r>
              <a:rPr b="1" sz="1400"/>
              <a:t>Main Idea: </a:t>
            </a:r>
            <a:r>
              <a:rPr sz="1400"/>
              <a:t>Global climate alliances are facing internal strife and member departures, while renewable energy investments, particularly in the US wind sector, are experiencing a slowdown due to political opposition, policy changes, and economic factors, potentially leading to a reallocation of investments towards Europe.</a:t>
            </a:r>
          </a:p>
          <a:p>
            <a:pPr>
              <a:spcAft>
                <a:spcPts val="600"/>
              </a:spcAft>
            </a:pPr>
            <a:r>
              <a:rPr b="1" sz="1400"/>
              <a:t>Subtopics:</a:t>
            </a:r>
          </a:p>
          <a:p>
            <a:pPr lvl="1">
              <a:spcAft>
                <a:spcPts val="600"/>
              </a:spcAft>
              <a:defRPr sz="1400"/>
            </a:pPr>
            <a:r>
              <a:t>- The Net-Zero Banking Alliance's struggles and member departures due to conflicting pressures.</a:t>
            </a:r>
          </a:p>
          <a:p>
            <a:pPr lvl="1">
              <a:spcAft>
                <a:spcPts val="600"/>
              </a:spcAft>
              <a:defRPr sz="1400"/>
            </a:pPr>
            <a:r>
              <a:t>- Donald Trump's impact on US wind energy sector through policy changes and project obstruction.</a:t>
            </a:r>
          </a:p>
          <a:p>
            <a:pPr lvl="1">
              <a:spcAft>
                <a:spcPts val="600"/>
              </a:spcAft>
              <a:defRPr sz="1400"/>
            </a:pPr>
            <a:r>
              <a:t>- A shift in renewable energy investment from the US to Europe amid growing uncertainty.</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Climate banking group pauses activities amid rising political pressure : </a:t>
            </a:r>
            <a:r>
              <a:rPr i="1" sz="1400"/>
              <a:t>https://www.ft.com/content/5bba361e-aae4-4d1e-b077-eebb340ede81</a:t>
            </a:r>
          </a:p>
          <a:p>
            <a:pPr lvl="1"/>
            <a:r>
              <a:rPr sz="1400"/>
              <a:t>- Conservative MSP defects to Reform UK : </a:t>
            </a:r>
            <a:r>
              <a:rPr i="1" sz="1400"/>
              <a:t>https://www.ft.com/content/4b2c0481-d3ef-40a7-bbb7-347fadfe402e</a:t>
            </a:r>
          </a:p>
          <a:p>
            <a:pPr lvl="1"/>
            <a:r>
              <a:rPr sz="1400"/>
              <a:t>- European green investment stands to gain at the US’s expense : </a:t>
            </a:r>
            <a:r>
              <a:rPr i="1" sz="1400"/>
              <a:t>https://www.ft.com/content/2e3ee55b-f956-415d-9ad0-89d85a6bb260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Trump Administration Explores Increased Influence Over Federal Reserve and Intensifies Attacks on Political Opponents.</a:t>
            </a:r>
          </a:p>
          <a:p>
            <a:pPr>
              <a:spcAft>
                <a:spcPts val="1200"/>
              </a:spcAft>
            </a:pPr>
            <a:r>
              <a:rPr b="1" sz="1400"/>
              <a:t>Main Idea: </a:t>
            </a:r>
            <a:r>
              <a:rPr sz="1400"/>
              <a:t>The Trump administration is reportedly seeking greater control over the Federal Reserve's regional banks, raising concerns about the central bank's independence, while simultaneously escalating attacks against political adversaries like George Soros, signaling a willingness to challenge established norms and institutions.</a:t>
            </a:r>
          </a:p>
          <a:p>
            <a:pPr>
              <a:spcAft>
                <a:spcPts val="600"/>
              </a:spcAft>
            </a:pPr>
            <a:r>
              <a:rPr b="1" sz="1400"/>
              <a:t>Subtopics:</a:t>
            </a:r>
          </a:p>
          <a:p>
            <a:pPr lvl="1">
              <a:spcAft>
                <a:spcPts val="600"/>
              </a:spcAft>
              <a:defRPr sz="1400"/>
            </a:pPr>
            <a:r>
              <a:t>- Trump Administration's efforts to influence Federal Reserve policy</a:t>
            </a:r>
          </a:p>
          <a:p>
            <a:pPr lvl="1">
              <a:spcAft>
                <a:spcPts val="600"/>
              </a:spcAft>
              <a:defRPr sz="1400"/>
            </a:pPr>
            <a:r>
              <a:t>- Trump's threats and accusations against George Soros and other political opponents</a:t>
            </a:r>
          </a:p>
          <a:p>
            <a:pPr lvl="1">
              <a:spcAft>
                <a:spcPts val="600"/>
              </a:spcAft>
              <a:defRPr sz="1400"/>
            </a:pPr>
            <a:r>
              <a:t>- Liberal anxieties about the US constitution being too feeble to contain Trump.</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The next stage of the Fed takeover : </a:t>
            </a:r>
            <a:r>
              <a:rPr i="1" sz="1400"/>
              <a:t>https://www.ft.com/content/ca65e559-fe04-4ce5-96ad-383197e9d7bd</a:t>
            </a:r>
          </a:p>
          <a:p>
            <a:pPr lvl="1"/>
            <a:r>
              <a:rPr sz="1400"/>
              <a:t>- Donald Trump says George Soros should be charged with racketeering : </a:t>
            </a:r>
            <a:r>
              <a:rPr i="1" sz="1400"/>
              <a:t>https://www.ft.com/content/8a98f49e-1df5-4619-b2ee-9a0ed9538c68</a:t>
            </a:r>
          </a:p>
          <a:p>
            <a:pPr lvl="1"/>
            <a:r>
              <a:rPr sz="1400"/>
              <a:t>- Winning elections is the only curb against strongmen : </a:t>
            </a:r>
            <a:r>
              <a:rPr i="1" sz="1400"/>
              <a:t>https://www.ft.com/content/8ccb051e-6637-4bc3-991a-5c768df03dd5</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Financial Strategies Face Scrutiny as Market Dynamics Shift</a:t>
            </a:r>
          </a:p>
          <a:p>
            <a:pPr>
              <a:spcAft>
                <a:spcPts val="1200"/>
              </a:spcAft>
            </a:pPr>
            <a:r>
              <a:rPr b="1" sz="1400"/>
              <a:t>Main Idea: </a:t>
            </a:r>
            <a:r>
              <a:rPr sz="1400"/>
              <a:t>Several companies are facing challenges in their financial strategies as market conditions evolve, leading to reassessments and adjustments. From BofA's FX trading to Asos' index removal and MicroStrategy's Bitcoin-linked stock performance, precision, adaptability, and investor confidence are proving crucial for sustained success.</a:t>
            </a:r>
          </a:p>
          <a:p>
            <a:pPr>
              <a:spcAft>
                <a:spcPts val="600"/>
              </a:spcAft>
            </a:pPr>
            <a:r>
              <a:rPr b="1" sz="1400"/>
              <a:t>Subtopics:</a:t>
            </a:r>
          </a:p>
          <a:p>
            <a:pPr lvl="1">
              <a:spcAft>
                <a:spcPts val="600"/>
              </a:spcAft>
              <a:defRPr sz="1400"/>
            </a:pPr>
            <a:r>
              <a:t>- BofA's precise FX trading strategy and its success rate</a:t>
            </a:r>
          </a:p>
          <a:p>
            <a:pPr lvl="1">
              <a:spcAft>
                <a:spcPts val="600"/>
              </a:spcAft>
              <a:defRPr sz="1400"/>
            </a:pPr>
            <a:r>
              <a:t>- Asos' struggle to maintain its position amid shifting consumer trends and competition</a:t>
            </a:r>
          </a:p>
          <a:p>
            <a:pPr lvl="1">
              <a:spcAft>
                <a:spcPts val="600"/>
              </a:spcAft>
              <a:defRPr sz="1400"/>
            </a:pPr>
            <a:r>
              <a:t>- MicroStrategy's Bitcoin-based strategy and concerns about stock dilution</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How did those ultra-short-term FX calls pan out? : </a:t>
            </a:r>
            <a:r>
              <a:rPr i="1" sz="1400"/>
              <a:t>https://www.ft.com/content/dc6b9d5b-3c15-4a85-ac41-02a881f5778c</a:t>
            </a:r>
          </a:p>
          <a:p>
            <a:pPr lvl="1"/>
            <a:r>
              <a:rPr sz="1400"/>
              <a:t>- FTSE 250 outcast Asos falls out of fashion in more ways than one : </a:t>
            </a:r>
            <a:r>
              <a:rPr i="1" sz="1400"/>
              <a:t>https://www.ft.com/content/79da4bef-6003-4f88-a72e-dc1265cf2358</a:t>
            </a:r>
          </a:p>
          <a:p>
            <a:pPr lvl="1"/>
            <a:r>
              <a:rPr sz="1400"/>
              <a:t>- Strategy’s sagging bitcoin strategy : </a:t>
            </a:r>
            <a:r>
              <a:rPr i="1" sz="1400"/>
              <a:t>https://www.ft.com/content/c38c9045-0085-4cad-be3a-afc9dd8068fb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