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Global Political Landscape Marked by Controversies, Conflicts, and Economic Maneuvering</a:t>
            </a:r>
          </a:p>
          <a:p>
            <a:pPr>
              <a:spcAft>
                <a:spcPts val="1200"/>
              </a:spcAft>
            </a:pPr>
            <a:r>
              <a:rPr b="1" sz="1400"/>
              <a:t>Main Idea: </a:t>
            </a:r>
            <a:r>
              <a:rPr sz="1400"/>
              <a:t>A complex web of interconnected events defines the current global political scene, ranging from domestic political disputes and international military deployments to economic strategies aimed at reshaping critical resource control and postwar recovery plans. These developments underscore ongoing tensions, power struggles, and the reshaping of international relations amid ongoing geopolitical shifts.</a:t>
            </a:r>
          </a:p>
          <a:p>
            <a:pPr>
              <a:spcAft>
                <a:spcPts val="600"/>
              </a:spcAft>
            </a:pPr>
            <a:r>
              <a:rPr b="1" sz="1400"/>
              <a:t>Subtopics:</a:t>
            </a:r>
          </a:p>
          <a:p>
            <a:pPr lvl="1">
              <a:spcAft>
                <a:spcPts val="600"/>
              </a:spcAft>
              <a:defRPr sz="1400"/>
            </a:pPr>
            <a:r>
              <a:t>- Right-wing populism and political attacks in the US and Scotland</a:t>
            </a:r>
          </a:p>
          <a:p>
            <a:pPr lvl="1">
              <a:spcAft>
                <a:spcPts val="600"/>
              </a:spcAft>
              <a:defRPr sz="1400"/>
            </a:pPr>
            <a:r>
              <a:t>- US military deployment and tensions in Latin America</a:t>
            </a:r>
          </a:p>
          <a:p>
            <a:pPr lvl="1">
              <a:spcAft>
                <a:spcPts val="600"/>
              </a:spcAft>
              <a:defRPr sz="1400"/>
            </a:pPr>
            <a:r>
              <a:t>- International negotiations concerning nuclear programs and war reconstruction</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Donald Trump says George Soros should be charged with racketeering : </a:t>
            </a:r>
            <a:r>
              <a:rPr i="1" sz="1400"/>
              <a:t>https://www.ft.com/content/8a98f49e-1df5-4619-b2ee-9a0ed9538c68</a:t>
            </a:r>
          </a:p>
          <a:p>
            <a:pPr lvl="1"/>
            <a:r>
              <a:rPr sz="1400"/>
              <a:t>- Conservative MSP defects to Reform UK : </a:t>
            </a:r>
            <a:r>
              <a:rPr i="1" sz="1400"/>
              <a:t>https://www.ft.com/content/4b2c0481-d3ef-40a7-bbb7-347fadfe402e</a:t>
            </a:r>
          </a:p>
          <a:p>
            <a:pPr lvl="1"/>
            <a:r>
              <a:rPr sz="1400"/>
              <a:t>- US naval build-up near Venezuela stokes tensions in Latin America : </a:t>
            </a:r>
            <a:r>
              <a:rPr i="1" sz="1400"/>
              <a:t>https://www.ft.com/content/50db68c8-59d2-4a2a-b2c3-7c8c88237763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Political Instability and Economic Uncertainty Dominate Global Financial News</a:t>
            </a:r>
          </a:p>
          <a:p>
            <a:pPr>
              <a:spcAft>
                <a:spcPts val="1200"/>
              </a:spcAft>
            </a:pPr>
            <a:r>
              <a:rPr b="1" sz="1400"/>
              <a:t>Main Idea: </a:t>
            </a:r>
            <a:r>
              <a:rPr sz="1400"/>
              <a:t>Recent news highlights a pervasive sense of instability across various sectors, including political interference in financial institutions, the fluctuating fortunes of tech companies, and the challenges faced by traditional businesses adapting to evolving consumer preferences and economic pressures, suggesting a climate of uncertainty and potential shifts in global power dynamics.</a:t>
            </a:r>
          </a:p>
          <a:p>
            <a:pPr>
              <a:spcAft>
                <a:spcPts val="600"/>
              </a:spcAft>
            </a:pPr>
            <a:r>
              <a:rPr b="1" sz="1400"/>
              <a:t>Subtopics:</a:t>
            </a:r>
          </a:p>
          <a:p>
            <a:pPr lvl="1">
              <a:spcAft>
                <a:spcPts val="600"/>
              </a:spcAft>
              <a:defRPr sz="1400"/>
            </a:pPr>
            <a:r>
              <a:t>- Political interference and institutional independence</a:t>
            </a:r>
          </a:p>
          <a:p>
            <a:pPr lvl="1">
              <a:spcAft>
                <a:spcPts val="600"/>
              </a:spcAft>
              <a:defRPr sz="1400"/>
            </a:pPr>
            <a:r>
              <a:t>- Challenges in tech and retail sectors</a:t>
            </a:r>
          </a:p>
          <a:p>
            <a:pPr lvl="1">
              <a:spcAft>
                <a:spcPts val="600"/>
              </a:spcAft>
              <a:defRPr sz="1400"/>
            </a:pPr>
            <a:r>
              <a:t>- Economic and social impact of government policies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Winning elections is the only curb against strongmen : </a:t>
            </a:r>
            <a:r>
              <a:rPr i="1" sz="1400"/>
              <a:t>https://www.ft.com/content/8ccb051e-6637-4bc3-991a-5c768df03dd5</a:t>
            </a:r>
          </a:p>
          <a:p>
            <a:pPr lvl="1"/>
            <a:r>
              <a:rPr sz="1400"/>
              <a:t>- Trump’s attack on the Fed threatens US credibility : </a:t>
            </a:r>
            <a:r>
              <a:rPr i="1" sz="1400"/>
              <a:t>https://www.ft.com/content/d2eab80f-1314-41f1-8c1e-5fc3bbfb1e43</a:t>
            </a:r>
          </a:p>
          <a:p>
            <a:pPr lvl="1"/>
            <a:r>
              <a:rPr sz="1400"/>
              <a:t>- FTSE 250 outcast Asos falls out of fashion in more ways than one : </a:t>
            </a:r>
            <a:r>
              <a:rPr i="1" sz="1400"/>
              <a:t>https://www.ft.com/content/79da4bef-6003-4f88-a72e-dc1265cf2358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