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25/10/2023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E00A7-A479-5AE3-E519-3DBC2AC05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1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001897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Presentation 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Subject: Mobile and web application for sells and buys products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5DE075-95FD-0573-142B-5AFD36B6103D}"/>
              </a:ext>
            </a:extLst>
          </p:cNvPr>
          <p:cNvSpPr txBox="1"/>
          <p:nvPr/>
        </p:nvSpPr>
        <p:spPr>
          <a:xfrm>
            <a:off x="1066801" y="5486771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Realized By: Sprint Squad Team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181E-1B74-7CDE-EBFD-488E3FFC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E7302-5DF5-8F33-6033-14142CCD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25878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412D24"/>
      </a:dk2>
      <a:lt2>
        <a:srgbClr val="E2E4E8"/>
      </a:lt2>
      <a:accent1>
        <a:srgbClr val="B89F5F"/>
      </a:accent1>
      <a:accent2>
        <a:srgbClr val="D38766"/>
      </a:accent2>
      <a:accent3>
        <a:srgbClr val="DB818C"/>
      </a:accent3>
      <a:accent4>
        <a:srgbClr val="D366A0"/>
      </a:accent4>
      <a:accent5>
        <a:srgbClr val="DB81D6"/>
      </a:accent5>
      <a:accent6>
        <a:srgbClr val="AB66D3"/>
      </a:accent6>
      <a:hlink>
        <a:srgbClr val="697D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21</Words>
  <Application>Microsoft Office PowerPoint</Application>
  <PresentationFormat>Grand écran</PresentationFormat>
  <Paragraphs>4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SwellVTI</vt:lpstr>
      <vt:lpstr>Presentation Team Project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Team Project</dc:title>
  <dc:creator>abdelhakim barbaria</dc:creator>
  <cp:lastModifiedBy>abdelhakim barbaria</cp:lastModifiedBy>
  <cp:revision>1</cp:revision>
  <dcterms:created xsi:type="dcterms:W3CDTF">2023-10-26T00:27:47Z</dcterms:created>
  <dcterms:modified xsi:type="dcterms:W3CDTF">2023-10-26T00:39:00Z</dcterms:modified>
</cp:coreProperties>
</file>