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17" r:id="rId2"/>
    <p:sldId id="258" r:id="rId3"/>
    <p:sldId id="337" r:id="rId4"/>
    <p:sldId id="324" r:id="rId5"/>
    <p:sldId id="335" r:id="rId6"/>
    <p:sldId id="321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6" r:id="rId15"/>
    <p:sldId id="338" r:id="rId16"/>
    <p:sldId id="339" r:id="rId17"/>
    <p:sldId id="340" r:id="rId18"/>
    <p:sldId id="341" r:id="rId19"/>
    <p:sldId id="342" r:id="rId20"/>
    <p:sldId id="343" r:id="rId21"/>
    <p:sldId id="33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7"/>
    <p:restoredTop sz="95982"/>
  </p:normalViewPr>
  <p:slideViewPr>
    <p:cSldViewPr snapToGrid="0" snapToObjects="1">
      <p:cViewPr varScale="1">
        <p:scale>
          <a:sx n="91" d="100"/>
          <a:sy n="91" d="100"/>
        </p:scale>
        <p:origin x="200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46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7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739718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This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slide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deck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consists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slides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used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lecture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videos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Week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Below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list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shortcut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hyperlinks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you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jump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specific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sections.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(page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2)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3" action="ppaction://hlinksldjump"/>
              </a:rPr>
              <a:t>Week 1: Django Data Models</a:t>
            </a:r>
            <a:endParaRPr lang="en-US" altLang="zh-CN" sz="20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(page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15)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4" action="ppaction://hlinksldjump"/>
              </a:rPr>
              <a:t>Week</a:t>
            </a:r>
            <a:r>
              <a:rPr lang="zh-CN" altLang="en-US" sz="20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4" action="ppaction://hlinksldjump"/>
              </a:rPr>
              <a:t>1: Django Migrations</a:t>
            </a:r>
            <a:endParaRPr lang="en-US" altLang="zh-CN" sz="20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6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Record</a:t>
            </a:r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</a:t>
            </a:r>
            <a:endParaRPr lang="pl-PL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connection.queries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[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'BEGIN',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'0.000'}, 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'INSERT INTO 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 ("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", "email") 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             VALUES (\'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Kristen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\', 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\')',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   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'0.002'}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</a:t>
            </a:r>
            <a:endParaRPr lang="pl-PL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the 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Migrations, and Database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FF00"/>
                </a:solidFill>
              </a:rPr>
              <a:t>makemigrations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command reads all the 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r>
              <a:rPr lang="en-US" dirty="0"/>
              <a:t> files in all the applications, end creates / evolves the migration files</a:t>
            </a:r>
          </a:p>
          <a:p>
            <a:r>
              <a:rPr lang="en-US" dirty="0"/>
              <a:t>Guided by the applications listed in 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Migrations are portable across databases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migrate </a:t>
            </a:r>
            <a:r>
              <a:rPr lang="en-US" dirty="0"/>
              <a:t>command reads all the </a:t>
            </a:r>
            <a:r>
              <a:rPr lang="en-US" dirty="0">
                <a:solidFill>
                  <a:srgbClr val="FFFF00"/>
                </a:solidFill>
              </a:rPr>
              <a:t>migrations</a:t>
            </a:r>
            <a:r>
              <a:rPr lang="en-US" dirty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many/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tracks/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users/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ight Arrow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sp>
        <p:nvSpPr>
          <p:cNvPr id="6" name="Right Arrow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</a:t>
            </a:r>
            <a:r>
              <a:rPr lang="en-US" dirty="0" err="1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Simple Django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migrate from scratch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...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Django Models feature implements an Object Relational Mapper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We can write only Python code (i.e. no explicit SQL)</a:t>
            </a:r>
          </a:p>
          <a:p>
            <a:pPr lvl="1"/>
            <a:r>
              <a:rPr lang="en-US" dirty="0"/>
              <a:t>We gain database portability</a:t>
            </a:r>
          </a:p>
          <a:p>
            <a:pPr lvl="1"/>
            <a:r>
              <a:rPr lang="en-US" dirty="0"/>
              <a:t>Migrations both create and evolve our database schema</a:t>
            </a:r>
          </a:p>
          <a:p>
            <a:pPr lvl="1"/>
            <a:r>
              <a:rPr lang="en-US" dirty="0"/>
              <a:t>A sweet administrator interface</a:t>
            </a:r>
          </a:p>
          <a:p>
            <a:pPr lvl="1"/>
            <a:r>
              <a:rPr lang="en-US" dirty="0"/>
              <a:t>Automatic form generation and validation (later)</a:t>
            </a:r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D71C32-7908-DB45-971D-B4A65ED91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http://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/wiki/SQL</a:t>
            </a:r>
          </a:p>
          <a:p>
            <a:pPr algn="r" eaLnBrk="1" hangingPunct="1"/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/wiki/ANSI-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SPARC_Architecture</a:t>
            </a:r>
            <a:endParaRPr lang="en-US" altLang="x-none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pic>
        <p:nvPicPr>
          <p:cNvPr id="12292" name="Picture 4" descr="The ANSI-SPARC Three-level architectur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PRIMARY 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NULL </a:t>
            </a: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  ...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KEY AUTOINCREMENT,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Users(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INTEGER NOT NULL 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KEY AUTOINCREMENT,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us to map tables to objects and columns</a:t>
            </a:r>
          </a:p>
          <a:p>
            <a:r>
              <a:rPr lang="en-US" dirty="0"/>
              <a:t>We use those objects to store and retrieve data from the database</a:t>
            </a:r>
          </a:p>
          <a:p>
            <a:r>
              <a:rPr lang="en-US" dirty="0"/>
              <a:t>Improved portability across database dialects (SQLite, MySQL, Postgres, Oracle)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/>
              <a:t>Python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SQLite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</a:t>
            </a:r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Postgres</a:t>
            </a:r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table</a:t>
            </a:r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 for 'users':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- Create model 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contenttypes.0001_initial...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sessions.0001_initial...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users.0001_initial... OK</a:t>
            </a: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2343</Words>
  <Application>Microsoft Macintosh PowerPoint</Application>
  <PresentationFormat>Widescreen</PresentationFormat>
  <Paragraphs>371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Verdana</vt:lpstr>
      <vt:lpstr>Office Theme</vt:lpstr>
      <vt:lpstr>Table of Contents</vt:lpstr>
      <vt:lpstr>Simple Django Models</vt:lpstr>
      <vt:lpstr>A diagram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DJ-02-Model-Single</dc:title>
  <dc:subject>Django for Everybody</dc:subject>
  <dc:creator>Severance, Charles</dc:creator>
  <cp:keywords/>
  <dc:description/>
  <cp:lastModifiedBy>Tan, Yuanru</cp:lastModifiedBy>
  <cp:revision>72</cp:revision>
  <dcterms:created xsi:type="dcterms:W3CDTF">2019-01-19T02:12:54Z</dcterms:created>
  <dcterms:modified xsi:type="dcterms:W3CDTF">2020-07-10T03:38:55Z</dcterms:modified>
  <cp:category/>
</cp:coreProperties>
</file>