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3FFD-66D6-FC75-F85C-2457520A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EFEC1-1EB2-77F1-4104-692A5F47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8AC3-89AB-8824-4617-50CD12A4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555-BD5D-65EF-BC17-28086D6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3933-3A14-5880-C201-956474D0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FDE4-2863-558F-9451-9280457B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1174-8AB3-9B18-E066-00BF3015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8BDF-1E57-1A3B-344E-02373159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6EC6-D4D1-5FFD-D9A9-4B1B820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EDA6-F486-80B8-468C-88842219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7D878-BFA4-0543-82B5-4E03A17EC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6388C-8E32-CBE1-7F72-F971F85B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5C04-7CE5-48F3-52A6-2B7445D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9A9E-56FE-B5E6-FDA2-07B8BFEF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22-09FA-BA62-9F7F-97C5287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D232-DD48-C575-2140-65C134A8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E6D6-ED2E-28E6-FE6D-5E92CCE5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66AB-4480-A6C7-101B-572A6DF3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287F-84D3-EF9D-B080-63466C3C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25BF-7F1D-5A6C-C881-A36A703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B84-D576-033C-4B65-B4BC48EA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66D4-48EC-B652-33C6-8F0B708F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A95B-FCE7-0184-0F0A-98C293D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AE75-91C1-7F4A-DCC3-8AED796F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1D2F-01A7-B2F8-D566-0ABBE3EC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00A-2028-B79D-09B4-DFA680A6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2F80-A2B8-A797-FCDD-9D1B62EB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7F938-8FA4-6D81-DCE0-6A1A4722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A9B9-1A5F-92DC-664C-14FF2B3E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60A2-2A63-D85D-DE21-E2B2FD5A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A5DCB-7EDF-9C8F-F276-BCA1CF29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B2D4-427E-C4BC-6F92-4496FA1B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6C4D-194A-FB3B-1740-9ACEE137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6782B-CBC4-20B4-149F-7D1FDF2C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4036-8E5C-53B5-24D0-145B7F1D2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E7D19-4CF5-E508-6DC7-FF4A0F539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3111-6B53-4F12-A73B-8341866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CD29-1E4F-4EE2-F455-55038018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487CE-17D6-0D44-2BFE-426E25E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352-8078-E21C-7A40-E762BBEF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6C9B4-D6D5-1151-FA2B-CD7BC065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1C3D1-8C62-2E83-62B7-85DE9E42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D5B95-4F69-7A67-1DD8-376401DD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8E155-FD5D-A894-3302-AF21DD20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22AA9-6C49-1CB3-3C98-8C46F9A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8E250-25B8-E4A3-C2B4-3E6F1C73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7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DD83-CD9A-9175-B292-296C836E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9964-64CB-573D-4762-E2523261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9D530-25F5-4401-708B-658BAAD0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FE788-89A2-15E6-AD3A-BBCFDC7F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D932-B872-72CB-7767-2B970685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F20B-2EB1-2512-BA97-A0B5E45B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8654-A8C9-31D7-26AC-5E9024BB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F5939-A7AA-70AC-E951-E51DBA54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E3AE6-394E-D266-A74E-75411D5B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E0CF-5FFC-0258-22C6-AC015BC6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08DE-18CD-C69F-CDDC-1AB6F1FC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A7EF-CCCC-26CE-8C34-5D7AD94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917C7-68A9-868E-7190-4E2ABB27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0911-F8C1-AEF9-6BB6-70B8C27D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9CBE-C61D-E4B2-FA12-2EDB156A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0F57-FF99-0BB0-D31C-318E4E564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BD54-CBEB-2FDA-51D8-61E8A760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AFE1B7-FC83-F6E1-0963-9D71E0623A05}"/>
              </a:ext>
            </a:extLst>
          </p:cNvPr>
          <p:cNvSpPr/>
          <p:nvPr/>
        </p:nvSpPr>
        <p:spPr>
          <a:xfrm>
            <a:off x="2915215" y="3139289"/>
            <a:ext cx="1557196" cy="579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Musicians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C9FB3C-4212-5A0A-C1BB-F2E5007E19FA}"/>
              </a:ext>
            </a:extLst>
          </p:cNvPr>
          <p:cNvSpPr/>
          <p:nvPr/>
        </p:nvSpPr>
        <p:spPr>
          <a:xfrm>
            <a:off x="715224" y="2005344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4BDEB7-152F-D06F-820C-5DA7BB18EC65}"/>
              </a:ext>
            </a:extLst>
          </p:cNvPr>
          <p:cNvSpPr/>
          <p:nvPr/>
        </p:nvSpPr>
        <p:spPr>
          <a:xfrm>
            <a:off x="715224" y="4421109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6CF32-B519-E3E1-6D5D-A1F79685B740}"/>
              </a:ext>
            </a:extLst>
          </p:cNvPr>
          <p:cNvSpPr/>
          <p:nvPr/>
        </p:nvSpPr>
        <p:spPr>
          <a:xfrm>
            <a:off x="715224" y="3139289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1C0122-CDC4-68DC-2E64-1B434C9E6816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rot="10800000">
            <a:off x="2163779" y="2335796"/>
            <a:ext cx="751437" cy="10932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8ABE29-C16F-A820-8119-23CFFF4A3F7D}"/>
              </a:ext>
            </a:extLst>
          </p:cNvPr>
          <p:cNvCxnSpPr>
            <a:cxnSpLocks/>
            <a:stCxn id="4" idx="2"/>
            <a:endCxn id="8" idx="4"/>
          </p:cNvCxnSpPr>
          <p:nvPr/>
        </p:nvCxnSpPr>
        <p:spPr>
          <a:xfrm rot="5400000">
            <a:off x="2525916" y="2632295"/>
            <a:ext cx="81482" cy="2254312"/>
          </a:xfrm>
          <a:prstGeom prst="bentConnector3">
            <a:avLst>
              <a:gd name="adj1" fmla="val 3805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766668-95B7-FF28-3A39-53968366784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flipH="1">
            <a:off x="2163778" y="3429000"/>
            <a:ext cx="2308633" cy="1322561"/>
          </a:xfrm>
          <a:prstGeom prst="bentConnector3">
            <a:avLst>
              <a:gd name="adj1" fmla="val 271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D4FF9-EDF5-407E-CF8B-A72014F3B1E0}"/>
              </a:ext>
            </a:extLst>
          </p:cNvPr>
          <p:cNvSpPr/>
          <p:nvPr/>
        </p:nvSpPr>
        <p:spPr>
          <a:xfrm>
            <a:off x="7719591" y="3139288"/>
            <a:ext cx="1557196" cy="579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DE4028-4B3F-1BDA-BE87-AF0186483248}"/>
              </a:ext>
            </a:extLst>
          </p:cNvPr>
          <p:cNvSpPr/>
          <p:nvPr/>
        </p:nvSpPr>
        <p:spPr>
          <a:xfrm>
            <a:off x="10314921" y="2005344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BD738F-3B7F-0EB5-D67C-8CA194F916D5}"/>
              </a:ext>
            </a:extLst>
          </p:cNvPr>
          <p:cNvSpPr/>
          <p:nvPr/>
        </p:nvSpPr>
        <p:spPr>
          <a:xfrm>
            <a:off x="10314921" y="3139289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Musical Key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EE4D654-B9F0-058D-0B55-BA238E95C8E7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9276787" y="2335796"/>
            <a:ext cx="1038134" cy="109320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A8F4B37-8DA3-B249-D06F-EE89A3262E22}"/>
              </a:ext>
            </a:extLst>
          </p:cNvPr>
          <p:cNvCxnSpPr>
            <a:cxnSpLocks/>
            <a:stCxn id="25" idx="2"/>
            <a:endCxn id="28" idx="4"/>
          </p:cNvCxnSpPr>
          <p:nvPr/>
        </p:nvCxnSpPr>
        <p:spPr>
          <a:xfrm rot="16200000" flipH="1">
            <a:off x="9727952" y="2488945"/>
            <a:ext cx="81483" cy="2541009"/>
          </a:xfrm>
          <a:prstGeom prst="bentConnector3">
            <a:avLst>
              <a:gd name="adj1" fmla="val 3805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DF8ED2-73AD-CC60-27BE-5770C1BD1983}"/>
              </a:ext>
            </a:extLst>
          </p:cNvPr>
          <p:cNvSpPr/>
          <p:nvPr/>
        </p:nvSpPr>
        <p:spPr>
          <a:xfrm>
            <a:off x="5317402" y="1056994"/>
            <a:ext cx="1557196" cy="579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3550A3-31BA-1B1C-EC96-38516D4F43B9}"/>
              </a:ext>
            </a:extLst>
          </p:cNvPr>
          <p:cNvSpPr/>
          <p:nvPr/>
        </p:nvSpPr>
        <p:spPr>
          <a:xfrm>
            <a:off x="7410909" y="63535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4D5844-BB30-4B93-C55D-062F1CEA8668}"/>
              </a:ext>
            </a:extLst>
          </p:cNvPr>
          <p:cNvSpPr/>
          <p:nvPr/>
        </p:nvSpPr>
        <p:spPr>
          <a:xfrm>
            <a:off x="5371723" y="63536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C955F6-0C6A-E86C-1C49-C635801B419A}"/>
              </a:ext>
            </a:extLst>
          </p:cNvPr>
          <p:cNvSpPr/>
          <p:nvPr/>
        </p:nvSpPr>
        <p:spPr>
          <a:xfrm>
            <a:off x="3332537" y="63535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6C2DA37-A5FD-6ED4-9CD3-F4A6ACBA4E00}"/>
              </a:ext>
            </a:extLst>
          </p:cNvPr>
          <p:cNvCxnSpPr>
            <a:cxnSpLocks/>
            <a:stCxn id="38" idx="0"/>
            <a:endCxn id="40" idx="4"/>
          </p:cNvCxnSpPr>
          <p:nvPr/>
        </p:nvCxnSpPr>
        <p:spPr>
          <a:xfrm rot="5400000" flipH="1" flipV="1">
            <a:off x="5929723" y="890717"/>
            <a:ext cx="332555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816A81C-C637-6CCE-70C7-DDD24E2EF0EA}"/>
              </a:ext>
            </a:extLst>
          </p:cNvPr>
          <p:cNvCxnSpPr>
            <a:cxnSpLocks/>
            <a:stCxn id="38" idx="3"/>
            <a:endCxn id="39" idx="4"/>
          </p:cNvCxnSpPr>
          <p:nvPr/>
        </p:nvCxnSpPr>
        <p:spPr>
          <a:xfrm flipV="1">
            <a:off x="6874598" y="724438"/>
            <a:ext cx="1260588" cy="6222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EF6380C-0F20-C75D-6AAA-39576B4CEF4E}"/>
              </a:ext>
            </a:extLst>
          </p:cNvPr>
          <p:cNvCxnSpPr>
            <a:cxnSpLocks/>
            <a:stCxn id="38" idx="1"/>
            <a:endCxn id="41" idx="4"/>
          </p:cNvCxnSpPr>
          <p:nvPr/>
        </p:nvCxnSpPr>
        <p:spPr>
          <a:xfrm rot="10800000">
            <a:off x="4056814" y="724439"/>
            <a:ext cx="1260588" cy="6222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DF01F17-C57B-C4BA-1BD1-7A036EB18C59}"/>
              </a:ext>
            </a:extLst>
          </p:cNvPr>
          <p:cNvSpPr/>
          <p:nvPr/>
        </p:nvSpPr>
        <p:spPr>
          <a:xfrm>
            <a:off x="5553082" y="4872608"/>
            <a:ext cx="1557196" cy="579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5BFBA7-2D11-9F14-6DE0-4754CF878589}"/>
              </a:ext>
            </a:extLst>
          </p:cNvPr>
          <p:cNvSpPr/>
          <p:nvPr/>
        </p:nvSpPr>
        <p:spPr>
          <a:xfrm>
            <a:off x="7110278" y="5826151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EEDEC3-98B1-946F-0EE5-668432E9E386}"/>
              </a:ext>
            </a:extLst>
          </p:cNvPr>
          <p:cNvSpPr/>
          <p:nvPr/>
        </p:nvSpPr>
        <p:spPr>
          <a:xfrm>
            <a:off x="5607403" y="6228455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Right Da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F7E5C8-AA40-037E-021A-0A3E1D7F91B5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5400000">
            <a:off x="5943467" y="5840242"/>
            <a:ext cx="776426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37E9CBE-5FCD-CF7D-A147-65608155EAA7}"/>
              </a:ext>
            </a:extLst>
          </p:cNvPr>
          <p:cNvCxnSpPr>
            <a:cxnSpLocks/>
            <a:stCxn id="56" idx="3"/>
            <a:endCxn id="57" idx="0"/>
          </p:cNvCxnSpPr>
          <p:nvPr/>
        </p:nvCxnSpPr>
        <p:spPr>
          <a:xfrm>
            <a:off x="7110278" y="5162319"/>
            <a:ext cx="724277" cy="6638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owchart: Sort 68">
            <a:extLst>
              <a:ext uri="{FF2B5EF4-FFF2-40B4-BE49-F238E27FC236}">
                <a16:creationId xmlns:a16="http://schemas.microsoft.com/office/drawing/2014/main" id="{7188406B-8381-1D99-95A9-259BB3C48513}"/>
              </a:ext>
            </a:extLst>
          </p:cNvPr>
          <p:cNvSpPr/>
          <p:nvPr/>
        </p:nvSpPr>
        <p:spPr>
          <a:xfrm>
            <a:off x="6931218" y="1515803"/>
            <a:ext cx="1448554" cy="1322560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play</a:t>
            </a:r>
            <a:endParaRPr lang="en-US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855A506-514B-BDF0-E80D-957BD4FD7D1F}"/>
              </a:ext>
            </a:extLst>
          </p:cNvPr>
          <p:cNvCxnSpPr>
            <a:cxnSpLocks/>
            <a:stCxn id="4" idx="0"/>
            <a:endCxn id="69" idx="1"/>
          </p:cNvCxnSpPr>
          <p:nvPr/>
        </p:nvCxnSpPr>
        <p:spPr>
          <a:xfrm rot="5400000" flipH="1" flipV="1">
            <a:off x="4831412" y="1039484"/>
            <a:ext cx="962206" cy="32374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0EF546E-4638-713B-A3D2-9546E7D72C0E}"/>
              </a:ext>
            </a:extLst>
          </p:cNvPr>
          <p:cNvCxnSpPr>
            <a:cxnSpLocks/>
            <a:stCxn id="25" idx="0"/>
            <a:endCxn id="69" idx="3"/>
          </p:cNvCxnSpPr>
          <p:nvPr/>
        </p:nvCxnSpPr>
        <p:spPr>
          <a:xfrm rot="16200000" flipV="1">
            <a:off x="7957879" y="2598977"/>
            <a:ext cx="962205" cy="1184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F973C65-4CAB-078C-0412-83787BA39F49}"/>
              </a:ext>
            </a:extLst>
          </p:cNvPr>
          <p:cNvSpPr txBox="1"/>
          <p:nvPr/>
        </p:nvSpPr>
        <p:spPr>
          <a:xfrm>
            <a:off x="8481515" y="2750398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86F6FD-A041-54BA-48C9-9AC453EC62E5}"/>
              </a:ext>
            </a:extLst>
          </p:cNvPr>
          <p:cNvSpPr txBox="1"/>
          <p:nvPr/>
        </p:nvSpPr>
        <p:spPr>
          <a:xfrm>
            <a:off x="3711920" y="2778401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0" name="Flowchart: Sort 79">
            <a:extLst>
              <a:ext uri="{FF2B5EF4-FFF2-40B4-BE49-F238E27FC236}">
                <a16:creationId xmlns:a16="http://schemas.microsoft.com/office/drawing/2014/main" id="{C4DAD29A-D063-38AD-AE7A-73F25982AEE7}"/>
              </a:ext>
            </a:extLst>
          </p:cNvPr>
          <p:cNvSpPr/>
          <p:nvPr/>
        </p:nvSpPr>
        <p:spPr>
          <a:xfrm>
            <a:off x="5103570" y="3061473"/>
            <a:ext cx="1448554" cy="1322560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Has</a:t>
            </a:r>
            <a:endParaRPr lang="en-US" b="1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57A0A6E-87C1-702B-7ECB-D6FEF0D499ED}"/>
              </a:ext>
            </a:extLst>
          </p:cNvPr>
          <p:cNvCxnSpPr>
            <a:cxnSpLocks/>
            <a:stCxn id="38" idx="2"/>
            <a:endCxn id="80" idx="0"/>
          </p:cNvCxnSpPr>
          <p:nvPr/>
        </p:nvCxnSpPr>
        <p:spPr>
          <a:xfrm rot="5400000">
            <a:off x="5249395" y="2214868"/>
            <a:ext cx="1425058" cy="2681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D8D12AB-E40A-FFE4-60DC-7B481B185C1F}"/>
              </a:ext>
            </a:extLst>
          </p:cNvPr>
          <p:cNvCxnSpPr>
            <a:cxnSpLocks/>
            <a:stCxn id="80" idx="2"/>
            <a:endCxn id="56" idx="0"/>
          </p:cNvCxnSpPr>
          <p:nvPr/>
        </p:nvCxnSpPr>
        <p:spPr>
          <a:xfrm rot="16200000" flipH="1">
            <a:off x="5835476" y="4376403"/>
            <a:ext cx="488575" cy="5038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944FAB-A76D-8741-755E-8E04DB811770}"/>
              </a:ext>
            </a:extLst>
          </p:cNvPr>
          <p:cNvSpPr txBox="1"/>
          <p:nvPr/>
        </p:nvSpPr>
        <p:spPr>
          <a:xfrm>
            <a:off x="6356544" y="4566894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39407B6-EB37-DC52-4B5E-8AFC63540CA0}"/>
              </a:ext>
            </a:extLst>
          </p:cNvPr>
          <p:cNvSpPr txBox="1"/>
          <p:nvPr/>
        </p:nvSpPr>
        <p:spPr>
          <a:xfrm>
            <a:off x="6087532" y="1627800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Flowchart: Sort 94">
            <a:extLst>
              <a:ext uri="{FF2B5EF4-FFF2-40B4-BE49-F238E27FC236}">
                <a16:creationId xmlns:a16="http://schemas.microsoft.com/office/drawing/2014/main" id="{C2A81868-5B7C-D252-B225-CB9FBED8A30B}"/>
              </a:ext>
            </a:extLst>
          </p:cNvPr>
          <p:cNvSpPr/>
          <p:nvPr/>
        </p:nvSpPr>
        <p:spPr>
          <a:xfrm>
            <a:off x="1439501" y="371587"/>
            <a:ext cx="1799486" cy="1322560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Perf</a:t>
            </a:r>
            <a:endParaRPr lang="en-US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69893DB-E931-4C7F-0D93-377EAB12055E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3238987" y="1032867"/>
            <a:ext cx="2073528" cy="611854"/>
          </a:xfrm>
          <a:prstGeom prst="bentConnector3">
            <a:avLst>
              <a:gd name="adj1" fmla="val 283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636F85C-CBD7-85A9-00F6-F204F84A12B1}"/>
              </a:ext>
            </a:extLst>
          </p:cNvPr>
          <p:cNvCxnSpPr>
            <a:cxnSpLocks/>
            <a:stCxn id="95" idx="2"/>
          </p:cNvCxnSpPr>
          <p:nvPr/>
        </p:nvCxnSpPr>
        <p:spPr>
          <a:xfrm rot="16200000" flipH="1">
            <a:off x="2088066" y="1945325"/>
            <a:ext cx="1402098" cy="899742"/>
          </a:xfrm>
          <a:prstGeom prst="bentConnector3">
            <a:avLst>
              <a:gd name="adj1" fmla="val 282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CD159AA-94CD-F179-3950-A5EB803B4585}"/>
              </a:ext>
            </a:extLst>
          </p:cNvPr>
          <p:cNvSpPr txBox="1"/>
          <p:nvPr/>
        </p:nvSpPr>
        <p:spPr>
          <a:xfrm>
            <a:off x="2905732" y="2770526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DFF20B-7138-B124-3E26-32B2EE8C8F78}"/>
              </a:ext>
            </a:extLst>
          </p:cNvPr>
          <p:cNvSpPr txBox="1"/>
          <p:nvPr/>
        </p:nvSpPr>
        <p:spPr>
          <a:xfrm>
            <a:off x="5025458" y="1572337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13" name="Flowchart: Sort 112">
            <a:extLst>
              <a:ext uri="{FF2B5EF4-FFF2-40B4-BE49-F238E27FC236}">
                <a16:creationId xmlns:a16="http://schemas.microsoft.com/office/drawing/2014/main" id="{48F433AE-50D7-BCF4-6A22-263ADB6EBAD5}"/>
              </a:ext>
            </a:extLst>
          </p:cNvPr>
          <p:cNvSpPr/>
          <p:nvPr/>
        </p:nvSpPr>
        <p:spPr>
          <a:xfrm>
            <a:off x="3233600" y="5315281"/>
            <a:ext cx="1448554" cy="1322560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Prod</a:t>
            </a:r>
            <a:endParaRPr lang="en-US" b="1" dirty="0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3DD64A03-6053-8953-5407-81CFEC3F162F}"/>
              </a:ext>
            </a:extLst>
          </p:cNvPr>
          <p:cNvCxnSpPr>
            <a:cxnSpLocks/>
            <a:stCxn id="4" idx="3"/>
            <a:endCxn id="113" idx="0"/>
          </p:cNvCxnSpPr>
          <p:nvPr/>
        </p:nvCxnSpPr>
        <p:spPr>
          <a:xfrm flipH="1">
            <a:off x="3957877" y="3429000"/>
            <a:ext cx="514534" cy="1886281"/>
          </a:xfrm>
          <a:prstGeom prst="bentConnector4">
            <a:avLst>
              <a:gd name="adj1" fmla="val 31734"/>
              <a:gd name="adj2" fmla="val 576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CAE625E-2F8A-003A-CB25-5AAF203D4554}"/>
              </a:ext>
            </a:extLst>
          </p:cNvPr>
          <p:cNvSpPr txBox="1"/>
          <p:nvPr/>
        </p:nvSpPr>
        <p:spPr>
          <a:xfrm>
            <a:off x="4296947" y="3759449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8FC7535-D7EE-03BE-BED8-8588AB7C0CA9}"/>
              </a:ext>
            </a:extLst>
          </p:cNvPr>
          <p:cNvCxnSpPr>
            <a:cxnSpLocks/>
            <a:stCxn id="56" idx="1"/>
            <a:endCxn id="113" idx="3"/>
          </p:cNvCxnSpPr>
          <p:nvPr/>
        </p:nvCxnSpPr>
        <p:spPr>
          <a:xfrm rot="10800000" flipV="1">
            <a:off x="4682154" y="5162319"/>
            <a:ext cx="870928" cy="8142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B388B1-CB68-7667-C72A-95703672DA5A}"/>
              </a:ext>
            </a:extLst>
          </p:cNvPr>
          <p:cNvSpPr txBox="1"/>
          <p:nvPr/>
        </p:nvSpPr>
        <p:spPr>
          <a:xfrm>
            <a:off x="5217454" y="4866258"/>
            <a:ext cx="4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E5B5C9-9227-8FE3-B6AC-CE2417A0902E}"/>
              </a:ext>
            </a:extLst>
          </p:cNvPr>
          <p:cNvSpPr/>
          <p:nvPr/>
        </p:nvSpPr>
        <p:spPr>
          <a:xfrm>
            <a:off x="203200" y="5600700"/>
            <a:ext cx="1143000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0D384E-F633-5C0B-DC0D-AB98F02D4D65}"/>
              </a:ext>
            </a:extLst>
          </p:cNvPr>
          <p:cNvSpPr/>
          <p:nvPr/>
        </p:nvSpPr>
        <p:spPr>
          <a:xfrm>
            <a:off x="1590424" y="5600700"/>
            <a:ext cx="1143000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Street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A76E47F-465F-1C9D-D7B0-87CFD5A5CF5C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 rot="16200000" flipH="1">
            <a:off x="1541368" y="4980144"/>
            <a:ext cx="518688" cy="7224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452D009-8B05-5BEE-732F-1C8BD19E32C9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rot="5400000">
            <a:off x="847757" y="5008956"/>
            <a:ext cx="518688" cy="6648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7BC0BEA-3317-DE32-3805-2CCD7CE8E0D5}"/>
              </a:ext>
            </a:extLst>
          </p:cNvPr>
          <p:cNvSpPr/>
          <p:nvPr/>
        </p:nvSpPr>
        <p:spPr>
          <a:xfrm>
            <a:off x="8440870" y="4978187"/>
            <a:ext cx="1448554" cy="6609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7EE979-7786-DD2E-8213-C542901DB75B}"/>
              </a:ext>
            </a:extLst>
          </p:cNvPr>
          <p:cNvCxnSpPr>
            <a:cxnSpLocks/>
            <a:stCxn id="56" idx="3"/>
            <a:endCxn id="17" idx="0"/>
          </p:cNvCxnSpPr>
          <p:nvPr/>
        </p:nvCxnSpPr>
        <p:spPr>
          <a:xfrm flipV="1">
            <a:off x="7110278" y="4978187"/>
            <a:ext cx="2054869" cy="184132"/>
          </a:xfrm>
          <a:prstGeom prst="bentConnector4">
            <a:avLst>
              <a:gd name="adj1" fmla="val -6560"/>
              <a:gd name="adj2" fmla="val 45391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5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Wael</dc:creator>
  <cp:lastModifiedBy>Ahmed Wael</cp:lastModifiedBy>
  <cp:revision>4</cp:revision>
  <dcterms:created xsi:type="dcterms:W3CDTF">2024-11-28T13:34:41Z</dcterms:created>
  <dcterms:modified xsi:type="dcterms:W3CDTF">2024-11-30T12:06:02Z</dcterms:modified>
</cp:coreProperties>
</file>