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A3FFD-66D6-FC75-F85C-2457520A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EFEC1-1EB2-77F1-4104-692A5F474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8AC3-89AB-8824-4617-50CD12A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3555-BD5D-65EF-BC17-28086D634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43933-3A14-5880-C201-956474D0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FDE4-2863-558F-9451-9280457B0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11174-8AB3-9B18-E066-00BF30153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A8BDF-1E57-1A3B-344E-023731592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6EC6-D4D1-5FFD-D9A9-4B1B8206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EDA6-F486-80B8-468C-88842219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4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7D878-BFA4-0543-82B5-4E03A17EC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6388C-8E32-CBE1-7F72-F971F85B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35C04-7CE5-48F3-52A6-2B7445DA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9A9E-56FE-B5E6-FDA2-07B8BFEFA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7E322-09FA-BA62-9F7F-97C5287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1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D232-DD48-C575-2140-65C134A82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5E6D6-ED2E-28E6-FE6D-5E92CCE5D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66AB-4480-A6C7-101B-572A6DF3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C287F-84D3-EF9D-B080-63466C3C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425BF-7F1D-5A6C-C881-A36A703E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4B84-D576-033C-4B65-B4BC48EA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866D4-48EC-B652-33C6-8F0B708FF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A95B-FCE7-0184-0F0A-98C293DC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5AE75-91C1-7F4A-DCC3-8AED796F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1D2F-01A7-B2F8-D566-0ABBE3EC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9D00A-2028-B79D-09B4-DFA680A6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2F80-A2B8-A797-FCDD-9D1B62EB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7F938-8FA4-6D81-DCE0-6A1A4722F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8A9B9-1A5F-92DC-664C-14FF2B3E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560A2-2A63-D85D-DE21-E2B2FD5A0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A5DCB-7EDF-9C8F-F276-BCA1CF294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10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B2D4-427E-C4BC-6F92-4496FA1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66C4D-194A-FB3B-1740-9ACEE137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6782B-CBC4-20B4-149F-7D1FDF2C2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84036-8E5C-53B5-24D0-145B7F1D2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E7D19-4CF5-E508-6DC7-FF4A0F539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4C3111-6B53-4F12-A73B-8341866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6CD29-1E4F-4EE2-F455-55038018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B487CE-17D6-0D44-2BFE-426E25EE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A352-8078-E21C-7A40-E762BBEF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6C9B4-D6D5-1151-FA2B-CD7BC065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1C3D1-8C62-2E83-62B7-85DE9E42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D5B95-4F69-7A67-1DD8-376401DD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3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8E155-FD5D-A894-3302-AF21DD20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222AA9-6C49-1CB3-3C98-8C46F9A2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8E250-25B8-E4A3-C2B4-3E6F1C73C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7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DD83-CD9A-9175-B292-296C836E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9964-64CB-573D-4762-E25232617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9D530-25F5-4401-708B-658BAAD0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FE788-89A2-15E6-AD3A-BBCFDC7F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AD932-B872-72CB-7767-2B9706854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8F20B-2EB1-2512-BA97-A0B5E45B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90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8654-A8C9-31D7-26AC-5E9024B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F5939-A7AA-70AC-E951-E51DBA547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E3AE6-394E-D266-A74E-75411D5B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5E0CF-5FFC-0258-22C6-AC015BC63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B08DE-18CD-C69F-CDDC-1AB6F1FC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A7EF-CCCC-26CE-8C34-5D7AD941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1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917C7-68A9-868E-7190-4E2ABB27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C0911-F8C1-AEF9-6BB6-70B8C27D0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B9CBE-C61D-E4B2-FA12-2EDB156AE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62798-9076-4181-80CA-5F9ECE91AF13}" type="datetimeFigureOut">
              <a:rPr lang="en-US" smtClean="0"/>
              <a:t>30-Nov-24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10F57-FF99-0BB0-D31C-318E4E564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1BD54-CBEB-2FDA-51D8-61E8A760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3299CE-CE39-4AD8-B65B-43D45160F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33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7A2303-7BCF-E846-8A68-7C17191771B4}"/>
              </a:ext>
            </a:extLst>
          </p:cNvPr>
          <p:cNvSpPr/>
          <p:nvPr/>
        </p:nvSpPr>
        <p:spPr>
          <a:xfrm>
            <a:off x="0" y="2822417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office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B3BA53-9C87-4F1A-46E3-C80D300B409F}"/>
              </a:ext>
            </a:extLst>
          </p:cNvPr>
          <p:cNvSpPr/>
          <p:nvPr/>
        </p:nvSpPr>
        <p:spPr>
          <a:xfrm>
            <a:off x="-1" y="1678285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Office_</a:t>
            </a:r>
          </a:p>
          <a:p>
            <a:pPr algn="ctr"/>
            <a:r>
              <a:rPr lang="en-US" u="sng" dirty="0"/>
              <a:t>Num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8A1F75-1CE2-526F-6A13-08C7653723A9}"/>
              </a:ext>
            </a:extLst>
          </p:cNvPr>
          <p:cNvSpPr/>
          <p:nvPr/>
        </p:nvSpPr>
        <p:spPr>
          <a:xfrm>
            <a:off x="-1" y="4102727"/>
            <a:ext cx="1511930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CE6A6A-681C-2E92-15E2-18B01B232FD7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 rot="16200000" flipH="1">
            <a:off x="600358" y="2440473"/>
            <a:ext cx="537549" cy="226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A725215-6384-E2CD-3720-294E9D01B56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32270" y="3652695"/>
            <a:ext cx="673727" cy="226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C0432E3-49ED-D8CC-B53E-BDCA3B322CF3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rot="5400000">
            <a:off x="11054094" y="2440474"/>
            <a:ext cx="537549" cy="226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2AFAF-A643-D673-9E52-B82044CF0662}"/>
              </a:ext>
            </a:extLst>
          </p:cNvPr>
          <p:cNvSpPr/>
          <p:nvPr/>
        </p:nvSpPr>
        <p:spPr>
          <a:xfrm>
            <a:off x="10227398" y="2822417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86B987-0100-6920-7E1E-B708411B4ACC}"/>
              </a:ext>
            </a:extLst>
          </p:cNvPr>
          <p:cNvSpPr/>
          <p:nvPr/>
        </p:nvSpPr>
        <p:spPr>
          <a:xfrm>
            <a:off x="10680071" y="1678285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Emp_</a:t>
            </a:r>
          </a:p>
          <a:p>
            <a:pPr algn="ctr"/>
            <a:r>
              <a:rPr lang="en-US" u="sng" dirty="0"/>
              <a:t>ID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866139-C066-E2E1-52E9-758C649E4AC4}"/>
              </a:ext>
            </a:extLst>
          </p:cNvPr>
          <p:cNvSpPr/>
          <p:nvPr/>
        </p:nvSpPr>
        <p:spPr>
          <a:xfrm>
            <a:off x="10680071" y="4102727"/>
            <a:ext cx="1511930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Emp_</a:t>
            </a:r>
          </a:p>
          <a:p>
            <a:pPr algn="ctr"/>
            <a:r>
              <a:rPr lang="en-US" dirty="0"/>
              <a:t>Name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4DB3E8-EB1B-33C8-2DFA-01952DB4F7B0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rot="16200000" flipV="1">
            <a:off x="10986005" y="3652695"/>
            <a:ext cx="673727" cy="2263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Sort 23">
            <a:extLst>
              <a:ext uri="{FF2B5EF4-FFF2-40B4-BE49-F238E27FC236}">
                <a16:creationId xmlns:a16="http://schemas.microsoft.com/office/drawing/2014/main" id="{DC05EC4C-77C4-2249-2B81-CA346B377A67}"/>
              </a:ext>
            </a:extLst>
          </p:cNvPr>
          <p:cNvSpPr/>
          <p:nvPr/>
        </p:nvSpPr>
        <p:spPr>
          <a:xfrm>
            <a:off x="5429816" y="2623619"/>
            <a:ext cx="1180722" cy="1004177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4E1FD14-09DA-FBBF-2F00-CFCDB2A17C07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1964602" y="3125708"/>
            <a:ext cx="3465214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95528C8-27F9-3308-B282-510861A5A717}"/>
              </a:ext>
            </a:extLst>
          </p:cNvPr>
          <p:cNvCxnSpPr>
            <a:cxnSpLocks/>
            <a:stCxn id="24" idx="3"/>
            <a:endCxn id="16" idx="1"/>
          </p:cNvCxnSpPr>
          <p:nvPr/>
        </p:nvCxnSpPr>
        <p:spPr>
          <a:xfrm>
            <a:off x="6610538" y="3125708"/>
            <a:ext cx="3616860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35A80EC-745A-FA27-156D-AC298589B0A8}"/>
              </a:ext>
            </a:extLst>
          </p:cNvPr>
          <p:cNvSpPr txBox="1"/>
          <p:nvPr/>
        </p:nvSpPr>
        <p:spPr>
          <a:xfrm>
            <a:off x="1889908" y="2822416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C7BD7FA-0F43-798E-B74F-D111ED4425CD}"/>
              </a:ext>
            </a:extLst>
          </p:cNvPr>
          <p:cNvSpPr txBox="1"/>
          <p:nvPr/>
        </p:nvSpPr>
        <p:spPr>
          <a:xfrm>
            <a:off x="9924108" y="2822416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9" name="Flowchart: Sort 38">
            <a:extLst>
              <a:ext uri="{FF2B5EF4-FFF2-40B4-BE49-F238E27FC236}">
                <a16:creationId xmlns:a16="http://schemas.microsoft.com/office/drawing/2014/main" id="{60C55899-D839-1C92-4111-38D4E355019A}"/>
              </a:ext>
            </a:extLst>
          </p:cNvPr>
          <p:cNvSpPr/>
          <p:nvPr/>
        </p:nvSpPr>
        <p:spPr>
          <a:xfrm>
            <a:off x="5429816" y="3732292"/>
            <a:ext cx="1180722" cy="1004177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Mange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F811CC5-2CD8-82AF-CB86-472BEEF98A43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6610538" y="3093453"/>
            <a:ext cx="4599161" cy="1140928"/>
          </a:xfrm>
          <a:prstGeom prst="bentConnector3">
            <a:avLst>
              <a:gd name="adj1" fmla="val 828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8814046-2112-1B58-D551-0DDE8488B279}"/>
              </a:ext>
            </a:extLst>
          </p:cNvPr>
          <p:cNvSpPr txBox="1"/>
          <p:nvPr/>
        </p:nvSpPr>
        <p:spPr>
          <a:xfrm>
            <a:off x="10124793" y="3433345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CF6E47B-5113-1AF9-144B-10FA75575DD1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511928" y="3359965"/>
            <a:ext cx="3917888" cy="874416"/>
          </a:xfrm>
          <a:prstGeom prst="bentConnector3">
            <a:avLst>
              <a:gd name="adj1" fmla="val 586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9DC0DC1-0AAB-551C-D7D6-F1217D94790A}"/>
              </a:ext>
            </a:extLst>
          </p:cNvPr>
          <p:cNvSpPr txBox="1"/>
          <p:nvPr/>
        </p:nvSpPr>
        <p:spPr>
          <a:xfrm>
            <a:off x="1694884" y="3364855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C9286A2-23B7-3EB5-3FE0-49951D18F8EA}"/>
              </a:ext>
            </a:extLst>
          </p:cNvPr>
          <p:cNvSpPr/>
          <p:nvPr/>
        </p:nvSpPr>
        <p:spPr>
          <a:xfrm>
            <a:off x="5037876" y="-2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6F48B55-F2A6-205F-5931-D636DA099AAF}"/>
              </a:ext>
            </a:extLst>
          </p:cNvPr>
          <p:cNvSpPr/>
          <p:nvPr/>
        </p:nvSpPr>
        <p:spPr>
          <a:xfrm>
            <a:off x="2608908" y="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Prop_</a:t>
            </a:r>
          </a:p>
          <a:p>
            <a:pPr algn="ctr"/>
            <a:r>
              <a:rPr lang="en-US" u="sng" dirty="0"/>
              <a:t>ID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30D9959F-74DB-981C-572A-EBCCA7C3ECDE}"/>
              </a:ext>
            </a:extLst>
          </p:cNvPr>
          <p:cNvSpPr/>
          <p:nvPr/>
        </p:nvSpPr>
        <p:spPr>
          <a:xfrm>
            <a:off x="7973462" y="-1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3FF6316-21B1-99B5-D64B-1F2C20A32536}"/>
              </a:ext>
            </a:extLst>
          </p:cNvPr>
          <p:cNvCxnSpPr>
            <a:cxnSpLocks/>
            <a:stCxn id="57" idx="6"/>
            <a:endCxn id="54" idx="1"/>
          </p:cNvCxnSpPr>
          <p:nvPr/>
        </p:nvCxnSpPr>
        <p:spPr>
          <a:xfrm flipV="1">
            <a:off x="4120837" y="303290"/>
            <a:ext cx="917039" cy="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46CFDDF-FE72-1A3D-2D20-E4DA322B0432}"/>
              </a:ext>
            </a:extLst>
          </p:cNvPr>
          <p:cNvCxnSpPr>
            <a:cxnSpLocks/>
            <a:stCxn id="54" idx="3"/>
            <a:endCxn id="58" idx="2"/>
          </p:cNvCxnSpPr>
          <p:nvPr/>
        </p:nvCxnSpPr>
        <p:spPr>
          <a:xfrm>
            <a:off x="7002478" y="303290"/>
            <a:ext cx="970984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98BE2D7-5BA3-6E48-63C7-C1403AD14A08}"/>
              </a:ext>
            </a:extLst>
          </p:cNvPr>
          <p:cNvSpPr/>
          <p:nvPr/>
        </p:nvSpPr>
        <p:spPr>
          <a:xfrm>
            <a:off x="10037277" y="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149291-7697-B6B7-00EA-6CDE4413314A}"/>
              </a:ext>
            </a:extLst>
          </p:cNvPr>
          <p:cNvSpPr/>
          <p:nvPr/>
        </p:nvSpPr>
        <p:spPr>
          <a:xfrm>
            <a:off x="10124793" y="768410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ZIP</a:t>
            </a:r>
            <a:r>
              <a:rPr lang="en-US" u="sng" dirty="0"/>
              <a:t>_</a:t>
            </a:r>
          </a:p>
          <a:p>
            <a:pPr algn="ctr"/>
            <a:r>
              <a:rPr lang="en-US" dirty="0"/>
              <a:t>CODE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F9864D4-A9B1-3A5D-07E8-A30E39C37C1A}"/>
              </a:ext>
            </a:extLst>
          </p:cNvPr>
          <p:cNvSpPr/>
          <p:nvPr/>
        </p:nvSpPr>
        <p:spPr>
          <a:xfrm>
            <a:off x="8154153" y="788498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A221BF7-ECD7-D45E-CE40-205618019376}"/>
              </a:ext>
            </a:extLst>
          </p:cNvPr>
          <p:cNvSpPr/>
          <p:nvPr/>
        </p:nvSpPr>
        <p:spPr>
          <a:xfrm>
            <a:off x="6412868" y="768409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City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36B2FF-65A2-83C4-1CDB-027B7B8C8C09}"/>
              </a:ext>
            </a:extLst>
          </p:cNvPr>
          <p:cNvCxnSpPr>
            <a:cxnSpLocks/>
            <a:stCxn id="58" idx="6"/>
            <a:endCxn id="65" idx="2"/>
          </p:cNvCxnSpPr>
          <p:nvPr/>
        </p:nvCxnSpPr>
        <p:spPr>
          <a:xfrm>
            <a:off x="9485391" y="303291"/>
            <a:ext cx="551886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23D0B9A-5A10-E1DF-39DC-5D7270CE6DB1}"/>
              </a:ext>
            </a:extLst>
          </p:cNvPr>
          <p:cNvCxnSpPr>
            <a:cxnSpLocks/>
            <a:stCxn id="58" idx="4"/>
            <a:endCxn id="67" idx="0"/>
          </p:cNvCxnSpPr>
          <p:nvPr/>
        </p:nvCxnSpPr>
        <p:spPr>
          <a:xfrm rot="16200000" flipH="1">
            <a:off x="8728814" y="607194"/>
            <a:ext cx="181916" cy="1806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EC38C2DA-CF71-71AC-D4DC-AF6F4021F69E}"/>
              </a:ext>
            </a:extLst>
          </p:cNvPr>
          <p:cNvCxnSpPr>
            <a:cxnSpLocks/>
            <a:stCxn id="58" idx="5"/>
            <a:endCxn id="66" idx="0"/>
          </p:cNvCxnSpPr>
          <p:nvPr/>
        </p:nvCxnSpPr>
        <p:spPr>
          <a:xfrm rot="16200000" flipH="1">
            <a:off x="9947036" y="-165312"/>
            <a:ext cx="250660" cy="1616784"/>
          </a:xfrm>
          <a:prstGeom prst="bentConnector3">
            <a:avLst>
              <a:gd name="adj1" fmla="val 6083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8B82D8C3-E93E-A564-0FA0-8D8ECC1A07B0}"/>
              </a:ext>
            </a:extLst>
          </p:cNvPr>
          <p:cNvCxnSpPr>
            <a:cxnSpLocks/>
            <a:stCxn id="58" idx="3"/>
            <a:endCxn id="68" idx="0"/>
          </p:cNvCxnSpPr>
          <p:nvPr/>
        </p:nvCxnSpPr>
        <p:spPr>
          <a:xfrm rot="5400000">
            <a:off x="7556527" y="130056"/>
            <a:ext cx="250659" cy="102604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0E3A09B-AD0C-433D-B396-872959984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81214" y="759594"/>
            <a:ext cx="181916" cy="1806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Flowchart: Sort 86">
            <a:extLst>
              <a:ext uri="{FF2B5EF4-FFF2-40B4-BE49-F238E27FC236}">
                <a16:creationId xmlns:a16="http://schemas.microsoft.com/office/drawing/2014/main" id="{3A39B812-B7AA-1DFE-B99E-9B783841B86D}"/>
              </a:ext>
            </a:extLst>
          </p:cNvPr>
          <p:cNvSpPr/>
          <p:nvPr/>
        </p:nvSpPr>
        <p:spPr>
          <a:xfrm>
            <a:off x="4120837" y="1782778"/>
            <a:ext cx="1180722" cy="1004177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718E6EF2-345D-A8F5-8C45-1AA395250FBB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059253" y="2284866"/>
            <a:ext cx="3061584" cy="636003"/>
          </a:xfrm>
          <a:prstGeom prst="bentConnector3">
            <a:avLst>
              <a:gd name="adj1" fmla="val 8134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06A5377-D0F6-A075-5504-B57BF49570D5}"/>
              </a:ext>
            </a:extLst>
          </p:cNvPr>
          <p:cNvCxnSpPr>
            <a:cxnSpLocks/>
            <a:stCxn id="54" idx="2"/>
            <a:endCxn id="87" idx="0"/>
          </p:cNvCxnSpPr>
          <p:nvPr/>
        </p:nvCxnSpPr>
        <p:spPr>
          <a:xfrm rot="5400000">
            <a:off x="4777590" y="540190"/>
            <a:ext cx="1176197" cy="130897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86E4638-89B5-C948-BEA4-39828D2DF390}"/>
              </a:ext>
            </a:extLst>
          </p:cNvPr>
          <p:cNvSpPr txBox="1"/>
          <p:nvPr/>
        </p:nvSpPr>
        <p:spPr>
          <a:xfrm>
            <a:off x="1398759" y="2522117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42613E8-23F5-B715-18C3-8BC2F032C357}"/>
              </a:ext>
            </a:extLst>
          </p:cNvPr>
          <p:cNvSpPr txBox="1"/>
          <p:nvPr/>
        </p:nvSpPr>
        <p:spPr>
          <a:xfrm>
            <a:off x="5725372" y="570367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5AAD448-D8C5-E15B-584E-1E681D2D6B97}"/>
              </a:ext>
            </a:extLst>
          </p:cNvPr>
          <p:cNvSpPr/>
          <p:nvPr/>
        </p:nvSpPr>
        <p:spPr>
          <a:xfrm>
            <a:off x="5037876" y="6251417"/>
            <a:ext cx="1964602" cy="606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Owners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E08CC1F-E7F5-4D21-88CB-9B650AD1A2E4}"/>
              </a:ext>
            </a:extLst>
          </p:cNvPr>
          <p:cNvSpPr/>
          <p:nvPr/>
        </p:nvSpPr>
        <p:spPr>
          <a:xfrm>
            <a:off x="7663003" y="6179743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Owner_</a:t>
            </a:r>
          </a:p>
          <a:p>
            <a:pPr algn="ctr"/>
            <a:r>
              <a:rPr lang="en-US" u="sng" dirty="0"/>
              <a:t>ID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19B98D3-D862-192B-AC3F-3D84E050BC76}"/>
              </a:ext>
            </a:extLst>
          </p:cNvPr>
          <p:cNvSpPr/>
          <p:nvPr/>
        </p:nvSpPr>
        <p:spPr>
          <a:xfrm>
            <a:off x="2714907" y="6179742"/>
            <a:ext cx="1511929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Owner_Name</a:t>
            </a:r>
            <a:endParaRPr lang="en-US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4F899496-AAAF-A9B2-03AC-3F88493C8EF0}"/>
              </a:ext>
            </a:extLst>
          </p:cNvPr>
          <p:cNvCxnSpPr>
            <a:cxnSpLocks/>
            <a:stCxn id="104" idx="6"/>
            <a:endCxn id="102" idx="1"/>
          </p:cNvCxnSpPr>
          <p:nvPr/>
        </p:nvCxnSpPr>
        <p:spPr>
          <a:xfrm>
            <a:off x="4226836" y="6483034"/>
            <a:ext cx="811040" cy="716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F3E765B-A6D5-582C-4C69-EFD259E1D202}"/>
              </a:ext>
            </a:extLst>
          </p:cNvPr>
          <p:cNvCxnSpPr>
            <a:cxnSpLocks/>
            <a:stCxn id="102" idx="3"/>
            <a:endCxn id="103" idx="2"/>
          </p:cNvCxnSpPr>
          <p:nvPr/>
        </p:nvCxnSpPr>
        <p:spPr>
          <a:xfrm flipV="1">
            <a:off x="7002478" y="6483035"/>
            <a:ext cx="660525" cy="7167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Flowchart: Sort 115">
            <a:extLst>
              <a:ext uri="{FF2B5EF4-FFF2-40B4-BE49-F238E27FC236}">
                <a16:creationId xmlns:a16="http://schemas.microsoft.com/office/drawing/2014/main" id="{0DC64064-53C7-2818-5DED-CDEF72AB8AED}"/>
              </a:ext>
            </a:extLst>
          </p:cNvPr>
          <p:cNvSpPr/>
          <p:nvPr/>
        </p:nvSpPr>
        <p:spPr>
          <a:xfrm>
            <a:off x="2590044" y="4354530"/>
            <a:ext cx="1180722" cy="1004177"/>
          </a:xfrm>
          <a:prstGeom prst="flowChartSo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C760901-EEF4-49B9-BC8A-DCB7E5E37513}"/>
              </a:ext>
            </a:extLst>
          </p:cNvPr>
          <p:cNvCxnSpPr>
            <a:cxnSpLocks/>
            <a:stCxn id="116" idx="0"/>
          </p:cNvCxnSpPr>
          <p:nvPr/>
        </p:nvCxnSpPr>
        <p:spPr>
          <a:xfrm rot="5400000" flipH="1" flipV="1">
            <a:off x="2503519" y="1319966"/>
            <a:ext cx="3711451" cy="2357679"/>
          </a:xfrm>
          <a:prstGeom prst="bentConnector3">
            <a:avLst>
              <a:gd name="adj1" fmla="val 9146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DAC03FB-3503-6CA2-6AC2-ED2A01E726DA}"/>
              </a:ext>
            </a:extLst>
          </p:cNvPr>
          <p:cNvCxnSpPr>
            <a:cxnSpLocks/>
            <a:stCxn id="116" idx="3"/>
            <a:endCxn id="102" idx="0"/>
          </p:cNvCxnSpPr>
          <p:nvPr/>
        </p:nvCxnSpPr>
        <p:spPr>
          <a:xfrm>
            <a:off x="3770766" y="4856619"/>
            <a:ext cx="2249411" cy="139479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80492DA-73B8-6DBB-E674-57991D16282C}"/>
              </a:ext>
            </a:extLst>
          </p:cNvPr>
          <p:cNvSpPr txBox="1"/>
          <p:nvPr/>
        </p:nvSpPr>
        <p:spPr>
          <a:xfrm>
            <a:off x="5958499" y="5937708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8729808-7210-E0BF-B68C-0421089CB61F}"/>
              </a:ext>
            </a:extLst>
          </p:cNvPr>
          <p:cNvSpPr txBox="1"/>
          <p:nvPr/>
        </p:nvSpPr>
        <p:spPr>
          <a:xfrm>
            <a:off x="5246104" y="570367"/>
            <a:ext cx="226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0AAA3CF-EEBD-A70B-91FA-8F611D2CC008}"/>
              </a:ext>
            </a:extLst>
          </p:cNvPr>
          <p:cNvSpPr/>
          <p:nvPr/>
        </p:nvSpPr>
        <p:spPr>
          <a:xfrm>
            <a:off x="642794" y="5158966"/>
            <a:ext cx="1511930" cy="606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% Owned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1282767-CF4A-4FF2-F221-D0B6B32D639C}"/>
              </a:ext>
            </a:extLst>
          </p:cNvPr>
          <p:cNvCxnSpPr>
            <a:cxnSpLocks/>
            <a:stCxn id="127" idx="0"/>
            <a:endCxn id="116" idx="1"/>
          </p:cNvCxnSpPr>
          <p:nvPr/>
        </p:nvCxnSpPr>
        <p:spPr>
          <a:xfrm rot="5400000" flipH="1" flipV="1">
            <a:off x="1843228" y="4412151"/>
            <a:ext cx="302347" cy="119128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1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Wael</dc:creator>
  <cp:lastModifiedBy>Ahmed Wael</cp:lastModifiedBy>
  <cp:revision>6</cp:revision>
  <dcterms:created xsi:type="dcterms:W3CDTF">2024-11-28T13:34:41Z</dcterms:created>
  <dcterms:modified xsi:type="dcterms:W3CDTF">2024-11-30T12:42:02Z</dcterms:modified>
</cp:coreProperties>
</file>