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3FFD-66D6-FC75-F85C-2457520A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EFEC1-1EB2-77F1-4104-692A5F47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8AC3-89AB-8824-4617-50CD12A4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555-BD5D-65EF-BC17-28086D6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3933-3A14-5880-C201-956474D0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FDE4-2863-558F-9451-9280457B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1174-8AB3-9B18-E066-00BF3015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8BDF-1E57-1A3B-344E-02373159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6EC6-D4D1-5FFD-D9A9-4B1B820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EDA6-F486-80B8-468C-88842219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7D878-BFA4-0543-82B5-4E03A17EC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6388C-8E32-CBE1-7F72-F971F85B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5C04-7CE5-48F3-52A6-2B7445D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9A9E-56FE-B5E6-FDA2-07B8BFEF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22-09FA-BA62-9F7F-97C5287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D232-DD48-C575-2140-65C134A8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E6D6-ED2E-28E6-FE6D-5E92CCE5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66AB-4480-A6C7-101B-572A6DF3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287F-84D3-EF9D-B080-63466C3C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25BF-7F1D-5A6C-C881-A36A703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B84-D576-033C-4B65-B4BC48EA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66D4-48EC-B652-33C6-8F0B708F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A95B-FCE7-0184-0F0A-98C293D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AE75-91C1-7F4A-DCC3-8AED796F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1D2F-01A7-B2F8-D566-0ABBE3EC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00A-2028-B79D-09B4-DFA680A6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2F80-A2B8-A797-FCDD-9D1B62EB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7F938-8FA4-6D81-DCE0-6A1A4722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A9B9-1A5F-92DC-664C-14FF2B3E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60A2-2A63-D85D-DE21-E2B2FD5A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A5DCB-7EDF-9C8F-F276-BCA1CF29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B2D4-427E-C4BC-6F92-4496FA1B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6C4D-194A-FB3B-1740-9ACEE137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6782B-CBC4-20B4-149F-7D1FDF2C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4036-8E5C-53B5-24D0-145B7F1D2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E7D19-4CF5-E508-6DC7-FF4A0F539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3111-6B53-4F12-A73B-8341866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CD29-1E4F-4EE2-F455-55038018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487CE-17D6-0D44-2BFE-426E25E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352-8078-E21C-7A40-E762BBEF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6C9B4-D6D5-1151-FA2B-CD7BC065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1C3D1-8C62-2E83-62B7-85DE9E42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D5B95-4F69-7A67-1DD8-376401DD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8E155-FD5D-A894-3302-AF21DD20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22AA9-6C49-1CB3-3C98-8C46F9A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8E250-25B8-E4A3-C2B4-3E6F1C73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7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DD83-CD9A-9175-B292-296C836E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9964-64CB-573D-4762-E2523261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9D530-25F5-4401-708B-658BAAD0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FE788-89A2-15E6-AD3A-BBCFDC7F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D932-B872-72CB-7767-2B970685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F20B-2EB1-2512-BA97-A0B5E45B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8654-A8C9-31D7-26AC-5E9024BB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F5939-A7AA-70AC-E951-E51DBA54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E3AE6-394E-D266-A74E-75411D5B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E0CF-5FFC-0258-22C6-AC015BC6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08DE-18CD-C69F-CDDC-1AB6F1FC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A7EF-CCCC-26CE-8C34-5D7AD94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917C7-68A9-868E-7190-4E2ABB27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0911-F8C1-AEF9-6BB6-70B8C27D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9CBE-C61D-E4B2-FA12-2EDB156A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62798-9076-4181-80CA-5F9ECE91AF13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0F57-FF99-0BB0-D31C-318E4E564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BD54-CBEB-2FDA-51D8-61E8A760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5C9286A2-23B7-3EB5-3FE0-49951D18F8EA}"/>
              </a:ext>
            </a:extLst>
          </p:cNvPr>
          <p:cNvSpPr/>
          <p:nvPr/>
        </p:nvSpPr>
        <p:spPr>
          <a:xfrm>
            <a:off x="4841404" y="0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Ward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F48B55-F2A6-205F-5931-D636DA099AAF}"/>
              </a:ext>
            </a:extLst>
          </p:cNvPr>
          <p:cNvSpPr/>
          <p:nvPr/>
        </p:nvSpPr>
        <p:spPr>
          <a:xfrm>
            <a:off x="2418786" y="2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Ward_</a:t>
            </a:r>
          </a:p>
          <a:p>
            <a:pPr algn="ctr"/>
            <a:r>
              <a:rPr lang="en-US" u="sng" dirty="0"/>
              <a:t>ID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3FF6316-21B1-99B5-D64B-1F2C20A32536}"/>
              </a:ext>
            </a:extLst>
          </p:cNvPr>
          <p:cNvCxnSpPr>
            <a:cxnSpLocks/>
            <a:stCxn id="57" idx="6"/>
            <a:endCxn id="54" idx="1"/>
          </p:cNvCxnSpPr>
          <p:nvPr/>
        </p:nvCxnSpPr>
        <p:spPr>
          <a:xfrm flipV="1">
            <a:off x="3930715" y="303292"/>
            <a:ext cx="910689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3C0C10AD-E994-8F73-4B4F-025977E4BFC7}"/>
              </a:ext>
            </a:extLst>
          </p:cNvPr>
          <p:cNvCxnSpPr>
            <a:cxnSpLocks/>
            <a:stCxn id="8" idx="2"/>
            <a:endCxn id="54" idx="3"/>
          </p:cNvCxnSpPr>
          <p:nvPr/>
        </p:nvCxnSpPr>
        <p:spPr>
          <a:xfrm rot="10800000" flipV="1">
            <a:off x="6806007" y="303290"/>
            <a:ext cx="1133885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D3CCC6-7130-B469-200B-4AEB2106424A}"/>
              </a:ext>
            </a:extLst>
          </p:cNvPr>
          <p:cNvSpPr/>
          <p:nvPr/>
        </p:nvSpPr>
        <p:spPr>
          <a:xfrm>
            <a:off x="7939891" y="-1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3D13E-791C-5261-0661-C4C987690194}"/>
              </a:ext>
            </a:extLst>
          </p:cNvPr>
          <p:cNvSpPr/>
          <p:nvPr/>
        </p:nvSpPr>
        <p:spPr>
          <a:xfrm>
            <a:off x="4847754" y="6283098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D1FE9A-BE17-CAB9-A422-CB3178903CE9}"/>
              </a:ext>
            </a:extLst>
          </p:cNvPr>
          <p:cNvSpPr/>
          <p:nvPr/>
        </p:nvSpPr>
        <p:spPr>
          <a:xfrm>
            <a:off x="2418786" y="6283100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Patient_</a:t>
            </a:r>
          </a:p>
          <a:p>
            <a:pPr algn="ctr"/>
            <a:r>
              <a:rPr lang="en-US" u="sng" dirty="0"/>
              <a:t>ID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934052-BBE1-E854-AA07-8EF4ADAAA93C}"/>
              </a:ext>
            </a:extLst>
          </p:cNvPr>
          <p:cNvSpPr/>
          <p:nvPr/>
        </p:nvSpPr>
        <p:spPr>
          <a:xfrm>
            <a:off x="7939891" y="6283097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04F772-0401-E21A-4911-D005CD8F2D43}"/>
              </a:ext>
            </a:extLst>
          </p:cNvPr>
          <p:cNvSpPr/>
          <p:nvPr/>
        </p:nvSpPr>
        <p:spPr>
          <a:xfrm>
            <a:off x="7939890" y="5566364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Date_Of_Birth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1155FE0-5A7E-445C-DCA0-59F73E77DB32}"/>
              </a:ext>
            </a:extLst>
          </p:cNvPr>
          <p:cNvCxnSpPr>
            <a:cxnSpLocks/>
            <a:stCxn id="13" idx="6"/>
            <a:endCxn id="11" idx="1"/>
          </p:cNvCxnSpPr>
          <p:nvPr/>
        </p:nvCxnSpPr>
        <p:spPr>
          <a:xfrm flipV="1">
            <a:off x="3930715" y="6586390"/>
            <a:ext cx="917039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6FA5463-078D-CD3B-C7A3-2F36B4EE754B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 flipV="1">
            <a:off x="6812356" y="5869656"/>
            <a:ext cx="1127534" cy="71673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706DD0-084B-43B7-3D46-2358D55170B5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 flipV="1">
            <a:off x="6812356" y="6586389"/>
            <a:ext cx="1127535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lowchart: Sort 36">
            <a:extLst>
              <a:ext uri="{FF2B5EF4-FFF2-40B4-BE49-F238E27FC236}">
                <a16:creationId xmlns:a16="http://schemas.microsoft.com/office/drawing/2014/main" id="{0FA2DE8E-D70A-55BF-8A14-BD76D0F4B62F}"/>
              </a:ext>
            </a:extLst>
          </p:cNvPr>
          <p:cNvSpPr/>
          <p:nvPr/>
        </p:nvSpPr>
        <p:spPr>
          <a:xfrm>
            <a:off x="5172830" y="2349502"/>
            <a:ext cx="1314450" cy="1003992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9AC1E99-D77F-7980-EFEF-7BDBD2F44448}"/>
              </a:ext>
            </a:extLst>
          </p:cNvPr>
          <p:cNvCxnSpPr>
            <a:cxnSpLocks/>
            <a:stCxn id="11" idx="0"/>
            <a:endCxn id="37" idx="2"/>
          </p:cNvCxnSpPr>
          <p:nvPr/>
        </p:nvCxnSpPr>
        <p:spPr>
          <a:xfrm rot="5400000" flipH="1" flipV="1">
            <a:off x="4365253" y="4818296"/>
            <a:ext cx="292960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BB9DF56-D6B2-9130-13D4-E3CA35B1FE90}"/>
              </a:ext>
            </a:extLst>
          </p:cNvPr>
          <p:cNvCxnSpPr>
            <a:cxnSpLocks/>
            <a:stCxn id="54" idx="2"/>
            <a:endCxn id="37" idx="0"/>
          </p:cNvCxnSpPr>
          <p:nvPr/>
        </p:nvCxnSpPr>
        <p:spPr>
          <a:xfrm rot="16200000" flipH="1">
            <a:off x="4955421" y="1474867"/>
            <a:ext cx="1742919" cy="6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6A1CD0-797A-E3C2-3448-ADFB01C6AE5B}"/>
              </a:ext>
            </a:extLst>
          </p:cNvPr>
          <p:cNvSpPr txBox="1"/>
          <p:nvPr/>
        </p:nvSpPr>
        <p:spPr>
          <a:xfrm>
            <a:off x="5522080" y="5988281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6FCAFD-837C-5ECB-3E23-8F27CAE38D33}"/>
              </a:ext>
            </a:extLst>
          </p:cNvPr>
          <p:cNvSpPr txBox="1"/>
          <p:nvPr/>
        </p:nvSpPr>
        <p:spPr>
          <a:xfrm>
            <a:off x="5522080" y="606582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59C494-F1EE-8C94-B258-C4BFA7F0C096}"/>
              </a:ext>
            </a:extLst>
          </p:cNvPr>
          <p:cNvSpPr/>
          <p:nvPr/>
        </p:nvSpPr>
        <p:spPr>
          <a:xfrm>
            <a:off x="7419" y="2548206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Leading Consultant</a:t>
            </a:r>
          </a:p>
        </p:txBody>
      </p:sp>
      <p:sp>
        <p:nvSpPr>
          <p:cNvPr id="63" name="Flowchart: Sort 62">
            <a:extLst>
              <a:ext uri="{FF2B5EF4-FFF2-40B4-BE49-F238E27FC236}">
                <a16:creationId xmlns:a16="http://schemas.microsoft.com/office/drawing/2014/main" id="{A20D4179-BB65-AF4E-A8BA-0E303545418E}"/>
              </a:ext>
            </a:extLst>
          </p:cNvPr>
          <p:cNvSpPr/>
          <p:nvPr/>
        </p:nvSpPr>
        <p:spPr>
          <a:xfrm>
            <a:off x="2418786" y="4016377"/>
            <a:ext cx="1486528" cy="1003992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Assin</a:t>
            </a:r>
            <a:endParaRPr lang="en-US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657DA84-8435-D38B-D662-4FF69A1B2A30}"/>
              </a:ext>
            </a:extLst>
          </p:cNvPr>
          <p:cNvCxnSpPr>
            <a:cxnSpLocks/>
            <a:endCxn id="63" idx="3"/>
          </p:cNvCxnSpPr>
          <p:nvPr/>
        </p:nvCxnSpPr>
        <p:spPr>
          <a:xfrm rot="16200000" flipV="1">
            <a:off x="3520454" y="4903234"/>
            <a:ext cx="1771075" cy="100135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BBD061A-051F-E596-B09C-AB52ED154CD7}"/>
              </a:ext>
            </a:extLst>
          </p:cNvPr>
          <p:cNvCxnSpPr>
            <a:cxnSpLocks/>
            <a:stCxn id="63" idx="1"/>
            <a:endCxn id="61" idx="2"/>
          </p:cNvCxnSpPr>
          <p:nvPr/>
        </p:nvCxnSpPr>
        <p:spPr>
          <a:xfrm rot="10800000">
            <a:off x="989720" y="3154789"/>
            <a:ext cx="1429066" cy="13635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F2BF777-242E-8EA4-8674-F57BE432C8DC}"/>
              </a:ext>
            </a:extLst>
          </p:cNvPr>
          <p:cNvSpPr txBox="1"/>
          <p:nvPr/>
        </p:nvSpPr>
        <p:spPr>
          <a:xfrm>
            <a:off x="4887397" y="5985951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1DD212-A335-06AF-BEBB-CFB9F4650C5C}"/>
              </a:ext>
            </a:extLst>
          </p:cNvPr>
          <p:cNvSpPr txBox="1"/>
          <p:nvPr/>
        </p:nvSpPr>
        <p:spPr>
          <a:xfrm>
            <a:off x="947569" y="3094595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CDED5E-DC42-CB99-702A-02DB6C8D8045}"/>
              </a:ext>
            </a:extLst>
          </p:cNvPr>
          <p:cNvSpPr/>
          <p:nvPr/>
        </p:nvSpPr>
        <p:spPr>
          <a:xfrm>
            <a:off x="2504009" y="2952752"/>
            <a:ext cx="1692870" cy="710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u="sng" dirty="0"/>
          </a:p>
          <a:p>
            <a:pPr algn="just"/>
            <a:r>
              <a:rPr lang="en-US" u="sng" dirty="0"/>
              <a:t>Patient Examined by </a:t>
            </a:r>
          </a:p>
          <a:p>
            <a:pPr algn="ctr"/>
            <a:endParaRPr lang="en-US" u="sng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77E0ECE-F608-9601-75BB-A0D58F21C145}"/>
              </a:ext>
            </a:extLst>
          </p:cNvPr>
          <p:cNvCxnSpPr>
            <a:cxnSpLocks/>
            <a:stCxn id="63" idx="0"/>
            <a:endCxn id="81" idx="4"/>
          </p:cNvCxnSpPr>
          <p:nvPr/>
        </p:nvCxnSpPr>
        <p:spPr>
          <a:xfrm rot="5400000" flipH="1" flipV="1">
            <a:off x="3079626" y="3745559"/>
            <a:ext cx="353242" cy="1883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FE55C462-838C-7D44-91D4-775D25EFC47F}"/>
              </a:ext>
            </a:extLst>
          </p:cNvPr>
          <p:cNvSpPr/>
          <p:nvPr/>
        </p:nvSpPr>
        <p:spPr>
          <a:xfrm>
            <a:off x="348766" y="1274104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Cons_ID</a:t>
            </a:r>
            <a:endParaRPr lang="en-US" u="sng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0FE51B5-AC6B-7F85-FE27-48DDB5E139B5}"/>
              </a:ext>
            </a:extLst>
          </p:cNvPr>
          <p:cNvSpPr/>
          <p:nvPr/>
        </p:nvSpPr>
        <p:spPr>
          <a:xfrm>
            <a:off x="2330270" y="1285475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889DE80D-015E-66B0-81FE-F633920A342E}"/>
              </a:ext>
            </a:extLst>
          </p:cNvPr>
          <p:cNvCxnSpPr>
            <a:cxnSpLocks/>
            <a:stCxn id="93" idx="4"/>
            <a:endCxn id="61" idx="0"/>
          </p:cNvCxnSpPr>
          <p:nvPr/>
        </p:nvCxnSpPr>
        <p:spPr>
          <a:xfrm rot="5400000">
            <a:off x="713467" y="2156941"/>
            <a:ext cx="667519" cy="1150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A169681-E7F2-8E0A-E149-BCF2EF738FF2}"/>
              </a:ext>
            </a:extLst>
          </p:cNvPr>
          <p:cNvCxnSpPr>
            <a:cxnSpLocks/>
            <a:stCxn id="95" idx="4"/>
            <a:endCxn id="61" idx="3"/>
          </p:cNvCxnSpPr>
          <p:nvPr/>
        </p:nvCxnSpPr>
        <p:spPr>
          <a:xfrm rot="5400000">
            <a:off x="2049408" y="1814671"/>
            <a:ext cx="959440" cy="111421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C8EEA76-6DFE-7702-2F32-1975715971A0}"/>
              </a:ext>
            </a:extLst>
          </p:cNvPr>
          <p:cNvSpPr/>
          <p:nvPr/>
        </p:nvSpPr>
        <p:spPr>
          <a:xfrm>
            <a:off x="10219978" y="2548205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Nurse</a:t>
            </a: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A3E5B009-A640-7817-9DE9-C9E497416DFB}"/>
              </a:ext>
            </a:extLst>
          </p:cNvPr>
          <p:cNvCxnSpPr>
            <a:cxnSpLocks/>
            <a:stCxn id="113" idx="2"/>
            <a:endCxn id="109" idx="1"/>
          </p:cNvCxnSpPr>
          <p:nvPr/>
        </p:nvCxnSpPr>
        <p:spPr>
          <a:xfrm rot="16200000" flipH="1">
            <a:off x="8522600" y="1154118"/>
            <a:ext cx="457443" cy="29373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Flowchart: Sort 112">
            <a:extLst>
              <a:ext uri="{FF2B5EF4-FFF2-40B4-BE49-F238E27FC236}">
                <a16:creationId xmlns:a16="http://schemas.microsoft.com/office/drawing/2014/main" id="{0CDE2B17-3DA9-C089-F6DF-4EB11031A5A5}"/>
              </a:ext>
            </a:extLst>
          </p:cNvPr>
          <p:cNvSpPr/>
          <p:nvPr/>
        </p:nvSpPr>
        <p:spPr>
          <a:xfrm>
            <a:off x="6625440" y="1390062"/>
            <a:ext cx="1314450" cy="1003992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SupVis</a:t>
            </a:r>
            <a:endParaRPr lang="en-US" dirty="0"/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80E8715F-8FF3-45F2-C2BA-725BF7DF5F49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6229350" y="498647"/>
            <a:ext cx="1053315" cy="8914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D992D77-42FD-C047-6F73-78DE357A7AF4}"/>
              </a:ext>
            </a:extLst>
          </p:cNvPr>
          <p:cNvSpPr txBox="1"/>
          <p:nvPr/>
        </p:nvSpPr>
        <p:spPr>
          <a:xfrm>
            <a:off x="6746281" y="435955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98D4FA-D3F6-6A60-8D49-0FEE38AC7585}"/>
              </a:ext>
            </a:extLst>
          </p:cNvPr>
          <p:cNvSpPr txBox="1"/>
          <p:nvPr/>
        </p:nvSpPr>
        <p:spPr>
          <a:xfrm>
            <a:off x="9917064" y="2548205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EDBE053-3E65-84EC-B35D-D8CB11354671}"/>
              </a:ext>
            </a:extLst>
          </p:cNvPr>
          <p:cNvSpPr/>
          <p:nvPr/>
        </p:nvSpPr>
        <p:spPr>
          <a:xfrm>
            <a:off x="10446314" y="3699446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3688309-F3C3-41D2-0CEB-ABBFC71F60F3}"/>
              </a:ext>
            </a:extLst>
          </p:cNvPr>
          <p:cNvSpPr/>
          <p:nvPr/>
        </p:nvSpPr>
        <p:spPr>
          <a:xfrm>
            <a:off x="8571185" y="1548140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73B359C4-BC1F-58A8-9216-2A073A9436AF}"/>
              </a:ext>
            </a:extLst>
          </p:cNvPr>
          <p:cNvCxnSpPr>
            <a:cxnSpLocks/>
            <a:stCxn id="143" idx="4"/>
            <a:endCxn id="109" idx="0"/>
          </p:cNvCxnSpPr>
          <p:nvPr/>
        </p:nvCxnSpPr>
        <p:spPr>
          <a:xfrm rot="16200000" flipH="1">
            <a:off x="10963668" y="2309594"/>
            <a:ext cx="452002" cy="2522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3DD6E75-9A47-6CB3-D10A-7BEBB271A87D}"/>
              </a:ext>
            </a:extLst>
          </p:cNvPr>
          <p:cNvCxnSpPr>
            <a:cxnSpLocks/>
            <a:stCxn id="130" idx="4"/>
            <a:endCxn id="109" idx="0"/>
          </p:cNvCxnSpPr>
          <p:nvPr/>
        </p:nvCxnSpPr>
        <p:spPr>
          <a:xfrm rot="16200000" flipH="1">
            <a:off x="10067973" y="1413899"/>
            <a:ext cx="393482" cy="1875129"/>
          </a:xfrm>
          <a:prstGeom prst="bentConnector3">
            <a:avLst>
              <a:gd name="adj1" fmla="val 693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615A2D4E-0589-F24B-3F95-BEDCE2401BED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10929950" y="3427117"/>
            <a:ext cx="544658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384BAC57-2019-BAE8-3910-1462E7C1EC63}"/>
              </a:ext>
            </a:extLst>
          </p:cNvPr>
          <p:cNvSpPr/>
          <p:nvPr/>
        </p:nvSpPr>
        <p:spPr>
          <a:xfrm>
            <a:off x="8719482" y="1613009"/>
            <a:ext cx="1197582" cy="489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494EF2C-C230-9C67-6E0F-DA38D9C0185C}"/>
              </a:ext>
            </a:extLst>
          </p:cNvPr>
          <p:cNvSpPr/>
          <p:nvPr/>
        </p:nvSpPr>
        <p:spPr>
          <a:xfrm>
            <a:off x="10421094" y="1489620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9893B88B-CEEA-EF64-23FA-A7A96A04FA1D}"/>
              </a:ext>
            </a:extLst>
          </p:cNvPr>
          <p:cNvSpPr/>
          <p:nvPr/>
        </p:nvSpPr>
        <p:spPr>
          <a:xfrm>
            <a:off x="10569391" y="1554489"/>
            <a:ext cx="1197582" cy="489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237E3ED-E967-0D15-0E0B-1E1692802BE0}"/>
              </a:ext>
            </a:extLst>
          </p:cNvPr>
          <p:cNvSpPr/>
          <p:nvPr/>
        </p:nvSpPr>
        <p:spPr>
          <a:xfrm>
            <a:off x="10236894" y="6251417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299A01FE-727F-FF79-5365-F8B930A9CC0D}"/>
              </a:ext>
            </a:extLst>
          </p:cNvPr>
          <p:cNvSpPr/>
          <p:nvPr/>
        </p:nvSpPr>
        <p:spPr>
          <a:xfrm>
            <a:off x="10766959" y="5403910"/>
            <a:ext cx="1434537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code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385CB8-3A85-EE3C-5FA4-CE49C35BE2DA}"/>
              </a:ext>
            </a:extLst>
          </p:cNvPr>
          <p:cNvSpPr/>
          <p:nvPr/>
        </p:nvSpPr>
        <p:spPr>
          <a:xfrm>
            <a:off x="10219978" y="4622775"/>
            <a:ext cx="1434537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Dosage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D16F9ED3-15C6-4666-9114-C2FCA60F65EC}"/>
              </a:ext>
            </a:extLst>
          </p:cNvPr>
          <p:cNvSpPr/>
          <p:nvPr/>
        </p:nvSpPr>
        <p:spPr>
          <a:xfrm>
            <a:off x="8704731" y="4096242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D8BE741-07F8-3BE4-A9B8-32C02B5BAC5F}"/>
              </a:ext>
            </a:extLst>
          </p:cNvPr>
          <p:cNvSpPr/>
          <p:nvPr/>
        </p:nvSpPr>
        <p:spPr>
          <a:xfrm>
            <a:off x="8853028" y="4161111"/>
            <a:ext cx="1197582" cy="489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B9EE6EE-615B-2941-F594-789348031203}"/>
              </a:ext>
            </a:extLst>
          </p:cNvPr>
          <p:cNvCxnSpPr>
            <a:cxnSpLocks/>
            <a:stCxn id="146" idx="0"/>
            <a:endCxn id="147" idx="4"/>
          </p:cNvCxnSpPr>
          <p:nvPr/>
        </p:nvCxnSpPr>
        <p:spPr>
          <a:xfrm rot="5400000" flipH="1" flipV="1">
            <a:off x="11231249" y="5998439"/>
            <a:ext cx="240924" cy="26503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533A1CEA-EB3A-1474-1C57-94FF324B65C6}"/>
              </a:ext>
            </a:extLst>
          </p:cNvPr>
          <p:cNvCxnSpPr>
            <a:cxnSpLocks/>
            <a:stCxn id="146" idx="1"/>
            <a:endCxn id="148" idx="4"/>
          </p:cNvCxnSpPr>
          <p:nvPr/>
        </p:nvCxnSpPr>
        <p:spPr>
          <a:xfrm rot="10800000" flipH="1">
            <a:off x="10236893" y="5229359"/>
            <a:ext cx="700353" cy="1325351"/>
          </a:xfrm>
          <a:prstGeom prst="bentConnector4">
            <a:avLst>
              <a:gd name="adj1" fmla="val -32641"/>
              <a:gd name="adj2" fmla="val 873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5A670F9-A4CF-7882-0EF5-202F0D92573B}"/>
              </a:ext>
            </a:extLst>
          </p:cNvPr>
          <p:cNvCxnSpPr>
            <a:cxnSpLocks/>
          </p:cNvCxnSpPr>
          <p:nvPr/>
        </p:nvCxnSpPr>
        <p:spPr>
          <a:xfrm rot="16200000" flipV="1">
            <a:off x="9280655" y="5147977"/>
            <a:ext cx="1968118" cy="917712"/>
          </a:xfrm>
          <a:prstGeom prst="bentConnector3">
            <a:avLst>
              <a:gd name="adj1" fmla="val -17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Flowchart: Sort 164">
            <a:extLst>
              <a:ext uri="{FF2B5EF4-FFF2-40B4-BE49-F238E27FC236}">
                <a16:creationId xmlns:a16="http://schemas.microsoft.com/office/drawing/2014/main" id="{82593003-936B-B33B-17A0-96A82165C194}"/>
              </a:ext>
            </a:extLst>
          </p:cNvPr>
          <p:cNvSpPr/>
          <p:nvPr/>
        </p:nvSpPr>
        <p:spPr>
          <a:xfrm>
            <a:off x="7333210" y="3549712"/>
            <a:ext cx="1314450" cy="1003992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</a:t>
            </a:r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73FCB32-445A-7594-F901-3DC2636CD206}"/>
              </a:ext>
            </a:extLst>
          </p:cNvPr>
          <p:cNvCxnSpPr>
            <a:cxnSpLocks/>
            <a:stCxn id="165" idx="3"/>
          </p:cNvCxnSpPr>
          <p:nvPr/>
        </p:nvCxnSpPr>
        <p:spPr>
          <a:xfrm flipV="1">
            <a:off x="8647660" y="3114270"/>
            <a:ext cx="2452000" cy="9374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6696A7C7-3AB8-97BC-DB8C-27332CA978B2}"/>
              </a:ext>
            </a:extLst>
          </p:cNvPr>
          <p:cNvCxnSpPr>
            <a:cxnSpLocks/>
            <a:endCxn id="165" idx="1"/>
          </p:cNvCxnSpPr>
          <p:nvPr/>
        </p:nvCxnSpPr>
        <p:spPr>
          <a:xfrm rot="5400000" flipH="1" flipV="1">
            <a:off x="5759244" y="4848079"/>
            <a:ext cx="2370337" cy="7775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1F571D7F-D150-E9BC-B5EF-77E540D22EA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25875" y="4567214"/>
            <a:ext cx="2355347" cy="2226225"/>
          </a:xfrm>
          <a:prstGeom prst="bentConnector3">
            <a:avLst>
              <a:gd name="adj1" fmla="val 601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0472D903-87B3-5708-96A4-7CA7B23C1191}"/>
              </a:ext>
            </a:extLst>
          </p:cNvPr>
          <p:cNvSpPr/>
          <p:nvPr/>
        </p:nvSpPr>
        <p:spPr>
          <a:xfrm>
            <a:off x="6160607" y="3161138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Date-Time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47705DFB-C60F-F8F2-C082-0BB7F705B627}"/>
              </a:ext>
            </a:extLst>
          </p:cNvPr>
          <p:cNvCxnSpPr>
            <a:cxnSpLocks/>
            <a:stCxn id="165" idx="0"/>
            <a:endCxn id="177" idx="6"/>
          </p:cNvCxnSpPr>
          <p:nvPr/>
        </p:nvCxnSpPr>
        <p:spPr>
          <a:xfrm rot="16200000" flipV="1">
            <a:off x="7788845" y="3348121"/>
            <a:ext cx="85282" cy="3178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38EB3C0-0467-0FA2-8991-824F5580330F}"/>
              </a:ext>
            </a:extLst>
          </p:cNvPr>
          <p:cNvSpPr txBox="1"/>
          <p:nvPr/>
        </p:nvSpPr>
        <p:spPr>
          <a:xfrm>
            <a:off x="9954991" y="6562622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303385-D7CC-41A2-97AD-533D6BD2C10D}"/>
              </a:ext>
            </a:extLst>
          </p:cNvPr>
          <p:cNvSpPr txBox="1"/>
          <p:nvPr/>
        </p:nvSpPr>
        <p:spPr>
          <a:xfrm>
            <a:off x="6458945" y="5962619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4658C20-7292-0BB5-0834-FF8E8546143A}"/>
              </a:ext>
            </a:extLst>
          </p:cNvPr>
          <p:cNvSpPr txBox="1"/>
          <p:nvPr/>
        </p:nvSpPr>
        <p:spPr>
          <a:xfrm>
            <a:off x="9993653" y="3105265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71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Wael</dc:creator>
  <cp:lastModifiedBy>Ahmed Wael</cp:lastModifiedBy>
  <cp:revision>10</cp:revision>
  <dcterms:created xsi:type="dcterms:W3CDTF">2024-11-28T13:34:41Z</dcterms:created>
  <dcterms:modified xsi:type="dcterms:W3CDTF">2024-12-02T09:00:00Z</dcterms:modified>
</cp:coreProperties>
</file>