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Vishwakarma Institute of Technology, Pune-37</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843A17-4957-4A02-89CD-83F29BCFDB93}" type="datetimeFigureOut">
              <a:rPr lang="en-US" smtClean="0"/>
              <a:t>11/29/2017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FAFA8-556D-4C73-8832-4604E6D676CA}" type="slidenum">
              <a:rPr lang="en-US" smtClean="0"/>
              <a:t>‹#›</a:t>
            </a:fld>
            <a:endParaRPr lang="en-US"/>
          </a:p>
        </p:txBody>
      </p:sp>
    </p:spTree>
    <p:extLst>
      <p:ext uri="{BB962C8B-B14F-4D97-AF65-F5344CB8AC3E}">
        <p14:creationId xmlns:p14="http://schemas.microsoft.com/office/powerpoint/2010/main" val="28302731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Vishwakarma Institute of Technology, Pune-37</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D8798-CEDB-417C-9F29-96AFA36784C5}"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3D0BB-3F58-4F65-8D05-5E79B155F966}" type="slidenum">
              <a:rPr lang="en-US" smtClean="0"/>
              <a:t>‹#›</a:t>
            </a:fld>
            <a:endParaRPr lang="en-US"/>
          </a:p>
        </p:txBody>
      </p:sp>
    </p:spTree>
    <p:extLst>
      <p:ext uri="{BB962C8B-B14F-4D97-AF65-F5344CB8AC3E}">
        <p14:creationId xmlns:p14="http://schemas.microsoft.com/office/powerpoint/2010/main" val="383114336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a:t>Vishwakarma Institute of Technology, Pune-37</a:t>
            </a:r>
          </a:p>
        </p:txBody>
      </p:sp>
    </p:spTree>
    <p:extLst>
      <p:ext uri="{BB962C8B-B14F-4D97-AF65-F5344CB8AC3E}">
        <p14:creationId xmlns:p14="http://schemas.microsoft.com/office/powerpoint/2010/main" val="247721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17539-B6A5-49AC-8D9E-65EAE86B6BE2}"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02B06-75BE-4152-9001-060193254032}"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673B3-542A-453E-B782-6DEBE761BCEB}"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2AF5E-98C8-48D1-B3CC-A8A50924D48E}"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2FE2F-F86B-4941-AB0B-4B559ADA8E81}"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D32D0-DFE1-485F-B292-3CEF9587D954}"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7A48F-3010-4D31-9735-C14672A0DF71}"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41FE-DD9A-490B-BACA-02F313357857}"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40F63-6DD1-456D-A883-D7FF00CBE0D4}"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229662-07D0-4584-AA3D-5486D63B700E}" type="datetime1">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93A205-347C-40E6-A976-D547BDAB9809}" type="datetime1">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5B6564-FDC1-48B6-9A2B-CB8FA9B5AF27}" type="datetime1">
              <a:rPr lang="en-US"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661D7-5027-4883-A68C-EFA3530A6BBE}" type="datetime1">
              <a:rPr lang="en-US" smtClean="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89555-0FA0-493D-BC06-794D28E0917C}" type="datetime1">
              <a:rPr lang="en-US" smtClean="0"/>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ABEB-7D58-43B4-8D52-DB0A58CA38BB}" type="datetime1">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C95709F3-B945-425B-94B0-4C9EB1458A51}" type="datetime1">
              <a:rPr lang="en-US" smtClean="0"/>
              <a:t>11/29/2017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EDD41C-1EB0-4FBD-ADA3-C0DC91932BD5}" type="datetime1">
              <a:rPr lang="en-US" smtClean="0"/>
              <a:t>11/29/2017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189" y="2404534"/>
            <a:ext cx="8230814" cy="1646302"/>
          </a:xfrm>
        </p:spPr>
        <p:txBody>
          <a:bodyPr/>
          <a:lstStyle/>
          <a:p>
            <a:r>
              <a:rPr lang="en-US" dirty="0"/>
              <a:t>DIGITAL AUDIO EQUALIZER</a:t>
            </a:r>
          </a:p>
        </p:txBody>
      </p:sp>
      <p:sp>
        <p:nvSpPr>
          <p:cNvPr id="3" name="Subtitle 2"/>
          <p:cNvSpPr>
            <a:spLocks noGrp="1"/>
          </p:cNvSpPr>
          <p:nvPr>
            <p:ph type="subTitle" idx="1"/>
          </p:nvPr>
        </p:nvSpPr>
        <p:spPr/>
        <p:txBody>
          <a:bodyPr>
            <a:noAutofit/>
          </a:bodyPr>
          <a:lstStyle/>
          <a:p>
            <a:r>
              <a:rPr lang="en-US" sz="1600" dirty="0"/>
              <a:t>Presented by,</a:t>
            </a:r>
          </a:p>
          <a:p>
            <a:r>
              <a:rPr lang="en-US" sz="1600" dirty="0" err="1"/>
              <a:t>Devarmani</a:t>
            </a:r>
            <a:r>
              <a:rPr lang="en-US" sz="1600" dirty="0"/>
              <a:t> </a:t>
            </a:r>
            <a:r>
              <a:rPr lang="en-US" sz="1600" dirty="0" err="1"/>
              <a:t>Rishikesh</a:t>
            </a:r>
            <a:r>
              <a:rPr lang="en-US" sz="1600" dirty="0"/>
              <a:t> </a:t>
            </a:r>
            <a:r>
              <a:rPr lang="en-US" sz="1600" dirty="0" err="1"/>
              <a:t>Surseh</a:t>
            </a:r>
            <a:r>
              <a:rPr lang="en-US" sz="1600" dirty="0"/>
              <a:t> (K-73)</a:t>
            </a:r>
          </a:p>
          <a:p>
            <a:r>
              <a:rPr lang="en-US" sz="1600" dirty="0" err="1"/>
              <a:t>Jogi</a:t>
            </a:r>
            <a:r>
              <a:rPr lang="en-US" sz="1600" dirty="0"/>
              <a:t> </a:t>
            </a:r>
            <a:r>
              <a:rPr lang="en-US" sz="1600" dirty="0" err="1"/>
              <a:t>Shubhamkumar</a:t>
            </a:r>
            <a:r>
              <a:rPr lang="en-US" sz="1600" dirty="0"/>
              <a:t> </a:t>
            </a:r>
            <a:r>
              <a:rPr lang="en-US" sz="1600" dirty="0" err="1"/>
              <a:t>Sudhir</a:t>
            </a:r>
            <a:r>
              <a:rPr lang="en-US" sz="1600" dirty="0"/>
              <a:t> (K-74)</a:t>
            </a:r>
          </a:p>
          <a:p>
            <a:r>
              <a:rPr lang="en-US" sz="1600" dirty="0" err="1"/>
              <a:t>Belwadi</a:t>
            </a:r>
            <a:r>
              <a:rPr lang="en-US" sz="1600" dirty="0"/>
              <a:t> Faisal Ahmed (K-78)</a:t>
            </a:r>
          </a:p>
          <a:p>
            <a:endParaRPr lang="en-US" sz="1600" dirty="0"/>
          </a:p>
        </p:txBody>
      </p:sp>
      <p:sp>
        <p:nvSpPr>
          <p:cNvPr id="4" name="TextBox 3"/>
          <p:cNvSpPr txBox="1"/>
          <p:nvPr/>
        </p:nvSpPr>
        <p:spPr>
          <a:xfrm>
            <a:off x="1043189" y="5808372"/>
            <a:ext cx="3902298" cy="646331"/>
          </a:xfrm>
          <a:prstGeom prst="rect">
            <a:avLst/>
          </a:prstGeom>
          <a:noFill/>
        </p:spPr>
        <p:txBody>
          <a:bodyPr wrap="square" rtlCol="0">
            <a:spAutoFit/>
          </a:bodyPr>
          <a:lstStyle/>
          <a:p>
            <a:r>
              <a:rPr lang="en-US" dirty="0"/>
              <a:t>Guided by,</a:t>
            </a:r>
          </a:p>
          <a:p>
            <a:r>
              <a:rPr lang="en-US" dirty="0"/>
              <a:t>Prof. M. S. Deshpande</a:t>
            </a:r>
          </a:p>
        </p:txBody>
      </p:sp>
      <p:sp>
        <p:nvSpPr>
          <p:cNvPr id="5" name="TextBox 4"/>
          <p:cNvSpPr txBox="1"/>
          <p:nvPr/>
        </p:nvSpPr>
        <p:spPr>
          <a:xfrm>
            <a:off x="1996224" y="553792"/>
            <a:ext cx="6915955" cy="646331"/>
          </a:xfrm>
          <a:prstGeom prst="rect">
            <a:avLst/>
          </a:prstGeom>
          <a:noFill/>
        </p:spPr>
        <p:txBody>
          <a:bodyPr wrap="square" rtlCol="0">
            <a:spAutoFit/>
          </a:bodyPr>
          <a:lstStyle/>
          <a:p>
            <a:pPr algn="ctr"/>
            <a:r>
              <a:rPr lang="en-US" dirty="0" err="1"/>
              <a:t>Vishwakarma</a:t>
            </a:r>
            <a:r>
              <a:rPr lang="en-US" dirty="0"/>
              <a:t> Institute of Technology, Pune-37</a:t>
            </a:r>
          </a:p>
          <a:p>
            <a:pPr algn="ctr"/>
            <a:r>
              <a:rPr lang="en-US" dirty="0"/>
              <a:t>Department of Electronics and Telecommunications Engineering</a:t>
            </a:r>
          </a:p>
        </p:txBody>
      </p:sp>
    </p:spTree>
    <p:extLst>
      <p:ext uri="{BB962C8B-B14F-4D97-AF65-F5344CB8AC3E}">
        <p14:creationId xmlns:p14="http://schemas.microsoft.com/office/powerpoint/2010/main" val="3042258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pPr algn="just"/>
            <a:r>
              <a:rPr lang="en-US" dirty="0"/>
              <a:t>The browse button allows to access any audio file to play. The other buttons such as play, pause, resume and stop perform the operations of start, pause , continue and stop playing the audio signal.</a:t>
            </a:r>
          </a:p>
          <a:p>
            <a:pPr algn="just"/>
            <a:endParaRPr lang="en-US" dirty="0"/>
          </a:p>
          <a:p>
            <a:pPr algn="just"/>
            <a:r>
              <a:rPr lang="en-US" dirty="0"/>
              <a:t>The five sliders representing the five frequency bands are used to adjust the gain of the specific frequency band i.e. boosting and attenuation of the signal at the desired frequency</a:t>
            </a:r>
            <a:r>
              <a:rPr lang="en-US" dirty="0" smtClean="0"/>
              <a:t>.</a:t>
            </a:r>
          </a:p>
          <a:p>
            <a:pPr algn="just"/>
            <a:endParaRPr lang="en-US" dirty="0"/>
          </a:p>
          <a:p>
            <a:pPr algn="just"/>
            <a:r>
              <a:rPr lang="en-US" dirty="0" smtClean="0"/>
              <a:t>The analysis of the filtered audio signals is performed using the Fast Fourier Transform(FFT).  </a:t>
            </a:r>
            <a:endParaRPr lang="en-US" dirty="0"/>
          </a:p>
        </p:txBody>
      </p:sp>
    </p:spTree>
    <p:extLst>
      <p:ext uri="{BB962C8B-B14F-4D97-AF65-F5344CB8AC3E}">
        <p14:creationId xmlns:p14="http://schemas.microsoft.com/office/powerpoint/2010/main" val="2216235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J:\SAS Project Equalizer Final\New folder\High Pas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700" y="759126"/>
            <a:ext cx="9949183" cy="52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820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677334" y="1930400"/>
            <a:ext cx="8596668" cy="3880773"/>
          </a:xfrm>
        </p:spPr>
        <p:txBody>
          <a:bodyPr/>
          <a:lstStyle/>
          <a:p>
            <a:r>
              <a:rPr lang="en-US" dirty="0"/>
              <a:t>Telecommunication Systems</a:t>
            </a:r>
          </a:p>
          <a:p>
            <a:endParaRPr lang="en-US" dirty="0"/>
          </a:p>
          <a:p>
            <a:r>
              <a:rPr lang="en-US" dirty="0"/>
              <a:t>Microphones and speakers</a:t>
            </a:r>
          </a:p>
          <a:p>
            <a:endParaRPr lang="en-US" dirty="0"/>
          </a:p>
          <a:p>
            <a:r>
              <a:rPr lang="en-US" dirty="0"/>
              <a:t>Acoustics</a:t>
            </a:r>
          </a:p>
          <a:p>
            <a:endParaRPr lang="en-US" dirty="0"/>
          </a:p>
          <a:p>
            <a:r>
              <a:rPr lang="en-US" dirty="0"/>
              <a:t>Recording Studios</a:t>
            </a:r>
          </a:p>
          <a:p>
            <a:endParaRPr lang="en-US" dirty="0"/>
          </a:p>
          <a:p>
            <a:r>
              <a:rPr lang="en-US" dirty="0"/>
              <a:t>Stereo System</a:t>
            </a:r>
          </a:p>
          <a:p>
            <a:endParaRPr lang="en-US" dirty="0"/>
          </a:p>
        </p:txBody>
      </p:sp>
    </p:spTree>
    <p:extLst>
      <p:ext uri="{BB962C8B-B14F-4D97-AF65-F5344CB8AC3E}">
        <p14:creationId xmlns:p14="http://schemas.microsoft.com/office/powerpoint/2010/main" val="3356203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quality of the signals was verified by visual comparisons of the frequency response and spectrograms, as well as by comparing audio outputs. </a:t>
            </a:r>
          </a:p>
          <a:p>
            <a:endParaRPr lang="en-US" dirty="0"/>
          </a:p>
          <a:p>
            <a:r>
              <a:rPr lang="en-US" dirty="0"/>
              <a:t>The change in the gain of the frequency band with the help of the sliders provided a desired quality of the signal.</a:t>
            </a:r>
          </a:p>
          <a:p>
            <a:endParaRPr lang="en-US" dirty="0"/>
          </a:p>
          <a:p>
            <a:r>
              <a:rPr lang="en-US" dirty="0"/>
              <a:t>The performance of the equalizer is tested better in terms of noise cancellation also.</a:t>
            </a:r>
          </a:p>
        </p:txBody>
      </p:sp>
    </p:spTree>
    <p:extLst>
      <p:ext uri="{BB962C8B-B14F-4D97-AF65-F5344CB8AC3E}">
        <p14:creationId xmlns:p14="http://schemas.microsoft.com/office/powerpoint/2010/main" val="964381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77334" y="2160589"/>
            <a:ext cx="8621212" cy="3880773"/>
          </a:xfrm>
        </p:spPr>
        <p:txBody>
          <a:bodyPr/>
          <a:lstStyle/>
          <a:p>
            <a:pPr marL="0" indent="0">
              <a:buNone/>
            </a:pPr>
            <a:r>
              <a:rPr lang="en-US" dirty="0"/>
              <a:t>[1]  Building an Equalizer, EE 262, Lab Section A2, Department of Electrical 	Engineering, University of Missouri-Rolla.</a:t>
            </a:r>
          </a:p>
          <a:p>
            <a:pPr marL="0" indent="0">
              <a:buNone/>
            </a:pPr>
            <a:endParaRPr lang="en-US" dirty="0"/>
          </a:p>
          <a:p>
            <a:pPr marL="0" indent="0">
              <a:buNone/>
            </a:pPr>
            <a:r>
              <a:rPr lang="en-US" dirty="0"/>
              <a:t>[2]  Implementation of a Multi-band Equalizer in MATLAB and Simulink Using 	Algorithm Manipulation, Roger Williams University.</a:t>
            </a:r>
          </a:p>
          <a:p>
            <a:pPr marL="0" indent="0">
              <a:buNone/>
            </a:pPr>
            <a:endParaRPr lang="en-US" dirty="0"/>
          </a:p>
          <a:p>
            <a:pPr marL="0" indent="0">
              <a:buNone/>
            </a:pPr>
            <a:r>
              <a:rPr lang="en-US" dirty="0"/>
              <a:t>[3]  </a:t>
            </a:r>
            <a:r>
              <a:rPr lang="en-US" dirty="0" err="1" smtClean="0"/>
              <a:t>MathWorks</a:t>
            </a:r>
            <a:r>
              <a:rPr lang="en-US" dirty="0" smtClean="0"/>
              <a:t> </a:t>
            </a:r>
            <a:r>
              <a:rPr lang="en-US" dirty="0"/>
              <a:t>Documentation</a:t>
            </a:r>
          </a:p>
          <a:p>
            <a:pPr marL="0" indent="0">
              <a:buNone/>
            </a:pPr>
            <a:endParaRPr lang="en-US" dirty="0"/>
          </a:p>
        </p:txBody>
      </p:sp>
    </p:spTree>
    <p:extLst>
      <p:ext uri="{BB962C8B-B14F-4D97-AF65-F5344CB8AC3E}">
        <p14:creationId xmlns:p14="http://schemas.microsoft.com/office/powerpoint/2010/main" val="1600943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9405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77334" y="1593918"/>
            <a:ext cx="8596668" cy="3880773"/>
          </a:xfrm>
        </p:spPr>
        <p:txBody>
          <a:bodyPr>
            <a:noAutofit/>
          </a:bodyPr>
          <a:lstStyle/>
          <a:p>
            <a:r>
              <a:rPr lang="en-US" sz="2400" dirty="0"/>
              <a:t>Abstract</a:t>
            </a:r>
          </a:p>
          <a:p>
            <a:r>
              <a:rPr lang="en-US" sz="2400" dirty="0"/>
              <a:t>Literature Survey</a:t>
            </a:r>
          </a:p>
          <a:p>
            <a:r>
              <a:rPr lang="en-US" sz="2400" dirty="0"/>
              <a:t>Objectives</a:t>
            </a:r>
          </a:p>
          <a:p>
            <a:r>
              <a:rPr lang="en-US" sz="2400" dirty="0"/>
              <a:t>Project Specifications</a:t>
            </a:r>
          </a:p>
          <a:p>
            <a:r>
              <a:rPr lang="en-US" sz="2400" dirty="0"/>
              <a:t>Methodology</a:t>
            </a:r>
          </a:p>
          <a:p>
            <a:r>
              <a:rPr lang="en-US" sz="2400" dirty="0"/>
              <a:t>GUI View</a:t>
            </a:r>
          </a:p>
          <a:p>
            <a:r>
              <a:rPr lang="en-US" sz="2400" dirty="0"/>
              <a:t>Results</a:t>
            </a:r>
          </a:p>
          <a:p>
            <a:r>
              <a:rPr lang="en-US" sz="2400" dirty="0"/>
              <a:t>Applications</a:t>
            </a:r>
          </a:p>
          <a:p>
            <a:r>
              <a:rPr lang="en-US" sz="2400" dirty="0"/>
              <a:t>Conclusion</a:t>
            </a:r>
          </a:p>
          <a:p>
            <a:r>
              <a:rPr lang="en-US" sz="2400" dirty="0"/>
              <a:t>References</a:t>
            </a:r>
          </a:p>
        </p:txBody>
      </p:sp>
    </p:spTree>
    <p:extLst>
      <p:ext uri="{BB962C8B-B14F-4D97-AF65-F5344CB8AC3E}">
        <p14:creationId xmlns:p14="http://schemas.microsoft.com/office/powerpoint/2010/main" val="273612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677334" y="1503767"/>
            <a:ext cx="8596668" cy="3880773"/>
          </a:xfrm>
        </p:spPr>
        <p:txBody>
          <a:bodyPr/>
          <a:lstStyle/>
          <a:p>
            <a:pPr marL="0" indent="0" algn="just">
              <a:buNone/>
            </a:pPr>
            <a:r>
              <a:rPr lang="en-US" dirty="0"/>
              <a:t>	One of the most used methods in digital signal processing is audio equalization. Equalizers are utilized in telecommunication systems, recording studios, acoustics, and many devices such as microphones and speakers. The purpose of developing an equalizer is to limit the factors that have a negative impact on the quality of an audio signal, which can be accomplished by boosting the parts of the signal. MATLAB provides a range of tools that are applicable to audio equalization. MATLAB’s Butterworth function is used in order to design filters for this equalizer. </a:t>
            </a:r>
          </a:p>
        </p:txBody>
      </p:sp>
    </p:spTree>
    <p:extLst>
      <p:ext uri="{BB962C8B-B14F-4D97-AF65-F5344CB8AC3E}">
        <p14:creationId xmlns:p14="http://schemas.microsoft.com/office/powerpoint/2010/main" val="2093051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a:t>
            </a:r>
          </a:p>
        </p:txBody>
      </p:sp>
      <p:sp>
        <p:nvSpPr>
          <p:cNvPr id="3" name="Content Placeholder 2"/>
          <p:cNvSpPr>
            <a:spLocks noGrp="1"/>
          </p:cNvSpPr>
          <p:nvPr>
            <p:ph idx="1"/>
          </p:nvPr>
        </p:nvSpPr>
        <p:spPr>
          <a:xfrm>
            <a:off x="677334" y="1478009"/>
            <a:ext cx="8596668" cy="3880773"/>
          </a:xfrm>
        </p:spPr>
        <p:txBody>
          <a:bodyPr>
            <a:normAutofit lnSpcReduction="10000"/>
          </a:bodyPr>
          <a:lstStyle/>
          <a:p>
            <a:pPr algn="just"/>
            <a:r>
              <a:rPr lang="en-US" dirty="0"/>
              <a:t>Implementation of a Multi-band Equalizer in MATLAB and Simulink Using Algorithm Manipulation, Roger Williams University:</a:t>
            </a:r>
          </a:p>
          <a:p>
            <a:pPr marL="0" indent="0" algn="just">
              <a:buNone/>
            </a:pPr>
            <a:r>
              <a:rPr lang="en-US" dirty="0"/>
              <a:t>		</a:t>
            </a:r>
            <a:r>
              <a:rPr lang="en-US" sz="1600" dirty="0"/>
              <a:t>Audio equalizers can be used to manipulate signal frequencies to improve sound quality for different listening environments. The results show an audio equalization algorithm that was verified by analyzing test signals to compare frequency response before and after equalization.</a:t>
            </a:r>
          </a:p>
          <a:p>
            <a:pPr marL="0" indent="0" algn="just">
              <a:buNone/>
            </a:pPr>
            <a:endParaRPr lang="en-US" sz="1600" dirty="0"/>
          </a:p>
          <a:p>
            <a:pPr algn="just"/>
            <a:r>
              <a:rPr lang="en-US" dirty="0"/>
              <a:t>Building an Equalizer, EE 262, Lab Section A2, Department of Electrical Engineering, University of Missouri-Rolla:</a:t>
            </a:r>
          </a:p>
          <a:p>
            <a:pPr marL="0" indent="0" algn="just">
              <a:buNone/>
            </a:pPr>
            <a:r>
              <a:rPr lang="en-US" dirty="0"/>
              <a:t>		 </a:t>
            </a:r>
            <a:r>
              <a:rPr lang="en-US" sz="1600" dirty="0"/>
              <a:t>Equalization is a signal processing technique that cancels out distortions caused by noise sources and imperfections in mediums. This paper describes the procedure and results of simulating an equalizer using MATLAB. The methods for determining frequency response of a sound are also discussed. </a:t>
            </a:r>
          </a:p>
        </p:txBody>
      </p:sp>
    </p:spTree>
    <p:extLst>
      <p:ext uri="{BB962C8B-B14F-4D97-AF65-F5344CB8AC3E}">
        <p14:creationId xmlns:p14="http://schemas.microsoft.com/office/powerpoint/2010/main" val="3457329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lgn="just"/>
            <a:r>
              <a:rPr lang="en-US" dirty="0"/>
              <a:t>The main objective of designing the digital audio equalizer is to enhance the quality of the audio signal by boosting or attenuating the signal at the specific frequency.</a:t>
            </a:r>
          </a:p>
          <a:p>
            <a:pPr algn="just"/>
            <a:endParaRPr lang="en-US" dirty="0"/>
          </a:p>
          <a:p>
            <a:pPr algn="just"/>
            <a:r>
              <a:rPr lang="en-US" dirty="0"/>
              <a:t>Equalizing filters cancel out any phase delay between different frequency components.</a:t>
            </a:r>
          </a:p>
          <a:p>
            <a:pPr algn="just"/>
            <a:endParaRPr lang="en-US" dirty="0"/>
          </a:p>
          <a:p>
            <a:pPr algn="just"/>
            <a:r>
              <a:rPr lang="en-US" dirty="0"/>
              <a:t>The project also aims to cancel out the distortions due to imperfections in the speaker or due to poor acoustic features of a room, which  can greatly improve output of audio systems. </a:t>
            </a:r>
          </a:p>
        </p:txBody>
      </p:sp>
    </p:spTree>
    <p:extLst>
      <p:ext uri="{BB962C8B-B14F-4D97-AF65-F5344CB8AC3E}">
        <p14:creationId xmlns:p14="http://schemas.microsoft.com/office/powerpoint/2010/main" val="3982184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Specifications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625" y="1930401"/>
            <a:ext cx="7225326" cy="3515024"/>
          </a:xfrm>
        </p:spPr>
      </p:pic>
    </p:spTree>
    <p:extLst>
      <p:ext uri="{BB962C8B-B14F-4D97-AF65-F5344CB8AC3E}">
        <p14:creationId xmlns:p14="http://schemas.microsoft.com/office/powerpoint/2010/main" val="212322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br>
              <a:rPr lang="en-US" dirty="0" smtClean="0"/>
            </a:br>
            <a:endParaRPr lang="en-US" dirty="0"/>
          </a:p>
        </p:txBody>
      </p:sp>
      <p:pic>
        <p:nvPicPr>
          <p:cNvPr id="1026" name="Picture 2" descr="J:\SAS Project Equalizer Final\New folder\Flow 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443" y="1321998"/>
            <a:ext cx="4564063"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926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211" y="1344168"/>
            <a:ext cx="8596668" cy="3880773"/>
          </a:xfrm>
        </p:spPr>
        <p:txBody>
          <a:bodyPr>
            <a:normAutofit fontScale="85000" lnSpcReduction="10000"/>
          </a:bodyPr>
          <a:lstStyle/>
          <a:p>
            <a:pPr>
              <a:lnSpc>
                <a:spcPct val="170000"/>
              </a:lnSpc>
            </a:pPr>
            <a:r>
              <a:rPr lang="en-IN" dirty="0"/>
              <a:t>In the </a:t>
            </a:r>
            <a:r>
              <a:rPr lang="en-IN" dirty="0" smtClean="0"/>
              <a:t>design </a:t>
            </a:r>
            <a:r>
              <a:rPr lang="en-IN" dirty="0"/>
              <a:t>process, </a:t>
            </a:r>
            <a:r>
              <a:rPr lang="en-IN" dirty="0" smtClean="0"/>
              <a:t>the FIR </a:t>
            </a:r>
            <a:r>
              <a:rPr lang="en-IN" dirty="0"/>
              <a:t>filters were implemented in a way to create </a:t>
            </a:r>
            <a:r>
              <a:rPr lang="en-IN" dirty="0" smtClean="0"/>
              <a:t>the proposed </a:t>
            </a:r>
            <a:r>
              <a:rPr lang="en-IN" dirty="0"/>
              <a:t>multi-band filtering algorithm. These </a:t>
            </a:r>
            <a:r>
              <a:rPr lang="en-IN" dirty="0" smtClean="0"/>
              <a:t>discrete Finite </a:t>
            </a:r>
            <a:r>
              <a:rPr lang="en-IN" dirty="0"/>
              <a:t>I</a:t>
            </a:r>
            <a:r>
              <a:rPr lang="en-IN" dirty="0" smtClean="0"/>
              <a:t>mpulse </a:t>
            </a:r>
            <a:r>
              <a:rPr lang="en-IN" dirty="0"/>
              <a:t>R</a:t>
            </a:r>
            <a:r>
              <a:rPr lang="en-IN" dirty="0" smtClean="0"/>
              <a:t>esponse </a:t>
            </a:r>
            <a:r>
              <a:rPr lang="en-IN" dirty="0"/>
              <a:t>filters </a:t>
            </a:r>
            <a:r>
              <a:rPr lang="en-IN" dirty="0" smtClean="0"/>
              <a:t>(FIR</a:t>
            </a:r>
            <a:r>
              <a:rPr lang="en-IN" dirty="0"/>
              <a:t>) obtain </a:t>
            </a:r>
            <a:r>
              <a:rPr lang="en-IN" dirty="0" smtClean="0"/>
              <a:t>the coefficients </a:t>
            </a:r>
            <a:r>
              <a:rPr lang="en-IN" dirty="0"/>
              <a:t>from the Butterworth transfer function </a:t>
            </a:r>
            <a:r>
              <a:rPr lang="en-IN" dirty="0" smtClean="0"/>
              <a:t>to equalize </a:t>
            </a:r>
            <a:r>
              <a:rPr lang="en-IN" dirty="0"/>
              <a:t>a test signal.</a:t>
            </a:r>
            <a:endParaRPr lang="en-US" dirty="0"/>
          </a:p>
          <a:p>
            <a:pPr marL="0" indent="0">
              <a:buNone/>
            </a:pPr>
            <a:r>
              <a:rPr lang="en-US" dirty="0" smtClean="0"/>
              <a:t>	Implementing </a:t>
            </a:r>
            <a:r>
              <a:rPr lang="en-US" dirty="0"/>
              <a:t>Filters</a:t>
            </a:r>
          </a:p>
          <a:p>
            <a:pPr marL="0" indent="0">
              <a:buNone/>
            </a:pPr>
            <a:r>
              <a:rPr lang="en-US" dirty="0"/>
              <a:t>	h2=fir1(100,2*250/</a:t>
            </a:r>
            <a:r>
              <a:rPr lang="en-US" dirty="0" err="1"/>
              <a:t>Fs</a:t>
            </a:r>
            <a:r>
              <a:rPr lang="en-US" dirty="0"/>
              <a:t>,</a:t>
            </a:r>
            <a:r>
              <a:rPr lang="en-US" dirty="0" smtClean="0"/>
              <a:t>'</a:t>
            </a:r>
            <a:r>
              <a:rPr lang="en-US" dirty="0" err="1" smtClean="0"/>
              <a:t>lowpass</a:t>
            </a:r>
            <a:r>
              <a:rPr lang="en-US" dirty="0" smtClean="0"/>
              <a:t>');</a:t>
            </a:r>
            <a:endParaRPr lang="en-US" dirty="0"/>
          </a:p>
          <a:p>
            <a:pPr marL="0" indent="0">
              <a:buNone/>
            </a:pPr>
            <a:r>
              <a:rPr lang="en-US" dirty="0"/>
              <a:t>	h3=fir1(100,[2*250/</a:t>
            </a:r>
            <a:r>
              <a:rPr lang="en-US" dirty="0" err="1"/>
              <a:t>Fs</a:t>
            </a:r>
            <a:r>
              <a:rPr lang="en-US" dirty="0"/>
              <a:t> 2*500/</a:t>
            </a:r>
            <a:r>
              <a:rPr lang="en-US" dirty="0" err="1"/>
              <a:t>Fs</a:t>
            </a:r>
            <a:r>
              <a:rPr lang="en-US" dirty="0"/>
              <a:t>],'</a:t>
            </a:r>
            <a:r>
              <a:rPr lang="en-US" dirty="0" err="1"/>
              <a:t>bandpass</a:t>
            </a:r>
            <a:r>
              <a:rPr lang="en-US" dirty="0"/>
              <a:t>');</a:t>
            </a:r>
          </a:p>
          <a:p>
            <a:pPr marL="0" indent="0">
              <a:buNone/>
            </a:pPr>
            <a:r>
              <a:rPr lang="en-US" dirty="0"/>
              <a:t>	h4=fir1(100,[2*500/</a:t>
            </a:r>
            <a:r>
              <a:rPr lang="en-US" dirty="0" err="1"/>
              <a:t>Fs</a:t>
            </a:r>
            <a:r>
              <a:rPr lang="en-US" dirty="0"/>
              <a:t> 2*2000/</a:t>
            </a:r>
            <a:r>
              <a:rPr lang="en-US" dirty="0" err="1"/>
              <a:t>Fs</a:t>
            </a:r>
            <a:r>
              <a:rPr lang="en-US" dirty="0"/>
              <a:t>],'</a:t>
            </a:r>
            <a:r>
              <a:rPr lang="en-US" dirty="0" err="1"/>
              <a:t>bandpass</a:t>
            </a:r>
            <a:r>
              <a:rPr lang="en-US" dirty="0"/>
              <a:t>');</a:t>
            </a:r>
          </a:p>
          <a:p>
            <a:pPr marL="0" indent="0">
              <a:buNone/>
            </a:pPr>
            <a:r>
              <a:rPr lang="en-US" dirty="0"/>
              <a:t>	h5=fir1(100,[2*2000/</a:t>
            </a:r>
            <a:r>
              <a:rPr lang="en-US" dirty="0" err="1"/>
              <a:t>Fs</a:t>
            </a:r>
            <a:r>
              <a:rPr lang="en-US" dirty="0"/>
              <a:t> 2*4000/</a:t>
            </a:r>
            <a:r>
              <a:rPr lang="en-US" dirty="0" err="1"/>
              <a:t>Fs</a:t>
            </a:r>
            <a:r>
              <a:rPr lang="en-US" dirty="0"/>
              <a:t>],'</a:t>
            </a:r>
            <a:r>
              <a:rPr lang="en-US" dirty="0" err="1"/>
              <a:t>bandpass</a:t>
            </a:r>
            <a:r>
              <a:rPr lang="en-US" dirty="0"/>
              <a:t>');</a:t>
            </a:r>
          </a:p>
          <a:p>
            <a:pPr marL="0" indent="0">
              <a:buNone/>
            </a:pPr>
            <a:r>
              <a:rPr lang="en-US" dirty="0"/>
              <a:t>	h6=fir1(100,[2*4000/</a:t>
            </a:r>
            <a:r>
              <a:rPr lang="en-US" dirty="0" err="1"/>
              <a:t>Fs</a:t>
            </a:r>
            <a:r>
              <a:rPr lang="en-US" dirty="0"/>
              <a:t> 2*20000/</a:t>
            </a:r>
            <a:r>
              <a:rPr lang="en-US" dirty="0" err="1"/>
              <a:t>Fs</a:t>
            </a:r>
            <a:r>
              <a:rPr lang="en-US" dirty="0"/>
              <a:t>],‘</a:t>
            </a:r>
            <a:r>
              <a:rPr lang="en-US" dirty="0" err="1"/>
              <a:t>highpass</a:t>
            </a:r>
            <a:r>
              <a:rPr lang="en-US" dirty="0" smtClean="0"/>
              <a:t>');</a:t>
            </a:r>
          </a:p>
          <a:p>
            <a:pPr marL="0" indent="0">
              <a:buNone/>
            </a:pPr>
            <a:endParaRPr lang="en-US" dirty="0" smtClean="0"/>
          </a:p>
          <a:p>
            <a:r>
              <a:rPr lang="en-US" dirty="0" smtClean="0"/>
              <a:t>Plot </a:t>
            </a:r>
            <a:r>
              <a:rPr lang="en-US" dirty="0"/>
              <a:t>the original </a:t>
            </a:r>
            <a:r>
              <a:rPr lang="en-US" dirty="0" smtClean="0"/>
              <a:t>and </a:t>
            </a:r>
            <a:r>
              <a:rPr lang="en-US" dirty="0"/>
              <a:t>the filtered </a:t>
            </a:r>
            <a:r>
              <a:rPr lang="en-US" dirty="0" smtClean="0"/>
              <a:t>signal using FFT.</a:t>
            </a:r>
            <a:endParaRPr lang="en-US" dirty="0"/>
          </a:p>
          <a:p>
            <a:endParaRPr lang="en-US" dirty="0"/>
          </a:p>
        </p:txBody>
      </p:sp>
    </p:spTree>
    <p:extLst>
      <p:ext uri="{BB962C8B-B14F-4D97-AF65-F5344CB8AC3E}">
        <p14:creationId xmlns:p14="http://schemas.microsoft.com/office/powerpoint/2010/main" val="1370694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View</a:t>
            </a:r>
          </a:p>
        </p:txBody>
      </p:sp>
      <p:pic>
        <p:nvPicPr>
          <p:cNvPr id="1026" name="Picture 2" descr="J:\SAS Project Equalizer Final\New folder\Cap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43" y="1233578"/>
            <a:ext cx="9789136" cy="521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32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404</TotalTime>
  <Words>394</Words>
  <Application>Microsoft Office PowerPoint</Application>
  <PresentationFormat>Custom</PresentationFormat>
  <Paragraphs>76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DIGITAL AUDIO EQUALIZER</vt:lpstr>
      <vt:lpstr>Overview</vt:lpstr>
      <vt:lpstr>Abstract</vt:lpstr>
      <vt:lpstr>Literature Survey </vt:lpstr>
      <vt:lpstr>Objectives</vt:lpstr>
      <vt:lpstr>Project Specifications</vt:lpstr>
      <vt:lpstr>Methodology </vt:lpstr>
      <vt:lpstr>PowerPoint Presentation</vt:lpstr>
      <vt:lpstr>GUI View</vt:lpstr>
      <vt:lpstr>Results</vt:lpstr>
      <vt:lpstr>PowerPoint Presentation</vt:lpstr>
      <vt:lpstr>Applications</vt:lpstr>
      <vt:lpstr>Conclusion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EQUALIZER</dc:title>
  <dc:creator>DELL</dc:creator>
  <cp:lastModifiedBy>SWARAJ</cp:lastModifiedBy>
  <cp:revision>29</cp:revision>
  <dcterms:created xsi:type="dcterms:W3CDTF">2017-11-05T06:00:03Z</dcterms:created>
  <dcterms:modified xsi:type="dcterms:W3CDTF">2017-11-29T14:01:59Z</dcterms:modified>
</cp:coreProperties>
</file>