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58" r:id="rId6"/>
    <p:sldId id="256" r:id="rId7"/>
  </p:sldIdLst>
  <p:sldSz cx="9144000" cy="5143500"/>
  <p:notesSz cx="6858000" cy="9144000"/>
  <p:embeddedFontLst>
    <p:embeddedFont>
      <p:font typeface="Open Sans"/>
      <p:regular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6T01:39:46.506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latin typeface="Open Sans"/>
                <a:ea typeface="Open Sans"/>
                <a:cs typeface="Open Sans"/>
                <a:sym typeface="Open Sans"/>
              </a:rPr>
              <a:t>Rock music represents 35% of the revenues with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826.65</a:t>
            </a:r>
            <a:r>
              <a:rPr lang="en-US" altLang="en-GB">
                <a:latin typeface="Open Sans"/>
                <a:ea typeface="Open Sans"/>
                <a:cs typeface="Open Sans"/>
                <a:sym typeface="Open Sans"/>
              </a:rPr>
              <a:t> dollars</a:t>
            </a:r>
            <a:endParaRPr lang="en-US" altLang="en-GB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music genre has the highest revenue?</a:t>
            </a:r>
            <a:endParaRPr lang="en-GB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Revenue Per Gen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" y="1347470"/>
            <a:ext cx="5111750" cy="315976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1547495" y="4380230"/>
            <a:ext cx="1852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Genre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body" idx="1"/>
          </p:nvPr>
        </p:nvSpPr>
        <p:spPr>
          <a:xfrm>
            <a:off x="5292185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USA has the highest revenue with 73.26 Dollars</a:t>
            </a:r>
            <a:endParaRPr lang="en-US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63" name="Shape 63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contry has the highest revenue?</a:t>
            </a:r>
            <a:endParaRPr lang="en-GB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Revenue Per Country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341755"/>
            <a:ext cx="5093970" cy="314960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655820" y="2059940"/>
            <a:ext cx="398145" cy="1591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/>
              <a:t>Country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>
                <a:latin typeface="Open Sans"/>
                <a:ea typeface="Open Sans"/>
                <a:cs typeface="Open Sans"/>
                <a:sym typeface="Open Sans"/>
              </a:rPr>
              <a:t>Jane Peacock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scored the highest revenue with 833.04 dollars</a:t>
            </a:r>
            <a:endParaRPr lang="en-US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which sales agent scored higher sales</a:t>
            </a:r>
            <a:r>
              <a:rPr lang="en-US" alt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altLang="en-GB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Revenue For Each Sales Ag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8590"/>
            <a:ext cx="5136515" cy="3175635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1753870" y="4515485"/>
            <a:ext cx="16281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Sales Agent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body" idx="1"/>
          </p:nvPr>
        </p:nvSpPr>
        <p:spPr>
          <a:xfrm>
            <a:off x="5158200" y="1418450"/>
            <a:ext cx="3591300" cy="3072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GB">
                <a:latin typeface="Open Sans"/>
                <a:ea typeface="Open Sans"/>
                <a:cs typeface="Open Sans"/>
                <a:sym typeface="Open Sans"/>
              </a:rPr>
              <a:t>the highest average lifetime is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Sci Fi &amp; Fantasy</a:t>
            </a:r>
            <a:r>
              <a:rPr lang="en-US" altLang="en-GB"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48.5</a:t>
            </a:r>
            <a:r>
              <a:rPr lang="en-US" altLang="en-GB">
                <a:latin typeface="Open Sans"/>
                <a:ea typeface="Open Sans"/>
                <a:cs typeface="Open Sans"/>
                <a:sym typeface="Open Sans"/>
              </a:rPr>
              <a:t> mins</a:t>
            </a:r>
            <a:endParaRPr lang="en-US" altLang="en-GB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&lt;visualization&gt;</a:t>
            </a:r>
            <a:endParaRPr lang="en-GB"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what is the average lifetime for every genre in mins</a:t>
            </a:r>
            <a:r>
              <a:rPr lang="en-US" alt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  <a:endParaRPr lang="en-US" altLang="en-GB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 descr="Average Lifetime per Genre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8420" y="1360170"/>
            <a:ext cx="5121275" cy="3171190"/>
          </a:xfrm>
          <a:prstGeom prst="rect">
            <a:avLst/>
          </a:prstGeom>
        </p:spPr>
      </p:pic>
      <p:sp>
        <p:nvSpPr>
          <p:cNvPr id="1" name="Text Box 0"/>
          <p:cNvSpPr txBox="1"/>
          <p:nvPr/>
        </p:nvSpPr>
        <p:spPr>
          <a:xfrm>
            <a:off x="4643755" y="2571750"/>
            <a:ext cx="398145" cy="10293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en-US"/>
              <a:t>Genre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WPS Presentation</Application>
  <PresentationFormat/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Open Sans</vt:lpstr>
      <vt:lpstr>Microsoft YaHei</vt:lpstr>
      <vt:lpstr>Arial Unicode MS</vt:lpstr>
      <vt:lpstr>Simple Light</vt:lpstr>
      <vt:lpstr>  which music genre has the highest revenue?</vt:lpstr>
      <vt:lpstr>  which contry has the highest revenue?</vt:lpstr>
      <vt:lpstr>  which sales agent scored higher sales?</vt:lpstr>
      <vt:lpstr> what is the average lifetime for every genre in mins?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which music genre has the highest revenue?</dc:title>
  <dc:creator/>
  <cp:lastModifiedBy>HP</cp:lastModifiedBy>
  <cp:revision>2</cp:revision>
  <dcterms:created xsi:type="dcterms:W3CDTF">2022-03-15T13:33:00Z</dcterms:created>
  <dcterms:modified xsi:type="dcterms:W3CDTF">2022-03-15T23:44:15Z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B2D8B856CA7945069EEAC352A4BBB6AA</vt:lpwstr>
  </property>
  <property fmtid="{D5CDD505-2E9C-101B-9397-08002B2CF9AE}" pid="3" name="KSOProductBuildVer">
    <vt:lpwstr>1033-11.2.0.11029</vt:lpwstr>
  </property>
</Properties>
</file>