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Business Insights</a:t>
            </a:r>
            <a:r>
              <a:rPr dirty="0"/>
              <a:t>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13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39940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CUSTOMER TREND ANALYSIS FOR BUSINESS BOOST: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3B76D-8121-C52D-98B9-B775B549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90" y="1907292"/>
            <a:ext cx="3142476" cy="2733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F5C77-4439-9617-4EF9-C494DF847AF2}"/>
              </a:ext>
            </a:extLst>
          </p:cNvPr>
          <p:cNvSpPr txBox="1"/>
          <p:nvPr/>
        </p:nvSpPr>
        <p:spPr>
          <a:xfrm>
            <a:off x="562834" y="1642692"/>
            <a:ext cx="4708881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 dirty="0">
                <a:latin typeface="Söhne"/>
                <a:ea typeface="Open Sans"/>
                <a:cs typeface="Open Sans"/>
                <a:sym typeface="Open Sans"/>
              </a:rPr>
              <a:t>Sprocket Central, a KPMG client in high-quality bikes, aims to enhance marketing strategies by delving into customer data for valuable insights into trends and behavior.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20813" y="10815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420813" y="1669774"/>
            <a:ext cx="8318773" cy="299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Characterizing Data: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Assessing variable distributions and demographic biases, like a potential skew towards a younger demographic in a NewCustomerList sheet, prompting consideration of its impact on predictive results for the broader customer base.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Addressing Limitations: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Identifying missing values and inconsistent data types, emphasizing the need for cleaning and transforming data for accurate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0" dirty="0">
                <a:effectLst/>
                <a:latin typeface="Söhne"/>
              </a:rPr>
              <a:t>Data Transformation: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Ensuring data is appropriately formatted, adjusting types, and aggregating information, while documenting assumptions and limitations for future improvement with additional time.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  MODEL DEVELOPMENT</a:t>
            </a:r>
          </a:p>
          <a:p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316344" y="1690177"/>
            <a:ext cx="8056380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First of all, we have to determine a hypothesis related to the business question that can be answered with the help of existing data. Perform statistical testing to determine if the hypothesis is valid or not.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Create calculated fields based on existing data, for example, convert the D.O.B into an age bracket.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Testing the performance of the model using factors like residual deviance, AIC, ROC curves, R Squared). Appropriately according to the model performance, assumptions and limitations.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INTERPRETATION AND REPORT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587673"/>
            <a:ext cx="8302871" cy="158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öhne"/>
              </a:rPr>
              <a:t>Visualization and Presentation of findings :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This may involve interpreting the significant variables and co-efficient from a business perspective.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With the help of this slide, we get an idea around the business issue and support our case with quantitative and qualitative observations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You…!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532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Söhne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modified xsi:type="dcterms:W3CDTF">2023-11-14T15:51:13Z</dcterms:modified>
</cp:coreProperties>
</file>