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40:35.8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6439 94 24575,'-88'9'0,"23"-1"0,-827 100 0,757-88 0,-393 60 0,-1032 125 0,808-120 0,263-27 0,-202-36 0,515-23 0,146 3 0,-57 10 0,17-2 0,42-4 0,0 0 0,1 2 0,0 1 0,0 1 0,-49 28 0,41-20 0,-1-2 0,-45 14 0,15-12 0,0-1 0,-102 42 0,151-52 0,0 1 0,1 0 0,0 2 0,1 0 0,0 0 0,0 2 0,1 0 0,1 0 0,0 1 0,-22 29 0,31-36 0,1 1 0,0 0 0,0 0 0,1 0 0,-1 0 0,2 0 0,-1 0 0,1 1 0,0-1 0,0 0 0,1 1 0,1 8 0,1 15 0,11 51 0,-3-29 0,124 962 0,-88-649 0,8 14 0,-54-378 0,0 1 0,0 0 0,1-1 0,-1 1 0,1-1 0,0 1 0,0-1 0,-1 1 0,2-1 0,-1 1 0,0-1 0,0 0 0,1 0 0,-1 1 0,1-1 0,0 0 0,-1 0 0,1-1 0,0 1 0,0 0 0,0-1 0,1 1 0,-1-1 0,0 0 0,1 1 0,-1-1 0,0 0 0,1 0 0,-1-1 0,1 1 0,0-1 0,-1 1 0,1-1 0,4 0 0,7 0 0,0-2 0,0 0 0,0-1 0,-1 0 0,20-8 0,4 1 0,-3 1 0,1 2 0,-1 1 0,1 2 0,0 2 0,0 0 0,41 5 0,1233 59 0,-620-105 0,-4-38 0,-26 2 0,-251 41 0,230-26 0,-349 18 0,333-99 0,-545 127 0,0 4 0,1 4 0,1 2 0,98 5 0,-152 1 0,0-1 0,0-1 0,0-1 0,-1-1 0,0-1 0,27-13 0,-48 19 0,-1 0 0,1 0 0,-1 0 0,0-1 0,0 1 0,0-1 0,0 0 0,0 0 0,0 0 0,0 0 0,0 0 0,-1 0 0,1 0 0,-1 0 0,1-1 0,-1 1 0,0 0 0,0-1 0,0 1 0,0-1 0,-1 0 0,1 1 0,-1-1 0,1 0 0,-1 1 0,0-1 0,0 0 0,0 1 0,-1-5 0,-2-9 0,0 0 0,-1 0 0,-1 1 0,-7-17 0,-4-15 0,-20-133 0,-25-347 0,38-12 0,13-66 0,12 385 0,-4 185 0,-9-50 0,6 49 0,-2-46 0,7 79 0,1 0 0,-1 0 0,-1 0 0,1 0 0,0 0 0,-1 0 0,0 0 0,1 0 0,-1 0 0,0 1 0,-1-1 0,1 0 0,0 1 0,-1-1 0,1 1 0,-1-1 0,0 1 0,0 0 0,-4-4 0,4 4 0,-1 1 0,0 0 0,0 0 0,1 0 0,-1 0 0,0 0 0,0 1 0,0-1 0,0 1 0,0 0 0,0 0 0,0 0 0,0 0 0,0 0 0,0 1 0,0-1 0,0 1 0,0 0 0,1 0 0,-4 1 0,-71 32-1365,60-30-5461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9:02.2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60 429 24575,'-1'0'0,"1"-1"0,-1 1 0,0 0 0,0 0 0,0-1 0,1 1 0,-1 0 0,0-1 0,0 1 0,1-1 0,-1 1 0,0-1 0,1 0 0,-1 1 0,0-1 0,1 1 0,-1-1 0,1 0 0,-1 0 0,1 1 0,0-1 0,-1 0 0,1 0 0,0 0 0,-1 1 0,1-1 0,0 0 0,0 0 0,0 0 0,0 0 0,0-1 0,-2-34 0,2 26 0,0 3 0,-1-60 0,-4 1 0,-2-1 0,-21-87 0,41 215 0,8 78 0,15 77 0,-35-211 0,0-1 0,1 1 0,-1 0 0,1 0 0,0-1 0,1 1 0,-1-1 0,1 0 0,0 0 0,0 0 0,0 0 0,6 6 0,-7-9 0,0 0 0,0 0 0,0 0 0,0 0 0,1 0 0,-1 0 0,0 0 0,0-1 0,1 1 0,-1-1 0,0 0 0,1 0 0,-1 0 0,0 0 0,1 0 0,-1 0 0,0 0 0,1-1 0,-1 1 0,0-1 0,0 0 0,1 0 0,-1 0 0,0 0 0,0 0 0,0 0 0,0 0 0,3-3 0,3-2-170,0 0-1,0-1 0,-1 0 1,0 0-1,0 0 0,0-1 1,7-11-1,1-8-6655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9:21.29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124 52 24575,'0'-8'0,"0"5"0,1 1 0,-1 0 0,0-1 0,0 1 0,0-1 0,0 1 0,0 0 0,-1-1 0,1 1 0,-1 0 0,0 0 0,1-1 0,-1 1 0,0 0 0,0 0 0,0 0 0,-3-3 0,4 5 0,-1 0 0,1 1 0,-1-1 0,1 0 0,-1 1 0,1-1 0,-1 0 0,1 1 0,-1-1 0,1 0 0,-1 1 0,1-1 0,-1 1 0,1-1 0,0 1 0,-1-1 0,1 1 0,0-1 0,0 1 0,-1-1 0,1 1 0,0-1 0,0 1 0,0 0 0,0-1 0,0 1 0,0-1 0,0 2 0,-8 26 0,7-23 0,-49 212 0,37-150 0,-20 76 0,48-187 0,40-81 0,-53 121 0,9-20 0,1 1 0,1 1 0,1 0 0,1 1 0,1 0 0,25-25 0,-40 46 0,-1 0 0,0-1 0,0 1 0,1-1 0,-1 1 0,0 0 0,1-1 0,-1 1 0,1 0 0,-1-1 0,0 1 0,1 0 0,-1 0 0,1-1 0,-1 1 0,1 0 0,-1 0 0,1 0 0,-1-1 0,1 1 0,-1 0 0,1 0 0,-1 0 0,1 0 0,-1 0 0,1 0 0,-1 0 0,1 0 0,-1 1 0,1-1 0,-3 15 0,-16 20 0,-10 3 0,20-28 0,0 1 0,1 0 0,-10 18 0,15-25 0,0 1 0,1 0 0,-1 0 0,1 0 0,0 0 0,1 0 0,-1 0 0,1 0 0,0 0 0,0 0 0,0 0 0,3 10 0,-2-9-151,0 1-1,1 0 0,1 0 0,-1-1 1,1 1-1,0-1 0,0 0 1,5 6-1,-3-6-6674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9:21.83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168 17 24575,'0'-1'0,"0"1"0,0-1 0,0 0 0,-1 0 0,1 0 0,0 1 0,0-1 0,-1 0 0,1 1 0,-1-1 0,1 0 0,-1 0 0,1 1 0,-1-1 0,1 1 0,-1-1 0,1 1 0,-1-1 0,0 1 0,1-1 0,-1 1 0,0-1 0,0 1 0,1 0 0,-1-1 0,0 1 0,0 0 0,1 0 0,-1 0 0,0-1 0,0 1 0,0 0 0,1 0 0,-1 0 0,0 0 0,0 0 0,0 1 0,1-1 0,-1 0 0,0 0 0,0 0 0,0 1 0,1-1 0,-1 0 0,0 1 0,-1 0 0,-35 17 0,36-17 0,1 1 0,-1-1 0,0 0 0,0 1 0,0-1 0,1 0 0,-1 1 0,1-1 0,-1 1 0,1-1 0,0 1 0,-1 0 0,1-1 0,0 1 0,0-1 0,0 1 0,0-1 0,0 1 0,0-1 0,1 1 0,-1 0 0,1-1 0,-1 1 0,1-1 0,-1 0 0,1 1 0,0-1 0,0 1 0,-1-1 0,1 0 0,2 2 0,40 49 0,-23-30 0,-18-19 3,0-1 0,0 0 0,-1 1-1,1-1 1,-1 1 0,1-1 0,-1 1 0,0 0-1,0 0 1,0 0 0,0-1 0,-1 1-1,1 0 1,-1 0 0,0 0 0,1 0 0,-1 0-1,-1 0 1,1 0 0,0 0 0,-1 0 0,1 0-1,-1 0 1,0 0 0,0 0 0,0-1-1,-1 1 1,1 0 0,-1-1 0,1 1 0,-1-1-1,0 1 1,0-1 0,0 0 0,0 0 0,0 0-1,0 0 1,-1 0 0,1-1 0,-1 1-1,1 0 1,-4 0 0,1 1-65,0-1 0,0 1 0,0-1 0,0-1 1,-1 1-1,1-1 0,0 0 0,-1 0 0,1 0 0,-1-1 0,1 0 0,-1 0 1,1 0-1,0-1 0,-1 0 0,1 0 0,0 0 0,-1-1 0,1 1 0,0-1 1,0-1-1,0 1 0,-4-4 0,-4-4-6764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33:07.88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95 24575,'48'-20'0,"129"-19"0,-125 26 0,-22 4 0,-23 6 0,-1 1 0,1 0 0,0 0 0,-1 0 0,1 1 0,14 0 0,-20 1 0,1 0 0,0 1 0,0-1 0,-1 1 0,1-1 0,0 1 0,-1 0 0,1 0 0,0 0 0,-1 0 0,1 0 0,-1 0 0,0 0 0,1 0 0,-1 0 0,0 1 0,0-1 0,0 1 0,0-1 0,0 1 0,0-1 0,0 1 0,0-1 0,0 1 0,-1 0 0,1 0 0,-1-1 0,1 1 0,-1 0 0,0 0 0,0 3 0,1 6 0,-1 0 0,-1 1 0,0-1 0,0 1 0,-1-1 0,-1 0 0,-4 15 0,-5 22 0,5-6 0,1-19 0,2 0 0,0 1 0,2 0 0,0 0 0,2 0 0,1 0 0,7 45 0,-7-63 0,1-1 0,-1 1 0,0 0 0,0 0 0,-1 0 0,1-1 0,-1 1 0,-1 0 0,1 0 0,-3 8 0,2-12 0,0 0 0,0 0 0,-1 1 0,1-1 0,-1 0 0,1-1 0,-1 1 0,0 0 0,0 0 0,0-1 0,0 1 0,0-1 0,0 0 0,0 0 0,-1 0 0,1 0 0,0 0 0,-1 0 0,1 0 0,-1-1 0,1 1 0,-1-1 0,1 0 0,-1 1 0,1-1 0,-5-1 0,-170-5 0,113 2 0,88 2 0,-1 0 0,0-2 0,0 0 0,0-2 0,-1 0 0,0-2 0,0 0 0,-1-2 0,28-16 0,-49 26 0,1 0 0,-1 0 0,1 0 0,-1-1 0,1 1 0,-1 0 0,1-1 0,-1 1 0,0 0 0,1-1 0,-1 1 0,1 0 0,-1-1 0,0 1 0,0-1 0,1 1 0,-1-1 0,0 1 0,0 0 0,1-1 0,-1 1 0,0-1 0,0 1 0,0-1 0,0 0 0,0 1 0,0-1 0,0 1 0,0-1 0,0 1 0,0-1 0,0 1 0,0-1 0,0 1 0,-1-1 0,-14-15 0,-5-5 0,17 11 0,0 0 0,0 0 0,1-1 0,0 1 0,1-1 0,0 1 0,1-1 0,0 1 0,1-1 0,0 0 0,1 1 0,0 0 0,3-11 0,5-42 0,-9 60 0,-1-1 0,0 1 0,0 0 0,0 0 0,0 0 0,0 0 0,-1 0 0,1 0 0,-1 0 0,0 0 0,0 0 0,0 0 0,-3-5 0,3 7 0,0-1 0,0 1 0,-1 0 0,1 0 0,0 0 0,-1 0 0,1 0 0,0 0 0,-1 0 0,1 0 0,-1 0 0,0 1 0,1-1 0,-1 1 0,0-1 0,1 1 0,-1 0 0,-2-1 0,-8 2 0,1 0 0,-1 1 0,1 0 0,0 0 0,-1 1 0,-12 6 0,13-5 0,0-1 0,-1 1 0,-19 1 0,29-5 0,1 1 0,-1-1 0,0 0 0,0-1 0,0 1 0,0 0 0,1 0 0,-1-1 0,0 1 0,0-1 0,1 0 0,-1 1 0,0-1 0,-2-2 0,3 3 0,1-1 0,-1 0 0,1 1 0,-1-1 0,1 1 0,0-1 0,-1 0 0,1 1 0,0-1 0,0 0 0,-1 1 0,1-1 0,0 0 0,0 1 0,0-1 0,0 0 0,0 0 0,0 1 0,0-1 0,0 0 0,0 0 0,0 1 0,0-1 0,1-1 0,0-1 0,0 1 0,1-1 0,-1 1 0,1-1 0,-1 1 0,1 0 0,0 0 0,0-1 0,0 1 0,0 1 0,0-1 0,1 0 0,-1 0 0,1 1 0,-1 0 0,1-1 0,2 0 0,14-6 0,43-14 0,-58 21 0,0 0 0,0 0 0,1 0 0,-1 1 0,0-1 0,1 1 0,-1 0 0,0 0 0,0 1 0,1-1 0,6 3 0,-11-3 0,1 1 0,-1-1 0,1 1 0,-1-1 0,0 1 0,1-1 0,-1 1 0,0-1 0,1 1 0,-1 0 0,0-1 0,0 1 0,0 0 0,1-1 0,-1 1 0,0 0 0,0-1 0,0 1 0,0 0 0,0-1 0,0 1 0,0 0 0,-1-1 0,1 1 0,0 0 0,0-1 0,0 1 0,-1 0 0,1-1 0,0 1 0,-1-1 0,1 1 0,0-1 0,-1 1 0,1-1 0,-1 1 0,1-1 0,-1 1 0,1-1 0,-1 1 0,1-1 0,-1 0 0,0 1 0,-24 24 0,-77 48 0,200-116 0,-77 31 0,-9 5 0,1 0 0,0 0 0,22-7 0,-66 42 0,-111 54 0,206-78 0,-25-5 0,-24-1 0,1 1 0,-1 1 0,0 0 0,0 2 0,23 3 0,-38-5 0,0 0 0,1 0 0,-1 0 0,0 0 0,1 0 0,-1 1 0,0-1 0,1 0 0,-1 0 0,0 0 0,1 0 0,-1 0 0,0 0 0,1 1 0,-1-1 0,0 0 0,0 0 0,1 0 0,-1 1 0,0-1 0,0 0 0,1 0 0,-1 1 0,0-1 0,0 0 0,0 1 0,0-1 0,1 0 0,-1 1 0,0-1 0,0 0 0,0 1 0,0-1 0,0 0 0,0 1 0,0-1 0,0 0 0,0 1 0,0-1 0,0 0 0,0 1 0,0-1 0,-15 14 0,-33 11 0,41-22 0,-124 64 0,181-77 0,-34 6 0,0 0 0,-1 2 0,2 0 0,-1 0 0,0 2 0,26 2 0,-43-2 0,1 0 0,0 0 0,0 0 0,-1 0 0,1 0 0,0 1 0,-1-1 0,1 0 0,0 0 0,0 0 0,-1 1 0,1-1 0,0 0 0,0 0 0,0 1 0,0-1 0,-1 0 0,1 1 0,0-1 0,0 0 0,0 0 0,0 1 0,0-1 0,0 0 0,0 1 0,-1-1 0,1 0 0,0 1 0,0-1 0,0 0 0,0 1 0,1-1 0,-1 0 0,0 1 0,0-1 0,0 0 0,0 1 0,0-1 0,0 0 0,0 0 0,1 1 0,-1-1 0,0 0 0,0 0 0,0 1 0,1-1 0,-1 0 0,0 0 0,0 1 0,1-1 0,-1 0 0,0 0 0,0 0 0,1 0 0,-1 1 0,0-1 0,1 0 0,-1 0 0,0 0 0,0 0 0,1 0 0,-1 0 0,0 0 0,1 0 0,-1 0 0,0 0 0,1 0 0,-30 19 0,20-14 0,-38 23 0,32-20 0,-1 1 0,2 0 0,-1 2 0,-15 13 0,78-41 0,-11-6 0,-28 16 0,1 0 0,0 1 0,0 0 0,1 1 0,0 0 0,0 1 0,0 0 0,23-5 0,-34 9 0,1 0 0,-1 0 0,0-1 0,1 1 0,-1 0 0,1 0 0,-1 0 0,1 0 0,-1 0 0,1 0 0,-1 0 0,1 0 0,-1 0 0,1 0 0,-1 1 0,1-1 0,-1 0 0,1 0 0,-1 0 0,0 0 0,1 1 0,-1-1 0,1 0 0,-1 0 0,0 1 0,1-1 0,-1 0 0,0 1 0,1-1 0,-1 1 0,0-1 0,1 0 0,-1 1 0,0-1 0,0 1 0,1-1 0,-1 1 0,0-1 0,0 1 0,-10 21 0,-24 16 0,27-33 20,1 1 0,-1-1 0,0 0 0,0-1 0,-12 6 0,18-10-28,1 1 0,-1-1 0,0 0 0,0 1 0,1-1 0,-1 0 0,0 0 0,0 1 0,0-1 0,1 0 0,-1 0-1,0 0 1,0 0 0,0 0 0,0 0 0,1 0 0,-1-1 0,0 1 0,0 0 0,0 0 0,1-1 0,-1 1 0,0 0 0,-1-2 0,2 1-56,-1 0 0,1-1-1,-1 1 1,1-1 0,0 1 0,-1-1 0,1 1-1,0-1 1,0 1 0,0-1 0,0 0 0,0 1-1,1-1 1,-1 1 0,0-1 0,1 1 0,-1-1-1,1 1 1,0-2 0,7-16-6762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33:46.68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257 44 24575,'48'-1'0,"-37"0"0,-39 4 0,-52 8 0,43-5 0,-54 2 0,88-9 0,0 1 0,0 0 0,-1 0 0,1 0 0,0 1 0,0-1 0,0 1 0,0 0 0,0 0 0,0 0 0,0 0 0,0 0 0,0 1 0,1-1 0,-1 1 0,0 0 0,1 0 0,-1 0 0,1 0 0,-4 4 0,3-1 0,1 0 0,0 0 0,0 0 0,1 0 0,-1 0 0,1 1 0,0-1 0,0 0 0,1 1 0,0-1 0,0 10 0,2 10 0,0 0 0,11 43 0,-5-25 0,-4-11 0,-1 1 0,-2 47 0,-2-55 0,1 1 0,2 0 0,0 0 0,2 0 0,6 26 0,-9-50 0,0 1 0,0-1 0,1 0 0,-1 1 0,0-1 0,1 0 0,-1 0 0,1 0 0,0 0 0,-1 0 0,1 0 0,0-1 0,0 1 0,1-1 0,-1 1 0,0-1 0,0 0 0,1 0 0,-1 0 0,0 0 0,1 0 0,-1 0 0,1-1 0,-1 1 0,1-1 0,0 0 0,-1 0 0,6 0 0,8-1 0,0 0 0,0-1 0,26-7 0,-15 3 0,-24 5 0,1 0 0,-1 0 0,0 0 0,0 0 0,0-1 0,0 0 0,0 1 0,0-1 0,-1 0 0,1 0 0,-1 0 0,1-1 0,-1 1 0,0-1 0,0 1 0,0-1 0,0 0 0,0 1 0,0-1 0,-1 0 0,0 0 0,1-1 0,-1 1 0,0 0 0,0 0 0,-1 0 0,1-1 0,-1 1 0,0 0 0,0-1 0,0 1 0,-1-6 0,0-12 0,-1 0 0,-1 1 0,-12-39 0,14 53 0,-6-31 0,2 1 0,2-1 0,1 0 0,5-66 0,0 10 0,-13-13-1365,11 95-5461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33:49.43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419 1 24575,'-12'1'0,"0"0"0,1 1 0,-22 6 0,-21 3 0,-11 1 0,53-9 0,0 0 0,0-1 0,0 0 0,0-1 0,0-1 0,0 1 0,0-2 0,-23-3 0,25 1 0,1 1 0,0 0 0,-1 1 0,0 0 0,-13 0 0,21 1 0,1 0 0,0 0 0,-1 0 0,1 1 0,-1-1 0,1 1 0,0-1 0,0 1 0,-1-1 0,1 1 0,0-1 0,0 1 0,-1 0 0,1 0 0,0 0 0,0 0 0,0 0 0,-1 2 0,1-2 0,0 1 0,1 0 0,-1 0 0,1-1 0,-1 1 0,1 0 0,0 0 0,0 0 0,0 0 0,0 0 0,0 0 0,0 0 0,0-1 0,1 1 0,-1 0 0,0 0 0,1 0 0,1 1 0,21 61 0,-15-45 0,-1-1 0,0 1 0,-2 0 0,6 38 0,0 17 0,-8-58 0,0 1 0,0 0 0,-2 0 0,0-1 0,-1 1 0,-1 0 0,-3 19 0,3-32 0,0 0 0,0 0 0,0 0 0,1 0 0,-1-1 0,1 1 0,0 0 0,0 0 0,1 0 0,-1 0 0,1 0 0,0 0 0,0 0 0,0 0 0,0-1 0,1 1 0,-1 0 0,4 3 0,-3-4 0,1 0 0,0-1 0,1 1 0,-1-1 0,0 0 0,1 0 0,-1 0 0,1-1 0,0 1 0,-1-1 0,1 0 0,0 0 0,0 0 0,0 0 0,0-1 0,0 0 0,0 1 0,5-2 0,23 1 0,-1-1 0,1-2 0,0-1 0,46-12 0,-76 15 0,0 1 0,0-1 0,0 1 0,0-1 0,0 0 0,0 0 0,0 0 0,0 0 0,0 0 0,0-1 0,-1 1 0,1 0 0,0-1 0,-1 1 0,0-1 0,1 0 0,-1 1 0,0-1 0,0 0 0,0 0 0,0 0 0,0 0 0,0 0 0,0 0 0,-1 0 0,1 0 0,-1 0 0,1 0 0,-1 0 0,0 0 0,0 0 0,0-3 0,-1-6 0,-1-1 0,0 1 0,-1 0 0,0-1 0,-5-10 0,-3-16 0,5 6 0,2-1 0,1-51 0,3 52 0,-2 0 0,-10-55 0,11 81-170,-1 0-1,1 0 0,0-1 1,1 1-1,-1 0 0,1 0 1,2-11-1,2 2-6655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33:54.77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313 0 24575,'-28'3'0,"1"1"0,0 1 0,0 1 0,1 1 0,-32 13 0,-26 7 0,82-26 0,0-1 0,0 1 0,0 0 0,0 0 0,1 0 0,-1 0 0,0 1 0,0-1 0,1 0 0,-1 1 0,0-1 0,1 1 0,-1-1 0,1 1 0,0 0 0,0 0 0,0-1 0,0 1 0,0 0 0,0 0 0,0 0 0,0 0 0,1 0 0,-1 1 0,1-1 0,0 0 0,-1 0 0,1 0 0,0 0 0,0 0 0,1 1 0,-1-1 0,1 4 0,2 10 0,1 0 0,0 0 0,11 25 0,-5-12 0,1 20 0,-9-38 0,-1-1 0,2 0 0,0 1 0,0-1 0,7 14 0,-9-21 0,1-1 0,0 1 0,0-1 0,-1 0 0,1 0 0,1 0 0,-1 0 0,0 0 0,0 0 0,1 0 0,-1-1 0,1 1 0,0-1 0,-1 1 0,1-1 0,0 0 0,0 0 0,-1-1 0,1 1 0,0 0 0,0-1 0,0 0 0,0 0 0,3 0 0,11-1 0,0-1 0,0-1 0,-1 0 0,20-7 0,15-3 0,-48 13 0,1-1 0,-1 0 0,0 0 0,0 0 0,1 0 0,-1 0 0,0 0 0,0-1 0,0 0 0,4-2 0,-7 3 0,1 0 0,-1 0 0,1 0 0,-1-1 0,1 1 0,-1 0 0,0 0 0,1 0 0,-1-1 0,0 1 0,0 0 0,0 0 0,0-1 0,0 1 0,0 0 0,0 0 0,0 0 0,-1-1 0,1 1 0,-1 0 0,1 0 0,0 0 0,-1 0 0,0 0 0,1 0 0,-1-1 0,0 1 0,1 1 0,-1-1 0,0 0 0,0 0 0,-1-1 0,-12-20 0,1-1 0,1 0 0,-13-36 0,15 33 0,-1 1 0,-27-44 0,36 68-59,1 0 0,0-1-1,0 1 1,0-1-1,0 1 1,0-1 0,0 1-1,0-1 1,1 0 0,-1 1-1,0-1 1,1 0 0,-1 0-1,1 0 1,0 1-1,0-1 1,0 0 0,0 0-1,0 0 1,0 0 0,0 0-1,1-1 1,4-5-6767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33:59.33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288 72 24575,'0'-2'0,"1"0"0,0 1 0,-1-1 0,1 0 0,0 1 0,0-1 0,0 1 0,0 0 0,0-1 0,1 1 0,-1 0 0,0-1 0,1 1 0,-1 0 0,0 0 0,1 0 0,-1 0 0,1 1 0,0-1 0,2-1 0,40-14 0,-39 14 0,64-24 0,-143 37 0,-106 40 0,154-42 0,-1 2 0,2 1 0,0 1 0,-38 26 0,62-38 0,0 0 0,0 0 0,0 1 0,0-1 0,0 0 0,0 0 0,0 1 0,0-1 0,0 0 0,1 1 0,-1-1 0,1 1 0,-1-1 0,1 1 0,0-1 0,-1 1 0,1 0 0,0-1 0,0 1 0,0-1 0,0 1 0,0-1 0,1 1 0,-1 0 0,0-1 0,1 1 0,-1-1 0,2 2 0,24 50 0,-10-23 0,20 92 0,-14-41 0,-22-79 0,1 0 0,-1 0 0,1 0 0,-1 0 0,1 0 0,0 0 0,0-1 0,0 1 0,0 0 0,0 0 0,0-1 0,1 1 0,-1-1 0,0 1 0,1-1 0,-1 0 0,1 1 0,0-1 0,-1 0 0,1 0 0,0 0 0,0 0 0,0 0 0,-1-1 0,1 1 0,0 0 0,0-1 0,0 0 0,0 1 0,0-1 0,0 0 0,0 0 0,0 0 0,4-1 0,5-1 0,0-1 0,-1-1 0,1 0 0,-1-1 0,15-8 0,27-11 0,-9 15 0,-33 8 0,1-1 0,-1-1 0,1 1 0,-1-2 0,17-7 0,-26 10 0,0 0 0,-1 0 0,1 0 0,0 0 0,-1 0 0,1 0 0,-1 0 0,1 0 0,-1 0 0,0-1 0,0 1 0,1 0 0,-1 0 0,0 0 0,0-1 0,0 1 0,0 0 0,0 0 0,-1 0 0,1-1 0,0 1 0,0 0 0,-1 0 0,1 0 0,-1 0 0,1 0 0,-2-2 0,-15-34 0,15 34 0,-4-10 0,1 0 0,0 0 0,1-1 0,-5-25 0,8 28 0,-2-1 0,1 1 0,-2-1 0,0 1 0,0 0 0,-1 1 0,-11-20 0,-2-3-1365,15 21-5461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35:32.79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220 130 24575,'0'-5'0,"0"1"0,-1 0 0,1 0 0,-1 0 0,0 0 0,0 0 0,0 0 0,-1 0 0,0 0 0,1 0 0,-1 0 0,0 1 0,-1-1 0,1 1 0,-1-1 0,0 1 0,1 0 0,-1 0 0,-1 0 0,1 1 0,0-1 0,-1 1 0,1 0 0,-1-1 0,0 2 0,1-1 0,-1 0 0,0 1 0,0 0 0,0 0 0,0 0 0,-1 0 0,1 1 0,-7-1 0,7 0 0,0 1 0,0 0 0,0 0 0,1 0 0,-1 0 0,0 0 0,0 1 0,0 0 0,0 0 0,0 0 0,1 0 0,-1 1 0,0-1 0,1 1 0,-1 0 0,1 0 0,0 0 0,0 0 0,-1 1 0,1-1 0,1 1 0,-1 0 0,0 0 0,1 0 0,0 0 0,-1 0 0,1 1 0,-3 5 0,4-4 0,0 0 0,-1 0 0,1-1 0,1 1 0,-1 0 0,1 0 0,0 0 0,0 0 0,0 0 0,1-1 0,-1 1 0,1 0 0,1 0 0,-1 0 0,0-1 0,1 1 0,0-1 0,0 1 0,1-1 0,-1 0 0,1 0 0,0 0 0,3 4 0,0-3 0,-1 0 0,1 0 0,0-1 0,0 0 0,0 0 0,0 0 0,1-1 0,-1 0 0,1 0 0,0-1 0,0 1 0,0-2 0,1 1 0,-1-1 0,10 1 0,-11-1 0,0-1 0,0 0 0,1 0 0,-1-1 0,0 1 0,0-1 0,-1 0 0,1-1 0,0 1 0,0-1 0,0-1 0,-1 1 0,0-1 0,1 0 0,-1 0 0,0 0 0,0-1 0,0 0 0,4-4 0,-7 5 0,-1 0 0,1-1 0,-1 1 0,1 0 0,-1 0 0,0-1 0,0 1 0,-1-1 0,1 1 0,-1-1 0,1 1 0,-1-1 0,0 0 0,0 1 0,-1-1 0,1 1 0,-1-1 0,0 1 0,0-1 0,0 1 0,0 0 0,-1-1 0,1 1 0,-1 0 0,0 0 0,0 0 0,-3-4 0,-2-4 0,-1 0 0,0 0 0,-1 1 0,0 0 0,-1 1 0,-11-9 0,14 14 0,0 0 0,0 0 0,-1 0 0,1 1 0,-1 0 0,0 1 0,0-1 0,0 2 0,0-1 0,0 1 0,0 0 0,-14 1 0,18 0 0,1 0 0,0 0 0,-1 0 0,1 1 0,-1-1 0,1 1 0,0 0 0,0 0 0,-1 0 0,1 1 0,0-1 0,0 1 0,0-1 0,0 1 0,0 0 0,1 0 0,-1 1 0,1-1 0,-1 0 0,1 1 0,0 0 0,0-1 0,0 1 0,0 0 0,0 0 0,1 0 0,-1 0 0,1 0 0,0 1 0,0-1 0,0 0 0,-1 6 0,2-7 0,0 0 0,0 0 0,0 0 0,0 0 0,0 0 0,0 0 0,0 0 0,0 0 0,1 0 0,-1 0 0,1 0 0,0 0 0,0 0 0,-1 0 0,1 0 0,0 0 0,1-1 0,-1 1 0,0 0 0,0-1 0,1 1 0,-1-1 0,1 1 0,2 1 0,0-1 0,0 0 0,1 0 0,-1 0 0,0 0 0,1-1 0,0 0 0,-1 0 0,1 0 0,-1 0 0,9 0 0,-3-1 0,-1 0 0,0-1 0,0 0 0,0 0 0,0-1 0,0 0 0,0 0 0,0-1 0,0-1 0,-1 1 0,11-7 0,-18 10 0,1-1 0,-1 0 0,1 0 0,-1 0 0,0-1 0,1 1 0,-1 0 0,0 0 0,0-1 0,0 1 0,0-1 0,0 1 0,0-1 0,0 1 0,0-1 0,-1 0 0,1 1 0,0-1 0,-1 0 0,0 0 0,1 1 0,-1-1 0,0 0 0,0 0 0,0 1 0,0-1 0,0 0 0,0 0 0,-1 1 0,1-1 0,-1 0 0,1 0 0,-1 1 0,1-1 0,-1 0 0,0 1 0,0-1 0,0 1 0,0-1 0,0 1 0,0 0 0,0-1 0,-1 1 0,-1-2 0,-1 0 0,1 0 0,-1 0 0,0 0 0,-1 1 0,1-1 0,-1 1 0,1 0 0,-1 0 0,1 1 0,-1-1 0,0 1 0,0 0 0,0 1 0,0-1 0,-6 1 0,6 0 0,0 1 0,0 0 0,0 0 0,0 1 0,0-1 0,1 1 0,-1 0 0,0 1 0,1-1 0,0 1 0,0 0 0,-1 0 0,2 0 0,-1 0 0,0 1 0,1 0 0,-1-1 0,1 1 0,0 0 0,0 1 0,1-1 0,-5 9 0,6-10 0,0 1 0,0-1 0,0 0 0,0 0 0,1 1 0,-1-1 0,1 1 0,0-1 0,0 0 0,0 1 0,0-1 0,0 0 0,1 1 0,0-1 0,0 0 0,0 1 0,0-1 0,0 0 0,0 0 0,1 0 0,0 0 0,-1 0 0,1 0 0,0-1 0,1 1 0,-1 0 0,0-1 0,1 0 0,-1 0 0,1 1 0,0-1 0,0-1 0,0 1 0,5 2 0,-1-1 0,1 0 0,0 0 0,0-1 0,0 0 0,0-1 0,0 1 0,0-2 0,0 1 0,15-2 0,-17 1 0,-1 0 0,0-1 0,0 0 0,1 0 0,-1 0 0,0-1 0,0 0 0,0 0 0,0 0 0,-1 0 0,1-1 0,0 0 0,-1 0 0,0 0 0,0 0 0,5-5 0,-8 7 0,0 0 0,0 0 0,-1 0 0,1-1 0,0 1 0,0 0 0,-1 0 0,1 0 0,-1-1 0,1 1 0,-1 0 0,1-1 0,-1 1 0,0 0 0,0-1 0,1 1 0,-1-1 0,0 1 0,0 0 0,-1-1 0,1 1 0,0-1 0,0 1 0,-1 0 0,0-3 0,-1 2 0,1-1 0,-1 1 0,0 0 0,1 0 0,-1 0 0,-1 0 0,1 0 0,0 0 0,0 1 0,-1-1 0,1 1 0,-3-2 0,-4-1 0,-1 0 0,0 0 0,1 1 0,-1 0 0,0 1 0,-11-1 0,10 2 0,0 1 0,0 1 0,0 0 0,0 0 0,-19 5 0,27-5 0,0 0 0,1 0 0,-1 0 0,1 0 0,0 0 0,-1 1 0,1-1 0,0 1 0,0-1 0,0 1 0,0 0 0,0 0 0,-2 2 0,3-3 0,1 1 0,-1-1 0,0 1 0,1 0 0,-1-1 0,1 1 0,0-1 0,-1 1 0,1 0 0,0-1 0,0 1 0,0-1 0,0 1 0,0 0 0,1-1 0,-1 1 0,0 0 0,1-1 0,-1 1 0,1-1 0,0 1 0,-1-1 0,2 3 0,1 0 0,0 0 0,0-1 0,0 1 0,0-1 0,0 1 0,1-1 0,-1 0 0,1 0 0,0-1 0,0 1 0,0-1 0,0 0 0,1 0 0,-1 0 0,0 0 0,1-1 0,-1 0 0,1 0 0,9 1 0,-7-1 0,-1 0 0,1-1 0,0 0 0,0 0 0,0-1 0,0 0 0,0 0 0,-1 0 0,1-1 0,0 0 0,-1-1 0,0 1 0,8-5 0,-13 7 0,0-1 0,0 1 0,0-1 0,0 1 0,0-1 0,0 0 0,0 0 0,0 1 0,-1-1 0,1 0 0,0 0 0,0 0 0,-1 0 0,1 0 0,0 0 0,-1 0 0,1 0 0,-1 0 0,1 0 0,-1 0 0,0-1 0,1 1 0,-1 0 0,0 0 0,0-3 0,0 3 0,-1-1 0,0 1 0,0-1 0,1 1 0,-1-1 0,0 1 0,0 0 0,0 0 0,0-1 0,-1 1 0,1 0 0,0 0 0,0 0 0,-1 0 0,1 0 0,-2-1 0,-6-2 0,1 0 0,-1 0 0,1 1 0,-1 0 0,-14-3 0,17 6 0,-1-1 0,1 1 0,-1 0 0,0 0 0,1 1 0,-1 0 0,1 0 0,-1 0 0,1 1 0,0 0 0,-9 4 0,12-5 0,1 0 0,0 1 0,-1-1 0,1 0 0,0 1 0,0-1 0,0 1 0,0 0 0,0-1 0,0 1 0,1 0 0,-1 0 0,1 0 0,-1 0 0,1 1 0,0-1 0,0 0 0,0 1 0,0-1 0,0 0 0,0 1 0,1-1 0,-1 1 0,1-1 0,0 1 0,-1 0 0,1-1 0,0 1 0,1-1 0,-1 1 0,2 4 0,-1-4 0,0 0 0,1 0 0,-1-1 0,1 1 0,0-1 0,0 1 0,0-1 0,0 0 0,1 0 0,-1 0 0,0 0 0,1 0 0,0-1 0,-1 1 0,1-1 0,0 1 0,0-1 0,0 0 0,0 0 0,0 0 0,0-1 0,0 1 0,0-1 0,0 1 0,0-1 0,0 0 0,4-1 0,4 2 0,1-2 0,-1 1 0,1-1 0,-1-1 0,1 0 0,11-4 0,-22 5 0,1 1 0,0-1 0,0 0 0,0 0 0,0 1 0,0-1 0,-1 0 0,1 0 0,0-1 0,-1 1 0,1 0 0,-1 0 0,1-1 0,-1 1 0,0-1 0,1 1 0,-1-1 0,1-2 0,-2 3 0,1 0 0,-1-1 0,0 1 0,0 0 0,0 0 0,0 0 0,0-1 0,0 1 0,-1 0 0,1 0 0,0 0 0,0-1 0,-1 1 0,1 0 0,-1 0 0,1 0 0,-1 0 0,0 0 0,1 0 0,-1 0 0,-1-2 0,-3-1 0,1 0 0,0 1 0,-1-1 0,1 1 0,-1 0 0,0 0 0,0 0 0,0 1 0,0-1 0,-1 1 0,-6-1 0,2 1 0,0 0 0,0 1 0,0 0 0,-16 1 0,23 0 0,0 0 0,0 1 0,0-1 0,1 1 0,-1-1 0,0 1 0,0 0 0,1 0 0,-1 0 0,1 0 0,-1 0 0,1 1 0,-1-1 0,1 1 0,0 0 0,0-1 0,-1 1 0,1 0 0,1 0 0,-4 4 0,7-1 0,9-5 0,12-6 0,49-33-1365,-49 25-5461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35:41.30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214 53 24575,'0'-3'0,"-1"1"0,1-1 0,-1 1 0,1-1 0,-1 1 0,0 0 0,0-1 0,0 1 0,-1 0 0,1 0 0,0 0 0,-1 0 0,0 0 0,1 0 0,-1 0 0,0 0 0,0 1 0,0-1 0,0 1 0,0-1 0,0 1 0,0 0 0,-1 0 0,1 0 0,0 0 0,-1 0 0,1 1 0,-1-1 0,1 1 0,-1-1 0,1 1 0,-1 0 0,1 0 0,-6 0 0,3 0 0,0 0 0,0 0 0,0 0 0,0 1 0,0 0 0,0 0 0,0 0 0,0 0 0,1 1 0,-1 0 0,0 0 0,1 0 0,-1 0 0,1 1 0,-1 0 0,1 0 0,-4 4 0,6-4 0,0-1 0,0 2 0,0-1 0,0 0 0,1 0 0,-1 1 0,1-1 0,0 0 0,0 1 0,0-1 0,0 1 0,1 0 0,0-1 0,-1 1 0,1 0 0,1-1 0,-1 1 0,0-1 0,1 1 0,0 0 0,0-1 0,0 1 0,0-1 0,0 0 0,1 1 0,0-1 0,-1 0 0,1 0 0,0 0 0,1 0 0,-1 0 0,0-1 0,1 1 0,0 0 0,-1-1 0,1 0 0,0 0 0,0 0 0,1 0 0,-1 0 0,0-1 0,0 1 0,1-1 0,-1 0 0,1 0 0,-1 0 0,1-1 0,0 1 0,-1-1 0,1 0 0,-1 0 0,1 0 0,0 0 0,-1-1 0,7-1 0,-5 1 0,0 0 0,0-1 0,1 0 0,-1 0 0,-1 0 0,1-1 0,0 1 0,-1-1 0,1 0 0,-1-1 0,0 1 0,0-1 0,0 1 0,0-1 0,-1-1 0,6-7 0,-8 10 0,0-1 0,0 1 0,0-1 0,0 0 0,-1 0 0,1 1 0,-1-1 0,1 0 0,-1 0 0,0 0 0,0 1 0,0-1 0,-1 0 0,1 0 0,-1 1 0,1-1 0,-1 0 0,0 0 0,0 1 0,0-1 0,0 1 0,-1-1 0,1 1 0,-1 0 0,1-1 0,-1 1 0,0 0 0,0 0 0,0 0 0,0 0 0,0 0 0,-1 1 0,-4-4 0,3 3 0,1 0 0,-1 0 0,0 1 0,0-1 0,0 1 0,0 0 0,0 0 0,0 0 0,-1 0 0,1 1 0,0 0 0,0 0 0,-1 0 0,1 0 0,0 0 0,0 1 0,0 0 0,-1 0 0,1 0 0,0 1 0,-4 1 0,5-2 0,0 0 0,1 1 0,-1-1 0,1 0 0,0 1 0,-1 0 0,1-1 0,0 1 0,0 0 0,0 0 0,0 0 0,1 0 0,-1 0 0,0 1 0,1-1 0,0 0 0,-1 1 0,1-1 0,0 1 0,0-1 0,0 1 0,1 0 0,-1 0 0,1-1 0,-1 1 0,1 0 0,0 0 0,0-1 0,0 1 0,0 0 0,1 0 0,-1-1 0,2 4 0,-1-4 0,0 1 0,0-1 0,1 0 0,-1 0 0,1 0 0,0 0 0,-1 0 0,1 0 0,0 0 0,0 0 0,0-1 0,0 1 0,1-1 0,-1 1 0,0-1 0,1 0 0,-1 0 0,1 0 0,-1 0 0,1-1 0,-1 1 0,1 0 0,0-1 0,-1 0 0,1 0 0,0 0 0,-1 0 0,1 0 0,-1 0 0,1-1 0,0 1 0,-1-1 0,1 0 0,2-1 0,-1 1 0,-1 0 0,0 1 0,1-1 0,-1-1 0,0 1 0,0 0 0,0-1 0,0 0 0,0 0 0,0 1 0,-1-2 0,1 1 0,-1 0 0,1 0 0,-1-1 0,0 0 0,0 1 0,0-1 0,0 0 0,0 0 0,-1 0 0,1 0 0,-1 0 0,0 0 0,0-1 0,0 1 0,0-4 0,-1 5 0,0-1 0,0 1 0,0-1 0,-1 1 0,1-1 0,-1 1 0,1 0 0,-1 0 0,0-1 0,0 1 0,0 0 0,0 0 0,-1 0 0,1 0 0,-1 0 0,1 0 0,-1 0 0,1 0 0,-1 1 0,0-1 0,0 1 0,0-1 0,0 1 0,0 0 0,0-1 0,0 1 0,-1 0 0,1 1 0,0-1 0,-1 0 0,1 1 0,0-1 0,-1 1 0,1 0 0,-1-1 0,1 1 0,-1 1 0,1-1 0,-4 1 0,1-1 0,0 1 0,0-1 0,-1 1 0,1 1 0,0-1 0,0 1 0,0 0 0,1 0 0,-1 0 0,0 1 0,1-1 0,0 1 0,-1 0 0,1 1 0,0-1 0,1 1 0,-7 7 0,8-10 0,1 1 0,0-1 0,0 1 0,0-1 0,0 1 0,0 0 0,0-1 0,0 1 0,1 0 0,-1 0 0,0-1 0,1 1 0,0 0 0,-1 0 0,1 0 0,0 0 0,0 0 0,0 0 0,0-1 0,0 1 0,0 0 0,1 0 0,-1 0 0,1 0 0,-1 0 0,1-1 0,0 1 0,0 0 0,0-1 0,0 1 0,0 0 0,0-1 0,0 1 0,0-1 0,0 0 0,1 1 0,-1-1 0,1 0 0,-1 0 0,1 0 0,-1 0 0,1 0 0,0 0 0,2 1 0,0-1 0,1 1 0,0-1 0,0 0 0,-1 0 0,1-1 0,0 1 0,0-1 0,0 0 0,0 0 0,0-1 0,0 0 0,-1 0 0,1 0 0,0 0 0,0 0 0,7-5 0,-10 5 0,1 0 0,-1 0 0,1-1 0,-1 1 0,0-1 0,0 1 0,1-1 0,-1 0 0,-1 0 0,1 0 0,0 0 0,0 0 0,-1-1 0,1 1 0,-1 0 0,0-1 0,2-3 0,-3 4 0,0 1 0,0-1 0,0 0 0,0 1 0,0-1 0,0 0 0,0 1 0,0-1 0,-1 0 0,1 1 0,-1-1 0,0 0 0,1 1 0,-1-1 0,0 1 0,0-1 0,0 1 0,0 0 0,0-1 0,-2-1 0,-1-1 0,0 1 0,-1-1 0,1 1 0,-1 0 0,0 0 0,0 1 0,0-1 0,0 1 0,0 0 0,0 1 0,-1-1 0,1 1 0,0 0 0,-1 0 0,-10 1 0,10 0 0,-1 1 0,1 0 0,0 1 0,0-1 0,0 1 0,-1 0 0,2 1 0,-1-1 0,0 1 0,-6 5 0,11-8 0,-1 1 0,1 0 0,0 0 0,-1 0 0,1 0 0,0 1 0,0-1 0,0 0 0,0 0 0,0 1 0,0-1 0,0 0 0,0 1 0,1-1 0,-1 1 0,1-1 0,-1 1 0,1-1 0,-1 1 0,1 0 0,0-1 0,0 1 0,0 0 0,0-1 0,0 1 0,0-1 0,0 1 0,0 0 0,1-1 0,-1 1 0,0-1 0,1 1 0,0-1 0,-1 1 0,1-1 0,0 1 0,0-1 0,0 1 0,0-1 0,0 0 0,0 0 0,0 0 0,2 2 0,2 0 0,-1 0 0,0-1 0,1 1 0,0-1 0,-1 0 0,1-1 0,0 1 0,0-1 0,0 0 0,0 0 0,0-1 0,0 1 0,0-1 0,0 0 0,0 0 0,0-1 0,0 0 0,7-1 0,-7 1 0,0-1 0,0 1 0,-1-1 0,1 1 0,0-1 0,-1 0 0,0-1 0,0 1 0,5-4 0,-8 5 0,1-1 0,-1 1 0,1-1 0,-1 1 0,1-1 0,-1 1 0,0-1 0,0 0 0,0 0 0,0 0 0,0 1 0,0-1 0,-1 0 0,1 0 0,-1 0 0,1 0 0,-1 0 0,0 0 0,0-1 0,0-3 0,0 4 0,0 0 0,0 0 0,-1 0 0,1 0 0,-1 0 0,0 0 0,1 0 0,-1 1 0,0-1 0,0 0 0,0 0 0,0 0 0,-1 1 0,1-1 0,0 1 0,-1-1 0,1 1 0,-1-1 0,1 1 0,-1 0 0,0 0 0,0 0 0,1 0 0,-1 0 0,0 0 0,0 0 0,0 1 0,0-1 0,0 0 0,0 1 0,0 0 0,0 0 0,0-1 0,0 1 0,0 0 0,0 1 0,0-1 0,0 0 0,-1 1 0,1-1 0,1 1 0,-1-1 0,-2 2 0,-1-1 0,-1 1 0,1-1 0,1 1 0,-1 0 0,0 0 0,0 1 0,1 0 0,-1-1 0,1 1 0,0 1 0,0-1 0,0 1 0,0-1 0,1 1 0,0 0 0,-5 7 0,7-9 0,0-1 0,1 0 0,-1 1 0,0-1 0,1 1 0,-1 0 0,1-1 0,0 1 0,-1-1 0,1 1 0,0-1 0,0 1 0,0 0 0,0-1 0,0 1 0,0 0 0,1-1 0,-1 1 0,1-1 0,-1 1 0,1-1 0,-1 1 0,1-1 0,0 1 0,0-1 0,-1 0 0,1 1 0,0-1 0,0 0 0,1 0 0,-1 1 0,0-1 0,0 0 0,0 0 0,1-1 0,-1 1 0,1 0 0,-1 0 0,0 0 0,1-1 0,-1 1 0,1-1 0,0 1 0,-1-1 0,4 0 0,0 1 0,0 0 0,0 0 0,0-1 0,0 0 0,0 0 0,0-1 0,1 1 0,-1-1 0,0 0 0,0-1 0,-1 1 0,1-1 0,9-4 0,-12 5 0,0 0 0,0-1 0,0 1 0,0-1 0,0 0 0,0 1 0,-1-1 0,1 0 0,0 0 0,-1 0 0,0 0 0,1 0 0,-1-1 0,1-2 0,-1 3 0,-1 1 0,0 0 0,0-1 0,1 1 0,-1-1 0,0 1 0,-1 0 0,1-1 0,0 1 0,0 0 0,0-1 0,-1 1 0,1 0 0,-1 0 0,1-1 0,-1 1 0,1 0 0,-1 0 0,-1-3 0,-1 2 0,1 0 0,0 0 0,-1 0 0,1 0 0,-1 0 0,1 1 0,-1-1 0,0 1 0,0 0 0,0-1 0,0 1 0,0 0 0,0 1 0,0-1 0,0 1 0,0-1 0,0 1 0,0 0 0,0 0 0,0 0 0,-6 1 0,4 1 0,1-1 0,0 0 0,-1 1 0,1 0 0,0 0 0,0 1 0,0-1 0,0 1 0,0-1 0,0 1 0,1 1 0,-1-1 0,-3 6 0,6-8 0,0 0 0,0 0 0,0 0 0,1 0 0,-1 0 0,0 0 0,1 1 0,-1-1 0,1 0 0,-1 0 0,1 1 0,0-1 0,0 0 0,-1 0 0,1 1 0,0-1 0,0 0 0,0 1 0,0-1 0,1 0 0,-1 1 0,0-1 0,1 0 0,-1 0 0,0 1 0,1-1 0,-1 0 0,1 0 0,0 0 0,-1 0 0,1 1 0,0-1 0,0 0 0,0 0 0,0-1 0,0 1 0,0 0 0,0 0 0,0 0 0,0-1 0,0 1 0,0 0 0,0-1 0,1 1 0,-1-1 0,0 1 0,0-1 0,1 0 0,-1 0 0,3 1 0,3 0 0,1-1 0,0 1 0,0-1 0,0-1 0,0 0 0,-1 0 0,1 0 0,0-1 0,-1 0 0,1 0 0,-1-1 0,1 0 0,-1 0 0,0-1 0,0 0 0,-1 0 0,1-1 0,9-8 0,-16 12 0,1 1 0,0-1 0,-1 1 0,1-1 0,0 1 0,-1-1 0,1 0 0,-1 1 0,1-1 0,-1 0 0,1 1 0,-1-1 0,0 0 0,1 0 0,-1 1 0,0-1 0,0 0 0,1 0 0,-1 0 0,0 0 0,0 1 0,0-1 0,0 0 0,0 0 0,0 0 0,0 0 0,0 1 0,0-1 0,-1 0 0,1 0 0,0 0 0,-1 1 0,1-2 0,-2 1 0,1-1 0,-1 1 0,0 0 0,1-1 0,-1 1 0,0 0 0,0 0 0,0 1 0,0-1 0,0 0 0,0 1 0,-4-2 0,-3 1 0,1 0 0,-1 0 0,1 0 0,-1 1 0,0 0 0,-8 2 0,-21 14 0,37-16 0,0 1 0,0 0 0,-1 0 0,1 0 0,0-1 0,0 1 0,0 0 0,0 0 0,0 1 0,0-1 0,0 0 0,1 0 0,-1 0 0,0 1 0,0-1 0,1 0 0,-1 1 0,1-1 0,-1 0 0,1 1 0,0-1 0,0 1 0,0-1 0,-1 3 0,2-3 0,-1 0 0,1 0 0,-1-1 0,1 1 0,-1 0 0,1 0 0,0-1 0,-1 1 0,1-1 0,0 1 0,0 0 0,-1-1 0,1 1 0,0-1 0,0 0 0,0 1 0,-1-1 0,1 0 0,0 1 0,0-1 0,0 0 0,0 0 0,0 0 0,0 0 0,0 0 0,0 0 0,0 0 0,-1 0 0,1 0 0,0 0 0,0 0 0,0-1 0,0 1 0,0 0 0,0-1 0,-1 1 0,1-1 0,0 1 0,1-1 0,32-16 0,-33 16-57,0 1 0,0-1 1,0 0-1,0 1 0,0-1 0,-1 0 0,1 0 0,0 0 0,-1 0 0,1 0 0,-1 1 1,1-1-1,-1 0 0,1 0 0,-1 0 0,0 0 0,1-1 0,-1 1 0,0 0 1,0 0-1,0 0 0,0 0 0,0-2 0,-3-5-6769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35:51.56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271 20 24575,'0'-1'0,"0"0"0,-1 0 0,1 0 0,-1 0 0,1 0 0,-1 0 0,1 0 0,-1 0 0,1 1 0,-1-1 0,0 0 0,0 0 0,1 0 0,-1 1 0,0-1 0,0 0 0,0 1 0,0-1 0,0 0 0,0 1 0,0-1 0,0 1 0,0 0 0,0-1 0,0 1 0,0 0 0,0 0 0,0 0 0,0 0 0,0 0 0,-1 0 0,1 0 0,0 0 0,-1 0 0,-40 5 0,34-2 0,0 0 0,1 1 0,-1 0 0,1 0 0,0 0 0,0 1 0,0 0 0,1 1 0,-1-1 0,1 1 0,1 0 0,-1 1 0,1 0 0,0-1 0,1 2 0,-8 12 0,10-15 0,0 0 0,0-1 0,0 1 0,1 0 0,0 0 0,0 0 0,0 0 0,0 0 0,1 0 0,0 0 0,0 0 0,0 0 0,0 0 0,1 0 0,0 0 0,0 0 0,1 0 0,-1 0 0,1 0 0,0-1 0,0 1 0,1-1 0,-1 1 0,1-1 0,0 0 0,0 0 0,0 0 0,8 7 0,-7-9 0,0 0 0,0 0 0,0 0 0,0 0 0,0 0 0,0-1 0,0 0 0,1 0 0,-1 0 0,1 0 0,-1-1 0,0 1 0,1-1 0,-1-1 0,1 1 0,-1 0 0,1-1 0,-1 0 0,0 0 0,1 0 0,-1-1 0,0 1 0,0-1 0,0 0 0,0 0 0,7-6 0,-6 5 0,0 0 0,0 0 0,0-1 0,-1 1 0,1-1 0,-1 0 0,0 0 0,0-1 0,0 0 0,-1 1 0,0-1 0,1 0 0,-2 0 0,1-1 0,-1 1 0,0-1 0,0 1 0,0-1 0,-1 1 0,2-8 0,-3 11 0,0 0 0,0 0 0,-1 0 0,1 0 0,0 0 0,-1 0 0,1 0 0,-1 0 0,0 0 0,1 0 0,-1 0 0,0 0 0,0 1 0,0-1 0,-1 0 0,1 1 0,0-1 0,-1 1 0,1-1 0,-1 1 0,1-1 0,-3-1 0,0 2 0,1-1 0,-1 1 0,1-1 0,-1 1 0,0 0 0,0 1 0,1-1 0,-1 1 0,0-1 0,0 1 0,-5 1 0,-1-1 0,0 2 0,1-1 0,-1 1 0,0 1 0,1 0 0,0 0 0,-1 1 0,-14 8 0,21-10 0,0 0 0,1 1 0,-1-1 0,0 1 0,1-1 0,-1 1 0,1 0 0,0 0 0,0 0 0,0 0 0,0 0 0,1 1 0,-1-1 0,1 1 0,0-1 0,0 1 0,-1 3 0,2-6 0,0 1 0,0-1 0,0 0 0,0 1 0,0-1 0,0 0 0,1 0 0,-1 1 0,0-1 0,1 0 0,-1 0 0,1 0 0,-1 1 0,1-1 0,0 0 0,-1 0 0,1 0 0,0 0 0,1 2 0,0-2 0,0 0 0,0 0 0,0 0 0,0 0 0,0 0 0,0 0 0,0 0 0,0-1 0,0 1 0,1-1 0,-1 0 0,0 1 0,0-1 0,0 0 0,4-1 0,1 1 0,-1-1 0,1 0 0,0-1 0,-1 0 0,1 0 0,-1 0 0,10-6 0,-13 7 0,-1 0 0,0 0 0,0 0 0,0 0 0,0 0 0,0-1 0,0 1 0,0-1 0,-1 0 0,1 1 0,0-1 0,-1 0 0,1 0 0,-1 0 0,0 0 0,0 0 0,0 0 0,0-1 0,0 1 0,0 0 0,0 0 0,-1-1 0,1 1 0,-1-4 0,0 4 0,0 1 0,-1 0 0,1 0 0,-1 0 0,0 0 0,1 0 0,-1 0 0,0 0 0,0 0 0,0 0 0,0 0 0,0 0 0,1 0 0,-2 1 0,1-1 0,0 0 0,0 1 0,0-1 0,0 1 0,0-1 0,0 1 0,-1-1 0,1 1 0,0 0 0,0 0 0,-1 0 0,1-1 0,0 1 0,0 0 0,-1 1 0,1-1 0,0 0 0,0 0 0,-1 0 0,1 1 0,-2 0 0,-48 13 0,43-10 0,1 0 0,1 0 0,-1 1 0,1 0 0,-1 0 0,-7 9 0,13-12 0,-1 0 0,1 0 0,-1-1 0,1 1 0,0 0 0,0 0 0,0 0 0,0 0 0,0 1 0,0-1 0,0 0 0,0 3 0,1-4 0,0 0 0,0 0 0,1 0 0,-1 0 0,0 0 0,0 0 0,1 0 0,-1 0 0,1 0 0,-1 0 0,0 0 0,1 0 0,0 0 0,-1-1 0,1 1 0,0 0 0,-1 0 0,1-1 0,0 1 0,0 0 0,-1-1 0,1 1 0,0-1 0,0 1 0,0-1 0,0 1 0,0-1 0,2 1 0,1 0 0,1-1 0,0 1 0,0-1 0,0 0 0,0-1 0,0 1 0,0-1 0,-1 0 0,1 0 0,0 0 0,-1-1 0,8-3 0,19-16 0,-30 20 0,0 1 0,0-1 0,-1 0 0,1 0 0,0 0 0,-1 0 0,1 0 0,-1 0 0,0 0 0,1 0 0,-1 0 0,0 0 0,1-1 0,-1 1 0,0 0 0,0 0 0,0 0 0,0 0 0,0 0 0,0-1 0,0 1 0,0 0 0,-1 0 0,1-1 0,-1 0 0,-1 1 0,1-1 0,0 1 0,-1 0 0,1-1 0,-1 1 0,1 0 0,-1 0 0,1 0 0,-1 0 0,0 0 0,1 1 0,-1-1 0,0 0 0,0 1 0,0 0 0,1-1 0,-1 1 0,0 0 0,0 0 0,0 0 0,0 0 0,0 0 0,0 0 0,1 0 0,-1 1 0,-3 0 0,-50 13 0,5 16 0,48-29 0,1 0 0,-1 1 0,1-1 0,0 0 0,-1 1 0,1-1 0,0 1 0,0-1 0,0 1 0,0-1 0,0 1 0,0 2 0,1-3 0,0 0 0,0 0 0,0-1 0,0 1 0,0 0 0,0-1 0,0 1 0,1 0 0,-1-1 0,0 1 0,0 0 0,1-1 0,-1 1 0,1-1 0,-1 1 0,0 0 0,1-1 0,-1 1 0,1-1 0,-1 1 0,1-1 0,0 0 0,-1 1 0,1-1 0,-1 1 0,1-1 0,0 0 0,-1 0 0,1 1 0,0-1 0,-1 0 0,1 0 0,1 0 0,4 1 0,-1-1 0,1 0 0,0 0 0,0 0 0,-1-1 0,1 1 0,-1-1 0,1-1 0,0 1 0,-1-1 0,0 0 0,1 0 0,-1-1 0,9-6 0,-11 8 0,1-1 0,-1 1 0,0-1 0,0 0 0,0 0 0,-1 0 0,1-1 0,0 1 0,-1-1 0,1 1 0,-1-1 0,0 0 0,0 0 0,0 0 0,0 0 0,-1 0 0,1-1 0,-1 1 0,0 0 0,0-1 0,0 1 0,0-1 0,-1 1 0,1-7 0,-1 9 0,0 0 0,-1 0 0,1-1 0,0 1 0,-1 0 0,1 0 0,-1 0 0,0-1 0,1 1 0,-1 0 0,0 0 0,0 0 0,1 0 0,-1 0 0,0 1 0,0-1 0,0 0 0,0 0 0,0 0 0,0 1 0,0-1 0,-1 1 0,1-1 0,0 1 0,-3-2 0,1 2 0,-1-1 0,0 1 0,0 0 0,1 0 0,-1 0 0,0 1 0,0-1 0,-7 3 0,-2 1 0,0 0 0,1 1 0,-25 13 0,31-14 17,1 0 0,-1 0 1,1 0-1,0 1 0,0-1 0,-7 9 0,12-12-49,-1 0 1,0 0-1,0-1 1,1 1-1,-1 0 0,1 0 1,-1 0-1,1 0 1,-1 0-1,1 0 0,0 0 1,-1 1-1,1-1 1,0 0-1,0 0 0,0 0 1,0 0-1,0 0 1,0 0-1,0 0 0,0 0 1,0 1-1,0-1 1,1 0-1,-1 0 0,0 0 1,1 0-1,-1 0 1,1 0-1,-1 0 0,1 0 1,0 0-1,-1 0 1,1-1-1,0 1 1,0 0-1,-1 0 0,1-1 1,0 1-1,0 0 1,0-1-1,0 1 0,0-1 1,0 1-1,0-1 1,2 1-1,13 5-6794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9:02.6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 1 24575,'-4'0'0,"-5"0"0,-5 0 0,-4 0 0,-3 0 0,-1 0 0,6 0 0,10 0 0,10 0 0,9 0 0,1 0-8191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36:02.86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100 41 24575,'0'-1'0,"0"-1"0,0 1 0,-1 0 0,1-1 0,0 1 0,-1-1 0,1 1 0,-1 0 0,1-1 0,-1 1 0,1 0 0,-1 0 0,0 0 0,0-1 0,0 1 0,0 0 0,1 0 0,-1 0 0,-1 0 0,1 0 0,0 0 0,0 1 0,0-1 0,0 0 0,-1 1 0,1-1 0,0 0 0,-1 1 0,1 0 0,0-1 0,-1 1 0,1 0 0,-1-1 0,1 1 0,0 0 0,-1 0 0,1 0 0,-1 1 0,1-1 0,-3 1 0,-1-1 0,-1 1 0,1 0 0,0 0 0,0 0 0,-1 1 0,1 0 0,0 0 0,0 0 0,-4 4 0,14-8 0,0 0 0,0 1 0,1-1 0,-1 1 0,1 1 0,10-1 0,24-5 0,-29 3 0,-8 1 0,0 1 0,0-1 0,0 1 0,0 0 0,1 0 0,-1 1 0,0-1 0,1 1 0,-1-1 0,0 1 0,1 0 0,-1 0 0,1 1 0,-1-1 0,5 2 0,-49 19 0,-46 17 0,135-47 0,2 2 0,-36 8 0,-34 8 0,-14-2 0,33-7 0,0 1 0,0-1 0,0 0 0,-1 1 0,1-1 0,0 0 0,0 0 0,0 0 0,0 0 0,0 0 0,-1 0 0,1 0 0,0 0 0,0-1 0,0 1 0,0 0 0,0-1 0,0 1 0,0-1 0,0 1 0,0-1 0,0 0 0,0 1 0,0-1 0,-1-1 0,7-2 0,1 1 0,0-1 0,0 1 0,0 0 0,0 0 0,7-1 0,-12 3 0,3-1 0,0 1 0,0-1 0,1 1 0,-1-1 0,1 1 0,-1 1 0,1-1 0,-1 1 0,1-1 0,7 2 0,-9 3 0,-13 1 0,-16 1 0,-10-2 0,60-13 0,-10 5 0,0 1 0,0 0 0,0 1 0,24-1 0,-37 3 0,0 0 0,0 1 0,0-1 0,0 1 0,0-1 0,0 1 0,-1-1 0,1 1 0,0-1 0,0 1 0,0 0 0,0-1 0,-1 1 0,1 0 0,0 0 0,0 0 0,-1 0 0,1-1 0,-1 1 0,1 0 0,-1 0 0,1 0 0,-1 0 0,0 0 0,1 0 0,-1 0 0,0 3 0,5 38 0,-3-21 0,31 169 0,-31-175 0,0 0 0,-1 0 0,0 0 0,-1 0 0,-3 22 0,2-34 0,1 0 0,-1 1 0,0-1 0,0 0 0,0 0 0,-1 0 0,1 0 0,-1 0 0,1 0 0,-1 0 0,0-1 0,0 1 0,0 0 0,-1-1 0,1 0 0,-1 1 0,1-1 0,-1 0 0,0-1 0,0 1 0,0 0 0,0-1 0,0 1 0,0-1 0,0 0 0,0 0 0,0 0 0,-1-1 0,1 1 0,-4-1 0,-84 0 0,106 0 0,0-1 0,-1-1 0,1 0 0,0-1 0,-1-1 0,0 0 0,0-1 0,0-1 0,-1 0 0,0-1 0,17-10 0,-29 16 0,-1 0 0,1 0 0,0 0 0,0 0 0,0 0 0,-1 0 0,1-1 0,0 1 0,-1 0 0,1 0 0,-1 0 0,0-1 0,1 1 0,-1 0 0,0 0 0,0-1 0,0 1 0,0 0 0,0-1 0,0 1 0,0 0 0,0-1 0,0 1 0,-1 0 0,1 0 0,0-1 0,-1 1 0,1 0 0,-1 0 0,0 0 0,1 0 0,-1-1 0,0 1 0,0 0 0,1 0 0,-1 0 0,-2-1 0,-44-42 0,32 31 0,10 7 0,0 0 0,1 0 0,-1 0 0,1-1 0,0 0 0,1 0 0,-5-13 0,-17-30 0,23 47 0,0 1 0,0-1 0,-1 1 0,1 0 0,0 0 0,-1 0 0,0 0 0,1 0 0,-1 0 0,0 1 0,0 0 0,0-1 0,0 1 0,0 0 0,-4-1 0,2 1 0,1 1 0,0-1 0,0 0 0,0 1 0,0-2 0,1 1 0,-1 0 0,0-1 0,-6-4 0,10 6 0,-1 0 0,1-1 0,0 1 0,0 0 0,-1-1 0,1 1 0,0-1 0,0 1 0,0-1 0,-1 1 0,1 0 0,0-1 0,0 1 0,0-1 0,0 1 0,0-1 0,0 1 0,0-1 0,0 1 0,0-1 0,0 1 0,0 0 0,0-1 0,1 1 0,-1-1 0,0 1 0,0-1 0,1 0 0,18-20 0,28-17 0,-98 55 0,27-5 0,18-8 0,0-1 0,0 1 0,0-1 0,-1-1 0,0 1 0,1-1 0,-1-1 0,-9 2 0,68-38 0,33-24 0,-92 62 0,-1-1 0,0 1 0,0-1 0,1 2 0,-1-1 0,1 1 0,0 0 0,0 1 0,1 0 0,-1 0 0,1 0 0,-6 7 0,12-12 0,0 0 0,0 0 0,0 0 0,0 0 0,0 1 0,0-1 0,0 0 0,0 0 0,0 0 0,0 0 0,0 0 0,0 0 0,0 0 0,0 1 0,0-1 0,0 0 0,0 0 0,0 0 0,0 0 0,0 0 0,0 0 0,0 1 0,0-1 0,0 0 0,0 0 0,1 0 0,-1 0 0,0 0 0,0 0 0,0 0 0,0 0 0,0 1 0,0-1 0,0 0 0,0 0 0,0 0 0,1 0 0,-1 0 0,0 0 0,0 0 0,0 0 0,0 0 0,0 0 0,0 0 0,0 0 0,1 0 0,-1 0 0,0 0 0,0 0 0,0 0 0,0 0 0,0 0 0,0 0 0,1 0 0,-1 0 0,0 0 0,0 0 0,0 0 0,0 0 0,16-3 0,18-7 0,-32 9 0,23-7 0,-10 2 0,-1 1 0,0 1 0,26-4 0,-41 13 0,-15 7 0,-20 12 0,1 4 0,30-16 0,28-14 0,82-34 0,-187 92 0,67-47 0,-30 21 0,47-27 0,11-3 0,13-3 0,-14-2 0,31-9 0,-41 13 0,0 1 0,0-1 0,0 1 0,0 0 0,0 0 0,0 0 0,0 0 0,0 0 0,0 0 0,0 0 0,0 1 0,0-1 0,0 1 0,0-1 0,0 1 0,0 0 0,2 1 0,-4-1 0,1-1 0,-1 1 0,0-1 0,1 1 0,-1-1 0,0 1 0,1-1 0,-1 1 0,0-1 0,0 1 0,0 0 0,0-1 0,0 1 0,0-1 0,0 1 0,0 0 0,0-1 0,0 1 0,0-1 0,0 1 0,0 0 0,0-1 0,0 1 0,-1-1 0,1 1 0,0 0 0,0-1 0,-1 1 0,1-1 0,0 1 0,-1-1 0,1 1 0,-1-1 0,1 0 0,0 1 0,-1-1 0,1 1 0,-1-1 0,1 0 0,-1 1 0,0-1 0,-28 21 0,23-17 0,-5 3 0,4-2 0,0-1 0,1 1 0,-1 0 0,1 0 0,0 1 0,1 0 0,-7 8 0,12-14 0,0 0 0,0 1 0,0-1 0,-1 0 0,1 0 0,0 0 0,0 0 0,0 1 0,0-1 0,0 0 0,0 0 0,0 0 0,0 1 0,0-1 0,0 0 0,0 0 0,0 0 0,0 1 0,0-1 0,0 0 0,0 0 0,0 0 0,0 1 0,0-1 0,0 0 0,1 0 0,-1 0 0,0 0 0,0 1 0,0-1 0,0 0 0,0 0 0,0 0 0,1 0 0,-1 1 0,0-1 0,0 0 0,0 0 0,0 0 0,1 0 0,-1 0 0,0 0 0,0 0 0,0 0 0,0 0 0,1 1 0,14-1 0,13-6 0,20-11 0,-34 10 0,0 2 0,1 0 0,-1 1 0,1 0 0,28-3 0,-88 43 0,16-17 0,-18 14 0,47-33 0,0 0 0,0 0 0,0 0 0,-1 0 0,1 1 0,0-1 0,0 0 0,0 0 0,0 0 0,0 0 0,-1 0 0,1 0 0,0 0 0,0 1 0,0-1 0,0 0 0,0 0 0,0 0 0,0 0 0,0 1 0,0-1 0,0 0 0,0 0 0,0 0 0,0 0 0,0 1 0,0-1 0,0 0 0,0 0 0,0 0 0,0 0 0,0 1 0,0-1 0,0 0 0,0 0 0,0 0 0,0 0 0,0 0 0,0 1 0,0-1 0,0 0 0,0 0 0,0 0 0,0 0 0,1 0 0,-1 1 0,0-1 0,0 0 0,0 0 0,0 0 0,14 1 0,29-6 0,-26 3 0,-17 1 0,0 1 0,0 0 0,0 0 0,1 0 0,-1 0 0,0 0 0,0 0 0,1 0 0,-1 0 0,0-1 0,0 1 0,1 0 0,-1 0 0,0 0 0,0 0 0,1 0 0,-1 0 0,0 0 0,0 1 0,1-1 0,-1 0 0,0 0 0,0 0 0,1 0 0,-1 0 0,0 0 0,0 0 0,0 0 0,1 1 0,-1-1 0,0 0 0,0 0 0,0 0 0,1 0 0,-1 1 0,0-1 0,0 0 0,0 0 0,0 0 0,0 1 0,1-1 0,-1 0 0,0 0 0,0 1 0,0-1 0,0 0 0,0 0 0,0 1 0,0-1 0,0 0 0,0 0 0,0 1 0,0-1 0,0 1 0,-14 14 0,-24 11 0,2-6 0,15-9 0,55-21 0,-12 6 0,-16 10 0,-6-5 0,-1 1 0,1-1 0,-1 0 0,0 1 0,0-1 0,0 0 0,0 0 0,0 0 0,0 1 0,0-1 0,0 0 0,0 0 0,-1-1 0,1 1 0,0 0 0,0 0 0,-1-1 0,1 1 0,-1 0 0,-1 0 0,-2-4 0,7-9 0,6-15 0,-7 25 0,3-10 0,0-1 0,-1 0 0,-1 0 0,2-24 0,-3 32 0,-1-1 0,-1 1 0,1 0 0,-1-1 0,0 1 0,0-1 0,0 1 0,-1 0 0,1 0 0,-1 0 0,-1 0 0,1 0 0,-1 0 0,-3-5 0,6 10 0,0 0 0,0 0 0,0 0 0,0 0 0,0 0 0,0-1 0,0 1 0,0 0 0,-1 0 0,1 0 0,0 0 0,0 0 0,0-1 0,0 1 0,0 0 0,0 0 0,0 0 0,0 0 0,-1 0 0,1 0 0,0 0 0,0-1 0,0 1 0,0 0 0,0 0 0,-1 0 0,1 0 0,0 0 0,0 0 0,0 0 0,0 0 0,-1 0 0,1 0 0,0 0 0,0 0 0,0 0 0,0 0 0,-1 0 0,1 0 0,0 0 0,0 0 0,0 0 0,0 0 0,0 0 0,-1 0 0,1 1 0,0-1 0,0 0 0,0 0 0,0 0 0,0 0 0,-1 0 0,1 0 0,0 0 0,0 1 0,0-1 0,-2 14 0,6 26 0,-4-35 0,2 7 0,5 61 0,-8-60 0,-9-45 0,6 13 0,-1 0 0,-1 0 0,0 1 0,-1 0 0,-2 0 0,-13-23 0,22 40 0,-1 0 0,1 1 0,0-1 0,-1 0 0,1 1 0,-1-1 0,1 0 0,-1 1 0,1-1 0,-1 1 0,1-1 0,-1 1 0,0-1 0,1 1 0,-1-1 0,0 1 0,1 0 0,-1-1 0,0 1 0,0 0 0,1-1 0,-1 1 0,0 0 0,0 0 0,1 0 0,-1 0 0,0 0 0,0 0 0,-1 0 0,2 1 0,-1 0 0,0-1 0,0 1 0,0 0 0,0 0 0,1 0 0,-1 0 0,1 0 0,-1 0 0,0 1 0,1-1 0,0 0 0,-1 0 0,1 0 0,0 0 0,-1 2 0,-2 51 0,22 45 0,-19-99 0,0 0 0,-1 0 0,1 0 0,0 0 0,0 0 0,0 0 0,0 0 0,0 0 0,0 0 0,0 0 0,0 0 0,-1 0 0,1 0 0,0 0 0,0 0 0,0 0 0,0 0 0,0 0 0,0 0 0,0 0 0,0 0 0,-1 0 0,1 0 0,0 0 0,0 0 0,0 0 0,0 0 0,0 1 0,0-1 0,0 0 0,0 0 0,0 0 0,0 0 0,0 0 0,0 0 0,0 0 0,0 0 0,-1 0 0,1 1 0,0-1 0,0 0 0,0 0 0,0 0 0,0 0 0,0 0 0,-10-17 0,-12-27 0,-14-37 0,39 149 0,13 28 0,-13-85 0,-1 0 0,2 0 0,0-1 0,0 1 0,1-1 0,8 14 0,-13-23 0,0-1 0,0 0 0,0 0 0,0 1 0,0-1 0,1 0 0,-1 0 0,0 1 0,0-1 0,0 0 0,0 0 0,0 0 0,0 1 0,0-1 0,1 0 0,-1 0 0,0 0 0,0 1 0,0-1 0,0 0 0,1 0 0,-1 0 0,0 0 0,0 1 0,1-1 0,-1 0 0,0 0 0,0 0 0,1 0 0,-1 0 0,0 0 0,0 0 0,1 0 0,-1 0 0,0 0 0,0 0 0,1 0 0,-1 0 0,0 0 0,0 0 0,1 0 0,-1 0 0,0 0 0,0 0 0,1 0 0,-1-15 0,-7-21 0,-8-4 0,-35-68 0,57 124 0,-4-7 0,1 0 0,0 0 0,1 0 0,0-1 0,0 1 0,1-1 0,-1 0 0,2-1 0,-1 1 0,15 10 0,-21-17 0,1-1 0,-1 1 0,1-1 0,-1 0 0,1 1 0,-1-1 0,1 0 0,0 1 0,-1-1 0,1 0 0,0 0 0,-1 0 0,1 1 0,0-1 0,-1 0 0,1 0 0,0 0 0,-1 0 0,1 0 0,0 0 0,-1-1 0,1 1 0,-1 0 0,1 0 0,0 0 0,-1-1 0,1 1 0,0 0 0,-1 0 0,1-1 0,0 0 0,5-21 0,-11-29 0,2 38 0,-1 1 0,0-1 0,-1 1 0,0 0 0,-13-21 0,16 32 0,2 5 0,5 16 0,8 23 0,-6-27 0,16 37 0,-21-50 0,0 0 0,-1 0 0,1 0 0,1 0 0,-1 0 0,0 0 0,1-1 0,-1 1 0,1-1 0,0 0 0,5 4 0,-8-6 0,0 0 0,0 0 0,0 0 0,1 1 0,-1-1 0,0 0 0,0 0 0,0 0 0,1 0 0,-1 0 0,0 0 0,0 0 0,0 0 0,1 0 0,-1 0 0,0 0 0,0 0 0,1 0 0,-1 0 0,0 0 0,0 0 0,0 0 0,1-1 0,-1 1 0,0 0 0,0 0 0,0 0 0,0 0 0,1 0 0,-1 0 0,0-1 0,0 1 0,0 0 0,0 0 0,1 0 0,-1 0 0,0-1 0,0 1 0,0 0 0,0 0 0,0 0 0,0-1 0,0 1 0,1-14 0,-7-14 0,-1 7 0,-1 0 0,-1 1 0,-1 0 0,-24-36 0,55 126 0,-15-49 0,23 60 0,-26-74 0,0 0 0,0 0 0,1 0 0,0-1 0,0 0 0,1 1 0,0-2 0,7 8 0,-27-68 0,-59-114 0,81 209 0,-6-32 0,0 1 0,0 0 0,1-1 0,0 1 0,0-1 0,1 1 0,0-1 0,0 0 0,1 0 0,7 11 0,-6-84-1365,-2 49-5461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36:05.94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20 1 24575,'5'0'0,"13"0"0,9 0 0,3 0 0,-3 4 0,-6 6 0,-11 5 0,-11 5 0,-10-1 0,-8-4 0,-4-5 0,-3-8 0,-1-4 0,0-2 0,4-1-8191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36:12.00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49 119 24575,'-3'0'0,"0"1"0,0-1 0,0 0 0,0-1 0,0 1 0,0 0 0,1-1 0,-1 0 0,0 1 0,0-1 0,0 0 0,1 0 0,-1-1 0,-4-2 0,7 4 0,0-1 0,0 1 0,-1 0 0,1-1 0,0 1 0,0 0 0,0-1 0,0 1 0,0-1 0,0 1 0,-1-1 0,1 1 0,0 0 0,0-1 0,0 1 0,1-1 0,-1 1 0,0 0 0,0-1 0,0 1 0,0-1 0,0 1 0,0 0 0,0-1 0,1 1 0,-1 0 0,0-1 0,0 1 0,1 0 0,-1-1 0,1 0 0,22-15 0,12-2 0,4-2 0,44-17 0,-81 37 0,1-1 0,-1 0 0,0 1 0,1-1 0,-1 1 0,0 0 0,1 0 0,-1-1 0,1 2 0,-1-1 0,1 0 0,-1 0 0,0 1 0,1 0 0,-1-1 0,0 1 0,0 0 0,1 0 0,-1 0 0,0 0 0,0 1 0,0-1 0,0 0 0,0 1 0,0 0 0,-1-1 0,1 1 0,-1 0 0,1 0 0,-1 0 0,1 0 0,-1 0 0,0 0 0,2 4 0,4 10 0,-1 1 0,0 0 0,-1 0 0,3 18 0,6 19 0,-12-51 0,-1 1 0,0-1 0,0 0 0,0 1 0,0-1 0,0 1 0,-1-1 0,1 1 0,-1-1 0,0 1 0,0-1 0,-1 1 0,1-1 0,-1 1 0,1-1 0,-1 1 0,-2 3 0,1-4 0,1-1 0,-1 1 0,0-1 0,-1 1 0,1-1 0,0 0 0,-1 0 0,1 0 0,-1 0 0,0 0 0,1-1 0,-1 1 0,0-1 0,0 0 0,0 0 0,0 0 0,0 0 0,0 0 0,-6 0 0,-152 16 0,153-15 0,-15 3 0,38-2 0,-4-3 0,1 0 0,-1-1 0,1 0 0,-1-1 0,0-1 0,0 0 0,0 0 0,0-1 0,18-9 0,-26 12 0,0-1 0,1 0 0,-1-1 0,0 1 0,0 0 0,0-1 0,-1 0 0,1 0 0,-1 0 0,0 0 0,1 0 0,-1 0 0,0 0 0,-1-1 0,1 1 0,-1-1 0,1 1 0,-1-1 0,0 0 0,-1 1 0,1-1 0,0 0 0,-1 0 0,0 0 0,0 1 0,0-1 0,-1 0 0,1 0 0,-1 0 0,0 1 0,-2-8 0,-1-1 0,3 7 0,0 0 0,-1-1 0,0 1 0,0 1 0,0-1 0,-1 0 0,-3-5 0,4 8 0,0 1 0,1-1 0,-1 1 0,0 0 0,0-1 0,0 1 0,0 0 0,0 0 0,0 0 0,-1 0 0,1 1 0,0-1 0,0 1 0,-1-1 0,1 1 0,0 0 0,-1 0 0,1 0 0,0 0 0,-3 0 0,-40 5 0,-26-1 0,61-8 0,21-3 0,23-3 0,-31 10 0,12-2 0,0 0 0,0 2 0,0-1 0,16 3 0,-31-2 0,0 0 0,0 0 0,0 0 0,0 0 0,1 0 0,-1 0 0,0 0 0,0 0 0,0 0 0,1 0 0,-1 0 0,0 0 0,0 0 0,0 0 0,0 0 0,1 0 0,-1 0 0,0 0 0,0 0 0,0 0 0,0 1 0,0-1 0,1 0 0,-1 0 0,0 0 0,0 0 0,0 0 0,0 0 0,0 1 0,0-1 0,1 0 0,-1 0 0,0 0 0,0 0 0,0 0 0,0 1 0,0-1 0,0 0 0,0 0 0,0 0 0,0 0 0,0 1 0,0-1 0,0 0 0,0 0 0,0 0 0,0 0 0,0 1 0,0-1 0,-10 8 0,-15 4 0,24-12 0,-120 41 0,235-86 0,-114 46 0,-1-1 0,0 0 0,1 0 0,-1 0 0,0 1 0,0-1 0,1 0 0,-1 0 0,0 0 0,1 0 0,-1 0 0,0 0 0,1-1 0,-1 1 0,0 0 0,1 0 0,-1 0 0,0-1 0,1 1 0,-1 0 0,0-1 0,1 1 0,-1 0 0,1-1 0,-1 1 0,0-2 0,9-11 0,28-13 0,-32 24 0,29-16 0,-32 18 0,0 0 0,-1 0 0,1-1 0,0 1 0,0 0 0,0-1 0,-1 1 0,1-1 0,0 1 0,-1-1 0,1 1 0,0-1 0,-1 0 0,1 1 0,-1-1 0,1 0 0,-1 1 0,1-1 0,-1 0 0,0 0 0,1 1 0,-1-1 0,0 0 0,1 0 0,-1 0 0,0 0 0,0 1 0,0-1 0,0 0 0,0-2 0,-5 2 0,0 1 0,-1-1 0,1 1 0,0 0 0,-1 0 0,1 1 0,0 0 0,0-1 0,0 2 0,-8 1 0,7-1 0,-91 24 0,97-26 0,-1 0 0,1 0 0,0 1 0,0-1 0,0 0 0,0 0 0,-1 0 0,1 0 0,0 0 0,0 0 0,0 1 0,-1-1 0,1 0 0,0 0 0,0 0 0,-1 0 0,1 0 0,0 0 0,0 0 0,0 0 0,-1 0 0,1 0 0,0 0 0,0 0 0,-1 0 0,1 0 0,0 0 0,0 0 0,0-1 0,-1 1 0,1 0 0,0 0 0,0 0 0,0 0 0,-1 0 0,1 0 0,0-1 0,0 1 0,0 0 0,0 0 0,-1 0 0,1 0 0,0-1 0,0 1 0,0 0 0,0 0 0,0 0 0,0-1 0,0 1 0,0 0 0,11-10 0,20-9 0,23 0 0,-53 19 0,0 0 0,0-1 0,-1 1 0,1 0 0,0 0 0,0 0 0,0 0 0,0 0 0,-1 0 0,1 0 0,0 0 0,0 0 0,0 0 0,0 1 0,-1-1 0,1 0 0,0 1 0,0-1 0,-1 0 0,1 1 0,0-1 0,-1 1 0,2 0 0,-2 0 0,0 0 0,0 1 0,0-1 0,0 0 0,0 1 0,0-1 0,0 0 0,0 1 0,0-1 0,-1 0 0,1 0 0,0 1 0,-1-1 0,1 0 0,-1 0 0,0 0 0,1 0 0,-1 1 0,0-1 0,-1 1 0,-4 6 0,-1 0 0,1-1 0,-1 1 0,-1-2 0,1 1 0,-14 8 0,12-9 0,0 1 0,0 1 0,1-1 0,-9 10 0,21-13 0,12-3 0,26-5 0,-30 3 0,1 0 0,-7 0 0,0 0 0,0 1 0,0 0 0,0 0 0,0 1 0,0-1 0,8 3 0,-13-3 0,-1 0 0,0 1 0,1-1 0,-1 0 0,0 0 0,1 0 0,-1 1 0,0-1 0,1 0 0,-1 0 0,0 1 0,0-1 0,1 0 0,-1 1 0,0-1 0,0 0 0,0 1 0,0-1 0,1 0 0,-1 1 0,0-1 0,0 1 0,0-1 0,0 0 0,0 1 0,0-1 0,0 0 0,0 1 0,0-1 0,0 1 0,0-1 0,0 0 0,0 1 0,0-1 0,0 0 0,-1 1 0,1-1 0,0 1 0,0-1 0,0 0 0,-1 1 0,1-1 0,0 0 0,0 0 0,-1 1 0,1-1 0,0 0 0,0 1 0,-1-1 0,1 0 0,0 0 0,-1 0 0,1 1 0,-1-1 0,-22 18 0,20-16 0,-49 27 0,75-35 0,1 1 0,0 1 0,32-1 0,-131 32 0,40-19 0,24-10 0,23-11 0,-3 7 0,0 0 0,1 1 0,0 0 0,0 1 0,0 0 0,0 0 0,1 1 0,-1 0 0,1 1 0,0 0 0,14 0 0,-20 5 0,-15 3 0,-15 4 0,-100 38-1365,114-43-5461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2:27.32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50 26 24575,'0'-1'0,"0"0"0,0 0 0,-1 0 0,1 0 0,0 0 0,0 0 0,0 0 0,1 0 0,-1 0 0,0 0 0,0 0 0,0 0 0,1 0 0,-1 0 0,0 0 0,1 1 0,-1-1 0,1 0 0,-1 0 0,1 0 0,0 0 0,-1 1 0,1-1 0,0 0 0,-1 1 0,1-1 0,2-1 0,-3 3 0,1-1 0,0 1 0,-1-1 0,1 1 0,-1 0 0,1-1 0,0 1 0,-1 0 0,1-1 0,-1 1 0,0 0 0,1 0 0,-1-1 0,0 1 0,1 0 0,-1 0 0,0 0 0,0-1 0,1 1 0,-1 0 0,0 0 0,0 0 0,0 0 0,0 0 0,0-1 0,-1 1 0,1 0 0,0 0 0,0 0 0,0 0 0,-1 1 0,-14 110 0,-15 148 0,20-152 0,3-48 0,3 0 0,2 1 0,10 96 0,29 155 0,-12-107 0,-12-93 0,40 226 0,-3-20 0,-40-234 0,10 135 0,5 22 0,-17-180 0,-2 66 0,5 49 0,-4-117 0,-3 0 0,-2 0 0,-2 0 0,-13 86 0,10-114 33,2 0 1,1 0-1,7 54 0,-3-49-532,-1 1-1,-3 39 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2:28.96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25 24575,'0'-1'0,"0"0"0,0 0 0,0 1 0,0-1 0,-1 0 0,1 0 0,0 1 0,0-1 0,0 0 0,1 0 0,-1 0 0,0 1 0,0-1 0,0 0 0,1 0 0,-1 0 0,0 1 0,1-1 0,-1 0 0,0 1 0,1-1 0,-1 0 0,1 1 0,-1-1 0,1 1 0,0-1 0,-1 0 0,1 1 0,-1 0 0,1-1 0,0 1 0,-1-1 0,1 1 0,0 0 0,0-1 0,-1 1 0,1 0 0,0 0 0,0 0 0,0-1 0,-1 1 0,1 0 0,0 0 0,0 0 0,0 1 0,2-1 0,-1 1 0,0 0 0,0 0 0,0 0 0,0 0 0,0 0 0,0 0 0,0 1 0,0-1 0,0 1 0,0-1 0,-1 1 0,1 0 0,1 2 0,112 175 0,43 58 0,-138-212 0,-1 1 0,-1 1 0,-2 0 0,0 1 0,-2 1 0,-1 0 0,-1 1 0,-2 1 0,7 32 0,-14-48 0,5 25 0,-1-1 0,1 69 0,-8-70 0,0-1 0,-1 0 0,-1 0 0,-11 52 0,7-57 0,-2 52 0,-3 16 0,3-44 0,3 0 0,3 1 0,8 96 0,5-40 0,3 83 0,-12-146 0,9 52 0,1 47 0,-11-28 0,-4 133 0,3-252-76,0 0 1,0-1-1,0 1 0,-1 0 0,1 0 0,-1-1 0,1 1 0,-1 0 1,1-1-1,-1 1 0,0-1 0,0 1 0,0-1 0,0 1 1,0-1-1,0 1 0,-2 1 0,-8 3-6750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2:31.72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1776 27 24575,'9'1'0,"-7"-1"0,0 0 0,1 1 0,-1-1 0,0 0 0,1 0 0,-1-1 0,1 1 0,-1 0 0,0-1 0,1 1 0,-1-1 0,0 0 0,0 0 0,0 0 0,1 0 0,-1 0 0,2-2 0,-4 2 0,0 1 0,0-1 0,-1 0 0,1 1 0,0-1 0,-1 1 0,1-1 0,0 1 0,-1-1 0,1 1 0,-1-1 0,1 1 0,0-1 0,-1 1 0,0 0 0,1-1 0,-1 1 0,1 0 0,-1-1 0,1 1 0,-1 0 0,0 0 0,1-1 0,-1 1 0,1 0 0,-1 0 0,0 0 0,1 0 0,-1 0 0,0 0 0,1 0 0,-1 0 0,0 0 0,0 0 0,-27-3 0,-416-1 0,226 7 0,-98 10 0,-13-1 0,192-10 0,-138-5 0,254-1 0,18 3 0,1 1 0,-1-1 0,0 1 0,1-1 0,-1 1 0,0 0 0,1 0 0,-1 0 0,0 0 0,-2 1 0,4 0 0,0 0 0,0-1 0,1 1 0,-1 0 0,0 0 0,1 0 0,-1 0 0,1-1 0,-1 1 0,1 0 0,-1 0 0,1 0 0,0 0 0,-1 0 0,1 0 0,0 0 0,0 1 0,0-1 0,-1 0 0,1 0 0,0 0 0,1 0 0,-1 0 0,0 0 0,0 0 0,0 0 0,1 0 0,-1 0 0,0 0 0,1 0 0,0 1 0,20 78 0,-9-37 0,-2 0 0,-2 1 0,4 58 0,-2 73 0,63 327 0,-57-416 0,-3 0 0,1 169 0,-16-171 0,4 128 0,9-123 0,-5-50 0,1 59 0,-9-21 0,-16 97 0,-24 48 0,30-166 0,-10 30 0,14-60 0,1 0 0,1 1 0,1-1 0,0 33 0,3-21 0,0-22 0,1-1 0,1 1 0,0-1 0,2 1 0,-1-1 0,2 0 0,8 30 0,-10-42 0,0-1 0,1 1 0,0-1 0,-1 1 0,1-1 0,0 0 0,0 0 0,1 1 0,-1-2 0,0 1 0,1 0 0,-1 0 0,1-1 0,-1 1 0,1-1 0,0 0 0,0 0 0,-1 0 0,1 0 0,0 0 0,0-1 0,0 1 0,0-1 0,0 0 0,0 0 0,5 0 0,8-2 0,0 0 0,0-1 0,29-9 0,-15 4 0,120-33 0,38-9 0,-159 44 0,0 2 0,0 1 0,0 1 0,45 3 0,-42 4 0,-1 0 0,32 11 0,-37-8 0,0-2 0,0-1 0,46 4 0,-14-12 0,-1-2 0,1-3 0,79-21 0,-121 25 0,260-67 0,-260 67 0,0-1 0,0 0 0,-1-1 0,26-15 0,-37 19 0,-1 0 0,0 0 0,0 0 0,0-1 0,0 1 0,0-1 0,0 0 0,-1 0 0,1 0 0,-1 0 0,0 0 0,0 0 0,0-1 0,-1 1 0,1-1 0,-1 0 0,1 1 0,-1-1 0,0 0 0,-1 1 0,1-1 0,-1 0 0,0 0 0,0 0 0,0 0 0,-1-5 0,-18-100 0,8 55 0,2 0 0,-2-89 0,13 13 0,-4-162 0,-10 195 0,6 51 0,-2-63 0,8 50 0,-14-113 0,8 120 0,2-1 0,5-57 0,-3-44 0,-22-20 0,17 120 0,-2-13 0,-1-94 0,8 133 0,0 0 0,-7-31 0,4 29 0,-3-51 0,9-169-1365,-1 228-5461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2:33.84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20 0 24575,'0'1'0,"0"0"0,0 0 0,-1 0 0,1 0 0,0 0 0,-1 0 0,1-1 0,-1 1 0,1 0 0,-1 0 0,1 0 0,-1 0 0,0-1 0,1 1 0,-1 0 0,0-1 0,0 1 0,0 0 0,0-1 0,1 1 0,-1-1 0,0 0 0,1 1 0,-1-1 0,1 1 0,-1-1 0,1 1 0,-1-1 0,1 1 0,0-1 0,-1 1 0,1-1 0,-1 1 0,1 0 0,0-1 0,0 1 0,-1 0 0,1-1 0,0 1 0,0 0 0,0-1 0,0 1 0,0 0 0,0-1 0,0 1 0,0 0 0,0-1 0,0 1 0,0 0 0,0-1 0,0 1 0,1 0 0,-1-1 0,0 1 0,0 0 0,1-1 0,-1 1 0,0-1 0,1 1 0,-1 0 0,1-1 0,-1 1 0,1-1 0,-1 0 0,1 1 0,-1-1 0,1 1 0,0 0 0,16 13 0,0 0 0,1-1 0,0-1 0,22 10 0,-20-11 0,0 1 0,-1 1 0,32 27 0,-19-11 0,-2 3 0,42 55 0,-64-75 0,-1 0 0,0 0 0,0 1 0,-2-1 0,1 2 0,-1-1 0,-1 0 0,-1 1 0,0 0 0,0 0 0,0 28 0,-6 120 0,5 129 0,2-271-1365,1-4-5461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6:26.32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1190 0 24575,'47'5'0,"-45"-5"0,-1 1 0,1-1 0,0 0 0,0 1 0,0 0 0,-1-1 0,1 1 0,0 0 0,-1 0 0,1 0 0,-1 0 0,1 0 0,-1 0 0,1 0 0,-1 1 0,0-1 0,0 0 0,1 1 0,-1-1 0,0 1 0,0 0 0,1 1 0,-2-2 0,-1 0 0,1 0 0,0 0 0,0-1 0,0 1 0,-1 0 0,1 0 0,0-1 0,-1 1 0,1 0 0,0 0 0,-1-1 0,1 1 0,-1 0 0,1-1 0,-1 1 0,0-1 0,1 1 0,-1-1 0,0 1 0,1-1 0,-1 1 0,0-1 0,1 0 0,-1 1 0,0-1 0,0 0 0,0 1 0,1-1 0,-1 0 0,0 0 0,0 0 0,0 0 0,1 0 0,-2 0 0,-36 4 0,34-4 0,-580 48 0,480-47 0,642-48 0,-446 44 0,-36 3 0,107-15 0,-144 12 0,-15 4 0,1-2 0,-1 1 0,0 0 0,0-1 0,0 0 0,0 0 0,0 0 0,-1 0 0,1-1 0,0 1 0,0-1 0,-1 0 0,6-4 0,-9 6 0,0 0 0,0-1 0,0 1 0,0-1 0,0 1 0,0-1 0,-1 1 0,1 0 0,0-1 0,0 1 0,0-1 0,0 1 0,0 0 0,-1-1 0,1 1 0,0 0 0,0-1 0,-1 1 0,1 0 0,0-1 0,-1 1 0,1 0 0,0 0 0,0-1 0,-1 1 0,1 0 0,-1 0 0,1 0 0,0 0 0,-1-1 0,1 1 0,0 0 0,-1 0 0,1 0 0,-1 0 0,1 0 0,-1 0 0,1 0 0,0 0 0,-1 0 0,1 0 0,-1 0 0,-21-3 0,-30 3 0,0 1 0,0 4 0,-94 19 0,70-11 0,-30 5 0,-317 42 0,387-56 0,-1-1 0,1-2 0,-1-2 0,1-1 0,-70-14 0,83 11 0,0 1 0,-1 1 0,1 0 0,-1 2 0,0 2 0,-40 4 0,64-5 0,-1 0 0,0 1 0,0-1 0,0 0 0,1 1 0,-1-1 0,0 1 0,0-1 0,1 1 0,-1-1 0,0 1 0,1 0 0,-1-1 0,1 1 0,-1 0 0,1 0 0,-1-1 0,1 1 0,-1 0 0,1 0 0,0-1 0,-1 1 0,1 0 0,0 0 0,0 0 0,0 0 0,0 0 0,0-1 0,0 1 0,0 0 0,0 0 0,0 0 0,0 0 0,0 0 0,0 0 0,1-1 0,-1 1 0,0 0 0,1 0 0,-1 0 0,0-1 0,1 1 0,0 1 0,24 45 0,-18-36 0,7 20 0,-2 0 0,-2 1 0,10 42 0,-16-58 0,18 95 0,-4 2 0,-6 0 0,-3 208 0,4-138 0,0-7 0,0-11 0,0-1 0,-1 13 0,0 14 0,-15-101 0,-14 97 0,-16 63 0,21-183 0,8-48 0,1 0 0,-2 27 0,2-6 0,-11 49 0,7-42 0,4-29 0,1-13 0,1 1 0,0 0 0,0 1 0,1-1 0,-1 0 0,1 0 0,2 7 0,-2-11 0,1-1 0,-1 0 0,1 0 0,0 1 0,-1-1 0,1 0 0,0 0 0,0 0 0,0 0 0,0 0 0,0 0 0,0 0 0,0 0 0,0 0 0,0-1 0,0 1 0,1 0 0,-1-1 0,0 1 0,1-1 0,-1 1 0,0-1 0,1 1 0,-1-1 0,0 0 0,1 0 0,-1 0 0,1 0 0,-1 0 0,0 0 0,1 0 0,-1 0 0,0-1 0,1 1 0,-1 0 0,0-1 0,3-1 0,15 1 0,0-1 0,0 2 0,0 1 0,0 0 0,0 1 0,0 1 0,26 8 0,-15-4 0,52 5 0,31 3 0,-50-4 0,-9-2 0,-40-5 0,1-1 0,0-1 0,0 0 0,0-1 0,0-1 0,0 0 0,28-5 0,11-4 0,0 3 0,0 3 0,96 5 0,66-4 0,-137-10 88,18-1-1541,-76 12-5373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6:27.13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151 2981 24575,'-8'-9'0,"1"1"0,0-1 0,1-1 0,0 1 0,0-1 0,1 0 0,0 0 0,1-1 0,0 1 0,1-1 0,-3-15 0,3 10 0,1-1 0,0 0 0,2 0 0,0 1 0,0-1 0,7-32 0,4-36 0,-3 0 0,-4-1 0,-8-89 0,2 25 0,-1-26 0,6-187 0,9 266 0,-6 57 0,1-58 0,-7 30 0,2 3 0,-4 1 0,-14-91 0,4 31 0,10 82 0,-9-43 0,-15-117 0,20 168 0,-5-26 0,-7-123 0,17 159 22,-2 0 0,-5-26 0,4 33-227,1 0 1,1 1 0,1-1-1,0-1 1,1 1-1,2-17 1,4 6-6622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6:28.73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29 2713 24575,'1'0'0,"0"-1"0,1 1 0,-1-1 0,0 1 0,0-1 0,0 1 0,0-1 0,0 0 0,0 0 0,0 1 0,-1-1 0,1 0 0,0 0 0,0 0 0,-1 0 0,1 0 0,0 0 0,-1 0 0,1 0 0,-1 0 0,1 0 0,-1 0 0,0 0 0,1-1 0,-1 1 0,0 0 0,0-2 0,5-39 0,-5 38 0,5-93 0,-10-107 0,-7 101 0,5 54 0,0-51 0,7 57 0,2 1 0,13-80 0,-10 83 0,-2-1 0,-1 1 0,-2-1 0,-2 1 0,-2-1 0,-10-49 0,7 17 0,3 0 0,6-85 0,1 31 0,-3-377 0,-1 474 0,-11-56 0,7 55 0,-4-53 0,8 63 0,1 0 0,1 0 0,0 0 0,1 1 0,1-1 0,1 0 0,1 1 0,12-30 0,3 3-682,22-77-1,-37 102-6143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9:03.1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90 24575,'-13'-31'0,"6"26"0,8 20 0,23 82 0,-12-54 0,-2 0 0,-2 1 0,3 47 0,-5-56 0,0-27 0,0-25 0,-2-11 0,-1 0 0,-2-44 0,-2 47 0,2 1 0,0-1 0,2 1 0,7-33 0,-6 45 0,0 0 0,0 0 0,1 0 0,1 0 0,0 1 0,14-20 0,-19 29 0,1 0 0,-1 0 0,1 0 0,0 0 0,-1 1 0,1-1 0,0 0 0,0 1 0,0 0 0,0-1 0,0 1 0,0 0 0,0 0 0,1 0 0,-1 0 0,0 0 0,1 1 0,-1-1 0,1 1 0,-1-1 0,0 1 0,1 0 0,-1 0 0,1 0 0,-1 0 0,1 1 0,-1-1 0,1 0 0,-1 1 0,0 0 0,1 0 0,-1 0 0,0 0 0,0 0 0,0 0 0,0 0 0,0 1 0,0-1 0,0 1 0,0-1 0,0 1 0,0 0 0,1 2 0,3 2 0,-1 0 0,-1 0 0,1 1 0,-1 0 0,0-1 0,0 1 0,-1 1 0,0-1 0,4 14 0,9 71 0,-14-70 0,1 0 0,10 34 0,-12-54 4,0 1 0,0 0 0,0 0 0,1-1 0,-1 1-1,1-1 1,-1 1 0,1-1 0,0 0 0,0 0 0,0 0 0,0 0-1,0 0 1,1 0 0,-1 0 0,1-1 0,-1 1 0,1-1 0,-1 0 0,1 1-1,0-1 1,0-1 0,-1 1 0,1 0 0,0-1 0,0 1 0,0-1-1,0 0 1,0 0 0,3 0 0,3-1-169,0 0 0,0-1 0,0 0 0,-1 0 0,1-1 0,-1 0 0,0-1 0,13-7 0,-5 2-6661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6:31.70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98 0 24575,'-15'2'0,"28"4"0,14 6 0,33 31 0,-32-22 0,1-2 0,40 22 0,-54-35 0,-1 2 0,0 0 0,0 0 0,-1 2 0,0-1 0,0 2 0,-1 0 0,-1 0 0,0 1 0,0 0 0,-1 1 0,-1 0 0,0 1 0,-1 0 0,0 0 0,-1 1 0,-1 0 0,-1 0 0,7 24 0,7 38 0,50 165 0,-62-213 0,-2 0 0,-1 1 0,-1 0 0,-1 0 0,-2 0 0,-4 40 0,1 19 0,4 9 0,-3 105 0,-9-113 0,5-51 0,-1 59 0,5-10 0,5 100 0,9-114 0,-7-50 0,-2 0 0,2 29 0,-6 475 0,4-508 0,5-34 0,5-33 0,-4 2 0,-1-1 0,2-79 0,-13-18 0,2-86 0,6-244 0,-7 266 0,0 176 0,-1-1 0,-8-32 0,2 16 0,-2-10 0,6 33 0,1 0 0,-2-43 0,6 39 0,0 0 0,-5-48 0,3 65 0,-1 1 0,0-1 0,0 1 0,-1 0 0,-1 0 0,1 1 0,-10-15 0,-50-62 0,43 61 0,-34-55 0,-158-266 0,210 344 0,1-1 0,0 1 0,-1 0 0,0 0 0,0 0 0,0 0 0,0 0 0,0 1 0,0 0 0,-1-1 0,1 1 0,-1 0 0,0 1 0,1-1 0,-1 1 0,0-1 0,0 1 0,0 1 0,0-1 0,-5 0 0,6 1 0,-1 1 0,0-1 0,0 1 0,1 0 0,-1 0 0,1 1 0,-1-1 0,1 1 0,-1-1 0,1 1 0,0 0 0,0 1 0,0-1 0,0 0 0,0 1 0,1-1 0,-1 1 0,1 0 0,-1 0 0,1 0 0,0 0 0,-2 5 0,-5 9 0,2 0 0,-1 0 0,2 0 0,0 1 0,-3 21 0,-12 98 0,11-60 0,7-49 0,1 0 0,2-1 0,1 1 0,0 0 0,3 0 0,9 42 0,-13-68 0,0-1 0,0 0 0,0 0 0,1 1 0,-1-1 0,0 0 0,0 1 0,1-1 0,-1 0 0,1 0 0,-1 0 0,1 1 0,0-1 0,-1 0 0,1 0 0,0 0 0,0 0 0,0 0 0,0 0 0,0 0 0,0 0 0,0-1 0,0 1 0,0 0 0,0-1 0,0 1 0,0 0 0,1-1 0,0 1 0,0-2 0,-1 1 0,1-1 0,-1 0 0,1 0 0,-1 0 0,1 1 0,-1-2 0,0 1 0,0 0 0,1 0 0,-1 0 0,0 0 0,0-1 0,0 1 0,0-1 0,0 1 0,-1-1 0,1 1 0,0-1 0,-1 1 0,1-1 0,0-3 0,22-66 0,-3-2 0,13-89 0,-28 118 0,-3 25 0,0 0 0,1 0 0,2 1 0,10-34 0,-13 47 0,1 1 0,-1-1 0,1 0 0,0 1 0,0-1 0,0 1 0,1 0 0,-1 0 0,1 0 0,0 1 0,0-1 0,1 1 0,-1 0 0,1 0 0,-1 1 0,1-1 0,0 1 0,0 0 0,0 0 0,0 1 0,10-2 0,-3 0 0,-1 2 0,1 0 0,-1 0 0,1 1 0,0 1 0,-1-1 0,1 2 0,-1 0 0,1 0 0,-1 1 0,0 1 0,0 0 0,0 0 0,-1 1 0,1 0 0,-1 1 0,-1 0 0,1 1 0,-1 0 0,0 0 0,0 1 0,-1 0 0,0 1 0,0 0 0,9 15 0,-4-1 0,-1 1 0,-1 0 0,-1 1 0,13 51 0,14 111 0,-26-116 0,-7-39 0,-1 0 0,-2 40 0,1 23 0,-2-92 0,0 0 0,0 0 0,0 0 0,1 0 0,0 0 0,-1-1 0,1 1 0,0 0 0,0 0 0,1 0 0,-1-1 0,0 1 0,4 3 0,-4-5 0,0 0 0,0-1 0,1 1 0,-1-1 0,0 1 0,1-1 0,-1 0 0,1 0 0,-1 1 0,0-1 0,1 0 0,-1 0 0,1 0 0,-1-1 0,0 1 0,1 0 0,-1 0 0,0-1 0,1 1 0,-1-1 0,0 1 0,1-1 0,-1 0 0,0 1 0,0-1 0,0 0 0,0 0 0,0 0 0,2-2 0,17-12-1365,0-1-5461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1:39.9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151 2506 24575,'0'0'0,"0"1"0,0-1 0,0 0 0,0 0 0,0 1 0,1-1 0,-1 0 0,0 1 0,0-1 0,0 0 0,0 0 0,0 1 0,0-1 0,0 0 0,-1 1 0,1-1 0,0 0 0,0 0 0,0 1 0,0-1 0,0 0 0,0 0 0,0 1 0,-1-1 0,1 0 0,0 0 0,0 1 0,0-1 0,-1 0 0,1 0 0,0 0 0,0 1 0,0-1 0,-1 0 0,1 0 0,0 0 0,-1 0 0,1 0 0,0 1 0,0-1 0,-1 0 0,1 0 0,0 0 0,0 0 0,-1 0 0,1 0 0,-14-11 0,-10-19 0,15 15 0,-3-3 0,1 0 0,0-1 0,2 0 0,0 0 0,1-1 0,-5-23 0,4 1 0,2-1 0,3 1 0,-1-56 0,9 34 0,12-72 0,-16 133 0,7-56 0,8-42 0,10-65 0,4 9 0,-8 28 0,-18 109 0,0-1 0,-2 1 0,0 0 0,-2-1 0,0 1 0,-1 0 0,-6-24 0,-5-63 0,2 19 0,7 74 0,2 1 0,0-1 0,0 0 0,1-1 0,1 1 0,0 0 0,1 0 0,5-27 0,0 18 0,-2 0 0,0-1 0,-2 1 0,0-1 0,-2 0 0,0 1 0,-2-1 0,-1 0 0,-9-36 0,0-33 0,11 77 0,-1-1 0,0 0 0,-1 0 0,0 1 0,-2-1 0,-10-24 0,13 35 0,0-1 0,0 1 0,1-1 0,0 1 0,0-1 0,0 0 0,1 1 0,0-1 0,0 0 0,1 0 0,2-10 0,0-41 0,-3 55-50,0 0-1,0 0 1,0 1-1,1-1 0,-1 0 1,1 0-1,0 0 1,0 0-1,0 1 1,0-1-1,0 0 0,1 1 1,-1-1-1,1 1 1,-1 0-1,1-1 1,0 1-1,0 0 0,0 0 1,0 0-1,1 0 1,-1 1-1,0-1 1,1 0-1,-1 1 1,4-2-1,17-7-6775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1:42.3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0 303 24575,'20'-53'0,"-9"6"0,-6 25 0,-1 1 0,2-25 0,-6 38 0,0 0 0,0 0 0,-1 0 0,0 0 0,0 1 0,-1-1 0,0 0 0,0 1 0,-6-13 0,8 20 0,-1-1 0,1 1 0,-1-1 0,1 1 0,0-1 0,-1 1 0,1-1 0,0 0 0,0 1 0,-1-1 0,1 0 0,0 1 0,0-1 0,0 0 0,0 1 0,0-1 0,0 0 0,0 1 0,0-1 0,0 1 0,0-1 0,0 0 0,0 1 0,0-1 0,0 0 0,1 1 0,-1-1 0,0 0 0,1 1 0,-1-1 0,0 1 0,1-1 0,-1 1 0,1-2 0,1 2 0,0 0 0,-1-1 0,1 1 0,0 0 0,-1 0 0,1 0 0,0 0 0,-1 0 0,1 0 0,0 1 0,-1-1 0,1 1 0,1 0 0,54 22 0,-56-22 0,72 31 0,-52-24 0,0 1 0,0 1 0,-1 1 0,36 25 0,-50-30 0,-1-1 0,0 1 0,0 0 0,-1 1 0,1-1 0,-1 1 0,-1 0 0,1 0 0,-1 0 0,0 0 0,-1 1 0,0-1 0,0 1 0,-1-1 0,1 10 0,1 16 0,-2 0 0,-4 43 0,0-15 0,3 467 0,-1-510 0,0-1 0,-9 33 0,7-39 0,1 0 0,0-1 0,0 1 0,1 0 0,0 0 0,1 0 0,1 0 0,-1 0 0,2 0 0,2 11 0,2 7 0,0 1 0,-2 0 0,0 56 0,-3-46 0,9 57 0,-3-41 0,-3-1 0,-4 96 0,-2-60 0,1-72 0,-1 1 0,-7 31 0,-3 34 0,-4 61 0,5-65 0,-1-9 0,8-57 0,1 1 0,0-1 0,1 1 0,0 0 0,2 0 0,0 0 0,0 0 0,2-1 0,3 18 0,-5-33 2,0 0 0,0 1 0,0-1 0,0 1 0,0-1 0,0 1 0,0-1 0,0 1 0,1-1 0,-1 0 0,0 1 0,0-1 0,0 1 0,1-1 0,-1 0 0,0 1 0,1-1 0,-1 0 0,0 1 0,0-1 0,1 0 0,-1 1 0,1-1 0,-1 0 0,0 0 0,1 1 0,-1-1 0,1 0 0,-1 0 0,0 0 0,1 0 0,-1 0 0,1 0 0,-1 1 0,1-1 0,-1 0 0,1 0 0,-1 0 0,1-1 0,12-12-1447,-4-5-5381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1:45.0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3408 540 24575,'-73'0'0,"-47"1"0,-141-17 0,55-17 0,87 12 0,-227-11 0,283 28 0,0-2 0,-71-16 0,4-1 0,-786-48 0,734 61 0,-172-5 0,244 18 0,-132-6 0,240 3 0,0 1 0,1-1 0,-1-1 0,1 1 0,-1 0 0,1 0 0,-1 0 0,1-1 0,-1 1 0,1-1 0,0 1 0,-1-1 0,1 0 0,0 0 0,-1 1 0,1-1 0,0 0 0,0 0 0,-1 0 0,1 0 0,0 0 0,0-1 0,0 1 0,-1-2 0,2 1 0,0 0 0,0 1 0,0-1 0,0 0 0,0 1 0,0-1 0,1 0 0,-1 1 0,0-1 0,1 0 0,-1 1 0,1-1 0,0 0 0,0 1 0,-1-1 0,1 1 0,2-3 0,3-4 0,1 1 0,-1 0 0,1 0 0,0 0 0,1 1 0,12-8 0,41-17 0,98-35 0,-85 37 0,-47 20 0,-20 7 0,-1 0 0,1 0 0,0-1 0,-1 1 0,1-1 0,-1-1 0,0 1 0,0-1 0,0-1 0,8-7 0,-14 12 0,0 0 0,0 0 0,0 0 0,0-1 0,0 1 0,0 0 0,0 0 0,0 0 0,0-1 0,0 1 0,0 0 0,0 0 0,-1-1 0,1 1 0,0 0 0,0 0 0,0 0 0,0 0 0,0-1 0,0 1 0,-1 0 0,1 0 0,0 0 0,0 0 0,0-1 0,0 1 0,-1 0 0,1 0 0,0 0 0,0 0 0,0 0 0,-1 0 0,1 0 0,0 0 0,0 0 0,0-1 0,-1 1 0,1 0 0,0 0 0,0 0 0,-1 0 0,1 0 0,0 0 0,0 1 0,0-1 0,-1 0 0,1 0 0,0 0 0,0 0 0,0 0 0,-1 0 0,1 0 0,0 0 0,0 0 0,0 1 0,-1-1 0,1 0 0,0 0 0,0 0 0,0 0 0,0 0 0,-1 1 0,-16 4 0,-49 19 0,0 3 0,2 3 0,1 3 0,-91 64 0,151-95 0,-49 41 0,50-41 0,-1 0 0,1 0 0,0 1 0,0-1 0,0 1 0,0 0 0,0 0 0,0-1 0,1 1 0,0 0 0,-1 0 0,1 0 0,0 1 0,0-1 0,1 0 0,-1 0 0,0 5 0,2-6 0,0 0 0,0 0 0,0 0 0,0 0 0,0 0 0,1 0 0,-1-1 0,1 1 0,-1 0 0,1-1 0,-1 1 0,1-1 0,0 1 0,0-1 0,0 0 0,0 0 0,0 0 0,2 1 0,43 17 0,-41-17 0,277 125 0,-1-1 0,-99-43 0,-164-77-1365,-1-2-5461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1:46.7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119 0 24575,'86'132'0,"60"98"0,-128-204 0,-14-22 0,-1 0 0,1 0 0,-1 1 0,0-1 0,-1 1 0,1 0 0,-1 0 0,0 0 0,3 8 0,-6-12 0,1 0 0,0 0 0,-1 1 0,1-1 0,-1 0 0,1 0 0,-1 0 0,1-1 0,-1 1 0,0 0 0,0 0 0,1 0 0,-1 0 0,0 0 0,0-1 0,0 1 0,0 0 0,0-1 0,0 1 0,0-1 0,0 1 0,0-1 0,0 0 0,-2 1 0,-28 8 0,31-9 0,-26 7 0,-1 1 0,1 1 0,1 1 0,0 1 0,0 1 0,1 2 0,1 0 0,0 2 0,1 0 0,0 2 0,-25 26 0,24-27-1365,14-16-5461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1:50.3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38 85 24575,'2'0'0,"-1"0"0,0 0 0,0 0 0,1 0 0,-1 0 0,0 0 0,0-1 0,0 1 0,1 0 0,-1-1 0,0 1 0,0-1 0,0 1 0,0-1 0,0 1 0,0-1 0,1 0 0,-2 1 0,1-1 0,0 0 0,0 0 0,0 0 0,0 0 0,0 0 0,-1 0 0,1 0 0,0 0 0,-1 0 0,1 0 0,-1 0 0,1 0 0,-1 0 0,0-1 0,1 1 0,-1 0 0,0 0 0,0-1 0,0 1 0,0 0 0,0 0 0,0 0 0,0-1 0,0 1 0,-1 0 0,1 0 0,0 0 0,-1-1 0,1 1 0,-1 0 0,1 0 0,-1 0 0,0 0 0,1 0 0,-1 0 0,0 0 0,-1-1 0,1 0 0,1 1 0,-1 0 0,0 0 0,1 0 0,-1 0 0,0 0 0,0 0 0,0 0 0,0 0 0,0 0 0,0 0 0,0 1 0,0-1 0,-1 0 0,1 1 0,0-1 0,0 0 0,-1 1 0,1 0 0,0-1 0,-1 1 0,1 0 0,0 0 0,-1 0 0,1 0 0,0 0 0,-1 0 0,1 0 0,0 0 0,-1 0 0,1 0 0,0 1 0,-1-1 0,1 1 0,0-1 0,0 1 0,-1 0 0,1-1 0,0 1 0,0 0 0,0 0 0,0-1 0,0 1 0,0 0 0,0 0 0,0 0 0,0 0 0,1 1 0,-1-1 0,0 0 0,1 0 0,-1 0 0,1 1 0,-1-1 0,0 2 0,1-2 0,-1 1 0,1 0 0,-1 0 0,1 0 0,0 0 0,0 0 0,0 0 0,0 0 0,0 0 0,0 0 0,0 0 0,1-1 0,-1 1 0,1 0 0,-1 0 0,1 0 0,0 0 0,0-1 0,-1 1 0,1 0 0,1-1 0,-1 1 0,0 0 0,0-1 0,0 0 0,1 1 0,-1-1 0,1 0 0,-1 0 0,1 1 0,0-1 0,1 1 0,-1-1 0,0 0 0,1 1 0,-1-1 0,0 0 0,0 0 0,1 0 0,-1 0 0,1 0 0,-1-1 0,1 1 0,-1-1 0,1 1 0,-1-1 0,1 0 0,-1 0 0,1 0 0,-1-1 0,1 1 0,-1 0 0,1-1 0,-1 0 0,1 0 0,-1 1 0,4-3 0,-5 2 0,-1 0 0,1 0 0,0 0 0,-1 0 0,1-1 0,-1 1 0,0 0 0,1 0 0,-1 0 0,0 0 0,0 0 0,0-1 0,0 1 0,0 0 0,0 0 0,0 0 0,0 0 0,0-1 0,0 1 0,-1 0 0,1 0 0,0 0 0,-1 0 0,1 0 0,-1 0 0,1 0 0,-1 0 0,0 0 0,1 0 0,-1 0 0,0 0 0,0 0 0,0 0 0,0 0 0,0 1 0,1-1 0,-3 0 0,2-1 0,-1 1 0,1-1 0,0 1 0,-1-1 0,1 1 0,-1 0 0,0 0 0,0 0 0,1 0 0,-1 0 0,0 0 0,0 1 0,0-1 0,0 0 0,0 1 0,0 0 0,0-1 0,0 1 0,0 0 0,0 0 0,0 0 0,-3 1 0,30 8 0,-24-9 0,0 0 0,1 0 0,-1 1 0,0-1 0,1 0 0,-1 0 0,0 0 0,1 0 0,-1 0 0,0-1 0,1 1 0,-1 0 0,0-1 0,1 1 0,-1-1 0,0 1 0,0-1 0,0 1 0,1-1 0,-1 0 0,0 0 0,0 1 0,0-1 0,0 0 0,1-2 0,-2 2 0,0 0 0,0 0 0,0 0 0,0 0 0,0 0 0,0 0 0,-1 0 0,1 0 0,0 0 0,-1 0 0,1 0 0,-1 0 0,1 0 0,-1 0 0,1 0 0,-1 0 0,0 1 0,1-1 0,-1 0 0,0 0 0,0 1 0,1-1 0,-3 0 0,1-1 0,1 1 0,-1 0 0,0 0 0,0 0 0,0 0 0,0 0 0,0 0 0,0 1 0,0-1 0,0 1 0,0-1 0,0 1 0,-4 0 0,5 0 0,0 0 0,0 0 0,0 0 0,0 0 0,0 1 0,0-1 0,0 0 0,0 1 0,0-1 0,0 1 0,0-1 0,0 1 0,1 0 0,-1-1 0,0 1 0,0 0 0,1-1 0,-1 1 0,0 0 0,1 0 0,-1 0 0,1 0 0,-1 0 0,1 0 0,-1 0 0,1 0 0,-1 0 0,1 0 0,0 0 0,0 0 0,-1 1 0,1-2 0,0 1 0,0-1 0,0 1 0,0-1 0,0 1 0,1-1 0,-1 1 0,0-1 0,0 0 0,0 1 0,0-1 0,0 1 0,1-1 0,-1 1 0,0-1 0,0 0 0,1 1 0,-1-1 0,0 1 0,1-1 0,-1 0 0,0 1 0,1-1 0,-1 0 0,0 1 0,1-1 0,-1 0 0,1 0 0,-1 0 0,1 1 0,-1-1 0,1 0 0,-1 0 0,0 0 0,1 0 0,-1 0 0,1 0 0,0 0 0,27-2 0,-27 1 0,1 1 0,-1 0 0,1-1 0,-1 0 0,1 1 0,-1-1 0,0 0 0,1 0 0,-1 0 0,0 0 0,0 0 0,1 0 0,-1 0 0,1-2 0,-2 3 0,0-1 0,1 0 0,-1 1 0,0-1 0,0 0 0,0 1 0,0-1 0,0 0 0,0 0 0,0 1 0,0-1 0,0 0 0,0 1 0,0-1 0,-1 0 0,1 1 0,0-1 0,0 0 0,-1 1 0,1-1 0,0 0 0,-1 1 0,1-1 0,-1 1 0,1-1 0,-1 1 0,1-1 0,-1 1 0,1-1 0,-1 1 0,1 0 0,-1-1 0,0 1 0,0-1 0,-1 0 0,-1 0 0,1 0 0,0 0 0,-1 0 0,1 0 0,-1 1 0,1-1 0,-1 1 0,1-1 0,-1 1 0,1 0 0,-1 0 0,0 0 0,1 1 0,-1-1 0,1 1 0,-1-1 0,1 1 0,-1 0 0,1 0 0,0 0 0,-1 0 0,1 0 0,0 0 0,-3 3 0,5-4 1,0-1 0,1 1 0,-1 0 1,0 0-1,0 0 0,0 0 0,1 0 0,-1 0 0,0 0 0,0 0 0,0 0 0,1 0 0,-1 0 0,0 0 0,0 0 0,0 1 1,1-1-1,-1 0 0,0 0 0,0 0 0,0 0 0,1 0 0,-1 0 0,0 0 0,0 0 0,0 1 0,0-1 0,0 0 0,1 0 0,-1 0 1,0 0-1,0 1 0,0-1 0,0 0 0,0 0 0,0 0 0,0 1 0,0-1 0,0 0 0,1 0 0,-1 0 0,0 1 0,0-1 1,0 0-1,0 0 0,0 0 0,0 1 0,0-1 0,0 0 0,-1 0 0,1 0 0,0 1 0,0-1 0,0 0 0,0 0 0,0 0 0,0 1 1,0-1-1,0 0 0,0 0 0,-1 0 0,1 0 0,0 1 0,0-1 0,-1 0 0,21-3-829,-18 3 220,15-3-6218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1:53.1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147 582 24575,'-1'-29'0,"-2"0"0,-8-37 0,6 34 0,-8-43 0,-7-148 0,31 171 0,-9 47 0,0-1 0,0 0 0,-1 1 0,0-1 0,0 0 0,-1 0 0,1 0 0,-1 0 0,-1-8 0,1 14 0,-1-1 0,1 1 0,0 0 0,0 0 0,-1-1 0,1 1 0,0 0 0,-1 0 0,1-1 0,-1 1 0,1 0 0,0 0 0,-1 0 0,1 0 0,-1 0 0,1 0 0,0-1 0,-1 1 0,1 0 0,-1 0 0,1 0 0,0 0 0,-1 0 0,1 1 0,-1-1 0,1 0 0,0 0 0,-1 0 0,1 0 0,-1 0 0,1 0 0,0 1 0,-1-1 0,1 0 0,0 0 0,-1 1 0,1-1 0,0 0 0,-1 0 0,1 1 0,0-1 0,0 0 0,-1 1 0,1 0 0,-17 14 0,16-14 0,-10 13 0,1 0 0,1 0 0,0 1 0,1 1 0,1-1 0,0 1 0,1 0 0,-7 30 0,26-59 0,6-15 0,5-38 0,-20 50 0,1 1 0,13-26 0,-18 40 0,0 0 0,1 0 0,-1 0 0,1 1 0,-1-1 0,1 0 0,-1 0 0,1 1 0,0-1 0,-1 0 0,1 1 0,0-1 0,0 1 0,-1-1 0,1 1 0,0-1 0,0 1 0,0-1 0,0 1 0,-1 0 0,1-1 0,0 1 0,0 0 0,0 0 0,0 0 0,0 0 0,0 0 0,0 0 0,0 0 0,0 0 0,0 0 0,-1 0 0,1 0 0,0 1 0,0-1 0,0 0 0,0 1 0,0-1 0,0 1 0,-1-1 0,1 1 0,0-1 0,0 1 0,-1-1 0,1 1 0,0 0 0,-1-1 0,2 2 0,34 45 0,-27-33 0,16 18-682,50 50-1,-62-71-6143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1:55.1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141 1 24575,'-2'41'0,"-9"55"0,5-55 0,-2 59 0,7-66 0,-2 0 0,-8 38 0,9-56 0,0 14 0,2-25 0,0 0 0,0 0 0,0 0 0,-1 0 0,1 0 0,-1 0 0,0 0 0,-1 0 0,1-1 0,-1 1 0,0 0 0,-3 5 0,5-10 0,-1 0 0,0 0 0,1 0 0,-1 1 0,1-1 0,-1 0 0,1 0 0,-1 0 0,0 0 0,1 0 0,-1 0 0,1 0 0,-1-1 0,1 1 0,-1 0 0,0 0 0,1 0 0,-1 0 0,1-1 0,-1 1 0,1 0 0,-1-1 0,1 1 0,-1 0 0,1-1 0,0 1 0,-1 0 0,1-1 0,-1 1 0,1-1 0,0 1 0,-1-1 0,1 1 0,0-1 0,0 1 0,-1-1 0,1 1 0,0-2 0,-12-21 0,-38-126 0,56 162 0,0-1 0,0 0 0,-1 0 0,-1 0 0,0 0 0,3 15 0,-6-16 0,0 0 0,2 0 0,-1 0 0,1 0 0,1 0 0,7 16 0,-10-26 0,0 1 0,0 0 0,0-1 0,0 1 0,1-1 0,-1 1 0,0-1 0,1 1 0,-1-1 0,1 0 0,0 0 0,-1 0 0,1 0 0,0 0 0,0 0 0,-1 0 0,4 0 0,-2-1 0,0 1 0,-1-2 0,1 1 0,0 0 0,-1 0 0,1-1 0,-1 0 0,1 1 0,-1-1 0,1 0 0,-1 0 0,0 0 0,1-1 0,-1 1 0,0-1 0,0 1 0,3-3 0,6-6 0,-1 0 0,0-1 0,-1-1 0,0 1 0,0-1 0,-1-1 0,-1 0 0,0 0 0,7-20 0,-14 33 0,0 0 0,0 0 0,0 0 0,0 0 0,0 0 0,0 0 0,-1 0 0,1 0 0,0 0 0,0 0 0,0 0 0,0 0 0,0-1 0,0 1 0,0 0 0,0 0 0,0 0 0,-1 0 0,1 0 0,0 0 0,0 0 0,0 0 0,0 0 0,0 0 0,0-1 0,0 1 0,0 0 0,0 0 0,0 0 0,0 0 0,0 0 0,0 0 0,0 0 0,0 0 0,0-1 0,0 1 0,0 0 0,0 0 0,0 0 0,0 0 0,0 0 0,0 0 0,0 0 0,0-1 0,0 1 0,0 0 0,-13 14 0,-15 23 0,-12 43-1365,45-91-5461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2:11.04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1690 0 24575,'0'1'0,"-1"0"0,1 0 0,-1 0 0,1 0 0,-1 1 0,0-1 0,1-1 0,-1 1 0,0 0 0,0 0 0,1 0 0,-1 0 0,0-1 0,0 1 0,0 0 0,0-1 0,0 1 0,0 0 0,0-1 0,-1 0 0,1 1 0,0-1 0,0 0 0,0 1 0,0-1 0,-1 0 0,0 0 0,-40 5 0,38-5 0,-333 1 0,8-1 0,199 12 0,-50 2 0,69-16 0,-91 4 0,158 3 0,28-3 0,1 0 0,-1-1 0,0 0 0,-26-3 0,-27-2 0,53 4 0,-1-1 0,0 0 0,1-1 0,-19-5 0,25 3 0,12 3 0,18 16 0,-14-6 0,-1 1 0,-1-1 0,1 0 0,-1 1 0,-1 0 0,0 0 0,-1 0 0,1 1 0,-2-1 0,1 12 0,0 20 0,-5 51 0,0-26 0,3 699 0,13-606 0,-1-2 0,-11-125 0,-2 27 0,16 118 0,-6-102 0,-4 0 0,-6 121 0,-2-64 0,3-132 0,1 31 0,-2 0 0,-1 0 0,-11 57 0,-13 61 0,21-122 0,1 0 0,2 0 0,1 0 0,4 51 0,-2-76 0,-1-1 0,1 1 0,0 0 0,-1-1 0,1 1 0,1 0 0,-1-1 0,0 0 0,0 1 0,1-1 0,0 0 0,-1 1 0,1-1 0,0 0 0,0 0 0,0-1 0,0 1 0,0 0 0,1-1 0,-1 1 0,0-1 0,1 0 0,-1 1 0,1-1 0,0 0 0,-1-1 0,1 1 0,0 0 0,-1-1 0,6 1 0,10 0 0,0 0 0,0-1 0,32-3 0,-15 0 0,11 1 0,286 3 0,-240 11 0,-54-6 0,59 1 0,-41-4 0,0 2 0,57 13 0,-58-8 0,0-3 0,63 1 0,-94-6 0,1 0 0,0 1 0,-1 2 0,31 9 0,24 4 0,-29-12 0,0-2 0,1-3 0,78-8 0,-121 7 0,-1-1 0,0 1 0,1-2 0,-1 1 0,0-1 0,0 0 0,0-1 0,0 0 0,0 0 0,12-8 0,-17 9 0,0 0 0,0 0 0,1 0 0,-1-1 0,-1 1 0,1-1 0,0 1 0,-1-1 0,1 0 0,-1 0 0,0 0 0,0 0 0,0 0 0,0 0 0,0 0 0,-1 0 0,1 0 0,-1 0 0,0 0 0,0 0 0,0 0 0,0-1 0,-1 1 0,1 0 0,-1 0 0,0 0 0,-2-5 0,-27-73 0,19 55 0,1-1 0,-7-33 0,4-13 0,4 0 0,-1-138 0,29-148 0,-15 298 0,5-542 0,-12 351 0,3 203 0,-1 1 0,-14-80 0,7 68 0,3 1 0,2-1 0,7-73 0,-2 15 0,-2 67-94,-2 22-223,2 0-1,1 0 0,10-56 0,-5 63-6508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2:13.48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2304 24575,'0'-1209'0,"2"1180"0,9-56 0,-5 56 0,2-55 0,-9-720 0,1 800 0,-1 0 0,2 1 0,-1-1 0,0 1 0,1-1 0,-1 1 0,1-1 0,0 1 0,0-1 0,0 1 0,1-1 0,-1 1 0,1 0 0,3-4 0,-4 6 0,-1 0 0,1 1 0,0-1 0,0 0 0,0 1 0,0-1 0,0 1 0,0-1 0,0 1 0,0 0 0,0-1 0,0 1 0,0 0 0,0 0 0,0-1 0,0 1 0,0 0 0,0 0 0,2 1 0,0-1 0,0 1 0,-1 0 0,1 0 0,0 0 0,0 0 0,-1 0 0,1 1 0,0-1 0,3 4 0,12 10 0,0 0 0,26 32 0,15 14 0,-2-11 0,75 85 0,-116-117 0,-1 2 0,-1 0 0,0 1 0,-2 0 0,0 1 0,-1 0 0,-2 1 0,12 40 0,-12-26 0,-1-9 0,-2-1 0,-1 1 0,2 54 0,-9-31 0,-14 80 0,13-111 0,-5 84 0,8-74 0,-2-1 0,-8 44 0,-16 93 0,4-57 0,5 1 0,-4 174 0,23-188 0,-4 135 0,-2-211-1365,-2-3-5461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9:03.6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342 80 24575,'-5'-2'0,"0"1"0,0-1 0,0 0 0,0-1 0,1 1 0,-1-1 0,1 0 0,-7-5 0,-8-5 0,10 9 0,1 0 0,-1 0 0,0 0 0,0 2 0,0-1 0,0 1 0,-1 0 0,1 1 0,0 0 0,-1 0 0,1 1 0,-1 0 0,1 1 0,-11 2 0,13-2 0,1 1 0,0 0 0,0 1 0,0-1 0,0 1 0,0 0 0,0 0 0,1 1 0,-1 0 0,1 0 0,0 0 0,0 1 0,1 0 0,-1-1 0,1 2 0,0-1 0,0 0 0,1 1 0,-1 0 0,1 0 0,-2 6 0,2-3 0,0-1 0,1 1 0,0 0 0,0 0 0,1 1 0,0-1 0,1 0 0,0 0 0,0 1 0,1-1 0,0 0 0,1 0 0,0 0 0,0 0 0,1 0 0,7 17 0,-6-20 0,-1 1 0,1-1 0,0 0 0,0 0 0,1 0 0,-1-1 0,1 1 0,1-1 0,-1-1 0,1 1 0,0-1 0,0 1 0,0-2 0,0 1 0,1-1 0,-1 0 0,1 0 0,0-1 0,0 1 0,0-2 0,12 3 0,-1-4 0,-1 1 0,0-2 0,1-1 0,-1 0 0,0-1 0,0 0 0,0-2 0,-1 0 0,1-1 0,-1 0 0,29-17 0,-38 18 0,1 0 0,-1-1 0,0 1 0,0-1 0,0 0 0,-1-1 0,0 0 0,-1 0 0,1 0 0,7-15 0,-10 16 0,-1 0 0,1-1 0,-2 1 0,1 0 0,-1-1 0,1 0 0,-2 1 0,1-1 0,-1 0 0,0 1 0,-1-1 0,1 1 0,-1-1 0,0 0 0,-1 1 0,-2-8 0,2 9 2,0-1 1,0 0-1,-1 1 0,0 0 0,0-1 1,0 1-1,0 0 0,-1 0 0,0 1 1,0-1-1,0 1 0,-1 0 0,1 0 1,-1 1-1,0-1 0,0 1 0,-1 0 1,1 0-1,-9-3 0,-5 0-50,0 1 1,-1 1-1,1 1 1,-32-1-1,-16-3-1124,47 3-5654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5:48.12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10050 1788 24575,'-52'20'0,"41"-19"0,0 0 0,0-1 0,0 0 0,1-1 0,-1 0 0,0 0 0,0-1 0,1-1 0,-1 0 0,-13-6 0,-16-8 0,-47-28 0,45 23 0,-420-191 0,144 70 0,186 80 0,-236-106 0,113 51 0,146 65 0,-1 4 0,-177-53 0,184 81 0,0 3 0,-174-6 0,-395-44 0,3-47 0,283 43 0,-1571-259 0,1589 276 0,-218-26 0,534 75 0,1 3 0,-1 1 0,1 3 0,-1 2 0,1 3 0,0 2 0,0 2 0,1 2 0,-51 19 0,-354 183 0,445-209 0,-266 127 0,131-66 0,-209 129 0,42 30 0,224-161 0,-176 98 0,262-161 0,1 0 0,-1 0 0,0 0 0,1 0 0,-1 0 0,0-1 0,1 1 0,-1 0 0,0-1 0,0 0 0,0 1 0,0-1 0,1 0 0,-1 0 0,0 0 0,0 0 0,0 0 0,0 0 0,-3-1 0,4 0 0,0 0 0,1-1 0,-1 1 0,1 0 0,-1 0 0,1 0 0,-1 0 0,1-1 0,0 1 0,-1 0 0,1 0 0,0-1 0,0 1 0,0 0 0,0 0 0,0-1 0,0 1 0,1 0 0,-1 0 0,0-1 0,0 1 0,1 0 0,-1 0 0,1 0 0,-1 0 0,1 0 0,0-1 0,-1 1 0,1 0 0,1-1 0,133-219 0,-69 120 0,-60 90 0,-10 9 0,-19 18 0,-32 34 0,6-4 0,37-37 0,1 1 0,0 0 0,1 1 0,0 0 0,0 0 0,1 1 0,1 0 0,0 1 0,-7 15 0,14-26 0,1-1 0,-1 1 0,1-1 0,-1 1 0,1-1 0,0 1 0,0-1 0,0 1 0,0-1 0,0 1 0,0 0 0,0-1 0,0 1 0,1-1 0,-1 1 0,0-1 0,1 1 0,0-1 0,-1 0 0,1 1 0,0-1 0,-1 1 0,1-1 0,2 2 0,0-1 0,-1 1 0,1-1 0,0 0 0,1 0 0,-1 0 0,0 0 0,1-1 0,-1 1 0,1-1 0,3 1 0,13 3 0,0-2 0,0 0 0,22 0 0,-30-3 0,98 7 0,264 13 0,-168-19-1365,-157-1-5461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5:49.38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220 1 24575,'-3'0'0,"-1"0"0,1 0 0,0 0 0,-1 1 0,1-1 0,0 1 0,-1-1 0,1 1 0,0 0 0,0 1 0,0-1 0,0 0 0,0 1 0,0 0 0,-3 2 0,5-3 0,0 1 0,0-1 0,1 1 0,-1-1 0,0 1 0,1 0 0,-1-1 0,1 1 0,-1 0 0,1-1 0,0 1 0,0 0 0,0 0 0,0-1 0,0 1 0,0 0 0,0 0 0,1-1 0,-1 1 0,1 0 0,-1-1 0,1 1 0,-1 0 0,1-1 0,0 1 0,0-1 0,0 1 0,0-1 0,0 0 0,3 3 0,14 19 0,1-1 0,1 0 0,2-2 0,23 19 0,-5-5 0,-32-27 0,1 0 0,-1 0 0,0 1 0,-1 0 0,1 0 0,8 14 0,-16-21 0,1 1 0,0-1 0,-1 1 0,1-1 0,0 1 0,-1-1 0,0 1 0,1-1 0,-1 1 0,0-1 0,0 1 0,0-1 0,0 1 0,0 0 0,0-1 0,0 1 0,-1-1 0,0 3 0,0-2 0,0-1 0,0 1 0,0 0 0,-1 0 0,1-1 0,-1 1 0,1-1 0,-1 1 0,0-1 0,0 0 0,1 1 0,-1-1 0,0 0 0,0 0 0,0-1 0,-4 2 0,-23 9 0,-1-1 0,0 1 0,1 1 0,1 1 0,0 2 0,0 1 0,2 1 0,-27 22 0,48-34 0,0 0 0,0 0 0,0-1 0,-1 0 0,0 0 0,0 0 0,0-1 0,0 0 0,-1 0 0,1 0 0,-9 1 0,14-4 2,0 0 0,1 0 0,-1 0 0,1 0 1,-1 0-1,1 0 0,-1-1 0,1 1 0,0 0 0,-1 0 0,1 0 0,-1-1 0,1 1 0,-1 0 0,1-1 0,0 1 0,-1 0 0,1-1 0,-1 1 0,1-1 0,0 1 1,0 0-1,-1-1 0,1 1 0,0-1 0,0 1 0,-1-1 0,1 1 0,0-1 0,0 1 0,0-1 0,0 1 0,0-1 0,0 1 0,0-1 0,0 1 0,0-2 0,6-19-1445,3 3-5383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14:06.86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0 984 24575,'1'1'0,"-1"-1"0,1 1 0,-1 0 0,1-1 0,-1 1 0,1 0 0,0-1 0,-1 1 0,1-1 0,0 1 0,-1-1 0,1 1 0,0-1 0,0 1 0,-1-1 0,1 0 0,0 0 0,0 1 0,0-1 0,0 0 0,-1 0 0,1 0 0,0 0 0,0 0 0,0 0 0,0 0 0,0 0 0,-1 0 0,3-1 0,37-2 0,-28 1 0,101-7 0,-24 1 0,170 6 0,616 54 0,-180-50 0,1-37 0,-479 22 0,1312-88-1412,-441 27 783,-213 27 629,500-37 0,-908 40 0,317-23 0,-283 51-85,-178 8 40,-313 8 45,981-53 223,178 7 1649,-986 43-1796,750-66-76,-368 17 0,-64 22 0,439-40 0,585-29 0,-761 67 0,336-3 0,-235 12 0,-231 2 0,92 41 0,120-3 0,698-32 0,-1186 26 0,97 1 0,-167-6 0,-1 12 0,387 76 0,-579-75 0,426 69 0,-149-82 0,-207-9 0,-105 6 0,107 20 0,-14-2 0,-108-13 0,-36-6 0,1 0 0,-1-1 0,0 0 0,1-1 0,-1 1 0,0-2 0,10 0 0,22-9 0,0-2 0,46-19 0,49-14 0,-132 44 0,0 0 0,0 0 0,0 0 0,0 0 0,0 1 0,0 0 0,0 0 0,0 0 0,0 0 0,0 1 0,0-1 0,0 1 0,-1 0 0,1 0 0,0 1 0,0-1 0,-1 1 0,1 0 0,-1 0 0,6 3 0,-5-1 0,-1 0 0,1 1 0,-1-1 0,1 1 0,-1 0 0,0 0 0,-1 0 0,1 0 0,-1 0 0,0 0 0,0 1 0,1 9 0,1 12 0,-2-1 0,0 1 0,-2 0 0,-5 49 0,3-70 0,1 1 0,-1-1 0,-1 1 0,1-1 0,-1 0 0,0 0 0,0 0 0,-1 0 0,0 0 0,0-1 0,0 0 0,-1 0 0,1 0 0,-1 0 0,0-1 0,-1 0 0,1 0 0,-1 0 0,0 0 0,-10 4 0,-14 6 0,-1-1 0,-60 16 0,75-24 0,-70 17 0,-1-4 0,-1-3 0,-123 4 0,-271-19 0,459 0 0,-501-22 0,-115-1 0,-35 19-817,-368-7-753,236 0-313,-661-25 1730,-1511-150 153,1215 98 0,420 94 0,870 4 0,-689 36 0,42 0 0,-543 26 0,1131-45 0,-459 32 0,-931 149 0,-105 49 1454,1998-253-1359,-107 14 863,-1-6 0,-179-7 0,258-12-958,-88-21 0,100 17 0,-1 2 0,0 2 0,-61-1 0,-11 10 0,-150-4 0,262 2 0,0-1 0,1 0 0,-1 0 0,0-1 0,1 0 0,-1 0 0,1 0 0,-6-4 0,12 6-31,-1-1 0,1 1 0,0 0 0,0-1 0,0 1 0,0 0 0,0-1 0,-1 1 0,1 0 0,0-1 0,0 1 0,0 0 0,0-1 0,0 1 0,0 0 0,0-1 0,0 1 0,0 0 0,0-1 0,0 1 0,0 0 0,0-1 0,1 1 0,-1 0-1,0-1 1,0 1 0,0 0 0,0-1 0,1 1 0,-1 0 0,0-1 0,0 1 0,0 0 0,1 0 0,-1-1 0,0 1 0,1 0 0,-1 0 0,0 0 0,0-1 0,1 1 0,-1 0 0,1 0 0,8-6-6795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4:06.83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9756 279 24575,'-3'-3'0,"0"0"0,0 1 0,-1 0 0,1 0 0,-1 0 0,1 0 0,-1 0 0,1 1 0,-1 0 0,0 0 0,0 0 0,-7-1 0,-55-2 0,10 0 0,-9-5 0,-1 3 0,-106 4 0,-16-1 0,-13-21 0,-223-2 0,-333-27 0,136 7 0,471 37 0,-251-9 0,-34 5 0,-61 1 0,217-1 0,27 1 0,-1028 11 0,615 3 0,389 13 0,161-6 0,-13 2 0,-162 5 0,59-1 0,102-4 0,-597 96 0,356-64 0,259-32 0,-68 3 0,163-14 0,-5-2 0,1 2 0,-1 0 0,1 2 0,-1 0 0,1 1 0,0 1 0,0 1 0,-21 8 0,36-10 0,1 0 0,-1 0 0,1 1 0,0-1 0,1 1 0,-1 0 0,0 0 0,1 0 0,0 1 0,0-1 0,1 1 0,-1 0 0,1-1 0,0 1 0,0 0 0,0 1 0,1-1 0,0 0 0,0 0 0,0 1 0,0 8 0,0 14 0,1 0 0,6 51 0,-5-70 0,23 123 0,-15-92 0,-2 0 0,4 66 0,-11 30 0,14 232 0,13-116 0,-24-212 0,-3 0 0,-9 79 0,4-78 0,2 1 0,5 71 0,16 38 0,11 192 0,-36-220 0,-5 0 0,-48 202 0,29-173 0,-12 156 0,40-275 0,-19 428 0,9-202 0,1-21 0,-16 235 0,6-169 0,-26 428 0,-28 287 0,57-753 0,-11 218 0,37 2 0,22 19 0,-22-367 0,1 77 0,4 84 0,-2-133 0,-6-55 0,28 153 0,-16-167 0,-10-54 0,2 1 0,1-2 0,25 67 0,-31-104 0,0 1 0,0-1 0,0 0 0,0 0 0,1-1 0,0 1 0,0-1 0,0 1 0,1-1 0,-1-1 0,1 1 0,0-1 0,0 0 0,0 0 0,1 0 0,-1 0 0,1-1 0,-1 0 0,1 0 0,0-1 0,9 2 0,11 0 0,0-1 0,0-1 0,44-5 0,-28 2 0,1004-111 0,-579 50 0,1692-252 0,-2012 292 0,466-84 0,289-42 0,-20 59 0,-590 72 0,442-15 0,-455 46 0,-56-1 0,357 31 0,-3 39 0,-562-80 0,633 109 0,-476-80 0,-7 6 0,42 6 0,-204-43 0,0 1 0,0-1 0,0 0 0,0 0 0,1 0 0,-1 0 0,0-1 0,0 1 0,0-1 0,0 0 0,1 1 0,-1-1 0,0-1 0,-1 1 0,1 0 0,0-1 0,0 0 0,-1 1 0,1-1 0,3-4 0,-2 2 0,-1 0 0,0-1 0,0 0 0,0 1 0,0-1 0,-1 0 0,0 0 0,0-1 0,0 1 0,-1 0 0,1-7 0,1-8 0,-1 0 0,-2 0 0,0 0 0,0-1 0,-7-32 0,-25-152 0,-27-139 0,57 336 0,-145-779 0,130 639 0,-3-35 0,-56-233 0,72 403 0,-118-533 0,111 471 0,4-1 0,3 1 0,3-1 0,3 0 0,17-102 0,27-54 0,100-291 0,-62 280 0,66-227 0,-112 291 0,-8-2 0,-7-1 0,-9-1 0,-11-248 0,-51 4 0,28 293 0,-17-231 0,-1-8 0,-33 11 0,9 64 0,50 221 0,-3-149 0,16 157 0,0-45 0,-17-142 0,14 225 0,1 1 0,2-1 0,7-53 0,2-22 0,1 4 0,-8 80 0,0 0 0,0 0 0,-2 0 0,-1-1 0,-5-41 0,-2 24 0,0-45 0,3 35 0,4 47 0,0 0 0,-1-1 0,1 1 0,-1 0 0,1 0 0,-1 0 0,0 0 0,0 0 0,-1 0 0,1 0 0,-1 1 0,1-1 0,-1 0 0,0 1 0,0-1 0,0 1 0,0-1 0,-1 1 0,1 0 0,0 0 0,-1 0 0,0 0 0,1 1 0,-1-1 0,0 1 0,-6-3 0,-3 2 0,-1-1 0,1 1 0,-1 1 0,0 0 0,-20 2 0,-25-3 0,-42-9 0,-125 2 0,219 10-124,1-1 0,-1 0 0,0-1 0,1 0 0,-1 1 0,0-2-1,1 1 1,-1-1 0,1 1 0,-9-6 0,-2-3-6702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4:08.11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69 464 24575,'6'-1'0,"-1"-2"0,0 1 0,1-1 0,-1 1 0,0-1 0,-1-1 0,1 1 0,8-8 0,7-5 0,7 0 0,-6 3 0,-1 0 0,31-26 0,-46 33 0,1 1 0,-1-1 0,0 1 0,-1-1 0,1-1 0,-1 1 0,-1-1 0,1 1 0,-1-1 0,0 0 0,0 0 0,2-14 0,-4 18 0,3-14 0,-1-1 0,-1 1 0,-1 0 0,0-29 0,-2 41 0,0 0 0,0-1 0,0 1 0,0 0 0,-1 0 0,0 0 0,0 0 0,-1 0 0,1 0 0,-1 1 0,0-1 0,0 1 0,0-1 0,-1 1 0,0 0 0,0 1 0,0-1 0,0 1 0,-6-5 0,5 5 0,-1 0 0,1 0 0,0 0 0,-1 0 0,0 1 0,1 0 0,-1 0 0,0 1 0,0 0 0,0 0 0,0 0 0,0 0 0,0 1 0,0 0 0,-1 1 0,1-1 0,0 1 0,0 0 0,0 1 0,0-1 0,-6 4 0,5-2 0,0 1 0,1-1 0,-1 2 0,1-1 0,0 1 0,0 0 0,0 0 0,1 1 0,-1 0 0,1 0 0,1 0 0,-1 0 0,1 1 0,0 0 0,1 0 0,-4 8 0,-2 14 0,2 1 0,1 1 0,1-1 0,2 1 0,1 0 0,2 34 0,-3 16 0,10 143 0,-2-156 0,-7 122 0,2-185 0,0-1 0,-1 0 0,1 0 0,-1 0 0,0 0 0,-1 0 0,1 0 0,-1 0 0,1 0 0,-4 4 0,5-8-29,0 0 0,0-1 0,0 1 0,0 0 0,0 0 0,0 0 0,0 0 0,0 0 0,0 0 0,0 0 0,0 0 0,0-1 0,0 1 0,0 0 0,0 0-1,0 0 1,0 0 0,0 0 0,0 0 0,0 0 0,0 0 0,0 0 0,0 0 0,0 0 0,0-1 0,-1 1 0,1 0 0,0 0 0,0 0 0,0 0 0,0 0 0,0 0 0,0 0 0,0 0 0,0 0 0,0 0-1,-1 0 1,1 0 0,0 0 0,0 0 0,0 0 0,0 0 0,0 0 0,0 0 0,0 0 0,-1 0 0,5-6-6797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4:08.48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240 1 24575,'-5'4'0,"-5"2"0,-5-1 0,-5 4 0,-3 0 0,-1-1 0,-2-3 0,-1 3 0,1-1 0,0-1 0,4-5 0,7-4-8191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4:08.93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21 50 24575,'0'0'0,"-1"0"0,1 1 0,0-1 0,0 0 0,-1 1 0,1-1 0,0 1 0,0-1 0,-1 0 0,1 1 0,0-1 0,0 1 0,0-1 0,0 1 0,0-1 0,0 1 0,0-1 0,0 0 0,0 1 0,0-1 0,0 1 0,0-1 0,0 1 0,0-1 0,0 1 0,0-1 0,0 1 0,1-1 0,-1 0 0,0 1 0,0-1 0,0 1 0,1-1 0,-1 0 0,0 1 0,1-1 0,-1 1 0,23 13 0,26 0 0,-33-13 0,-1-1 0,1-1 0,-1 0 0,1-1 0,-1-1 0,0 0 0,28-10 0,-42 12 0,0 1 0,1-1 0,-1 1 0,0-1 0,0 1 0,0-1 0,0 1 0,0-1 0,0 0 0,0 0 0,0 0 0,0 1 0,0-1 0,0 0 0,-1 0 0,1 0 0,0 0 0,-1 0 0,1-1 0,0 1 0,-1 0 0,1 0 0,-1 0 0,0 0 0,1-3 0,-2 3 0,1-1 0,-1 1 0,1-1 0,-1 1 0,0 0 0,1-1 0,-1 1 0,0 0 0,0 0 0,0-1 0,0 1 0,0 0 0,-1 0 0,1 0 0,0 0 0,0 1 0,-3-2 0,-2-2 0,-1 0 0,0 1 0,0 0 0,0 1 0,0-1 0,0 1 0,-13-1 0,13 2 0,0 1 0,0 0 0,0 1 0,0 0 0,-1 0 0,1 0 0,0 1 0,0 0 0,1 0 0,-1 1 0,0 0 0,1 0 0,0 1 0,-1-1 0,1 1 0,1 1 0,-1-1 0,1 1 0,-1 0 0,2 0 0,-1 1 0,0-1 0,1 1 0,0 0 0,0 0 0,1 1 0,0-1 0,0 1 0,0-1 0,1 1 0,0 0 0,0 0 0,1 0 0,0 0 0,0 0 0,1 1 0,-1-1 0,2 0 0,-1 0 0,1 0 0,0 0 0,0 1 0,1-1 0,0-1 0,4 10 0,-4-10 5,1-1-1,-1 1 0,1-1 0,0 0 1,0 0-1,1 0 0,0 0 0,0 0 1,0-1-1,0 1 0,1-1 1,0 0-1,-1-1 0,1 1 0,1-1 1,-1 0-1,0 0 0,1-1 0,0 1 1,-1-1-1,1 0 0,0-1 1,0 0-1,0 0 0,0 0 0,0 0 1,9-1-1,1-1-153,0-1 1,0 0-1,0-1 1,0 0-1,0-2 1,-1 0-1,0 0 1,0-2-1,15-8 1,-8 3-6678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4:19.15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183 215 24575,'17'0'0,"-1"0"0,1-2 0,0 1 0,-1-2 0,1-1 0,-1 0 0,0-1 0,0 0 0,0-1 0,-1-1 0,24-15 0,-38 21 0,1 0 0,-1 0 0,0 0 0,0 0 0,0 0 0,0 0 0,0 0 0,0-1 0,-1 1 0,1 0 0,0 0 0,-1-1 0,1 1 0,-1-1 0,1 1 0,-1 0 0,0-1 0,1 1 0,-1-1 0,0 1 0,0-1 0,0 1 0,0-3 0,-1 0 0,0 1 0,0-1 0,-1 1 0,1 0 0,-1 0 0,1 0 0,-1 0 0,0 0 0,-4-5 0,-1 0 0,0 1 0,0 0 0,-1 0 0,0 1 0,0 0 0,-13-6 0,11 6 0,-1 2 0,1-1 0,-1 1 0,-1 1 0,1 0 0,0 1 0,-1 0 0,1 0 0,-1 1 0,0 1 0,-22 2 0,25-1 0,1 1 0,0 0 0,0 1 0,0 0 0,0 0 0,0 1 0,1 0 0,0 0 0,0 1 0,0 0 0,0 0 0,1 0 0,-1 1 0,1 0 0,1 1 0,-1-1 0,-5 9 0,5-5 0,1 1 0,0-1 0,0 0 0,1 1 0,0 0 0,1 0 0,0 1 0,1-1 0,0 0 0,1 1 0,0-1 0,1 1 0,0-1 0,1 1 0,0-1 0,1 1 0,1-1 0,3 12 0,-3-13 0,0 0 0,1 0 0,0 0 0,0 0 0,1-1 0,1 0 0,-1 0 0,2 0 0,-1 0 0,1-1 0,0-1 0,1 1 0,0-1 0,0 0 0,1-1 0,-1 0 0,1 0 0,1-1 0,14 7 0,-10-8 11,1 0 0,-1 0 0,1-2 0,0 0 0,-1 0 0,1-2-1,0 0 1,0 0 0,0-2 0,20-3 0,-10-1-259,-1-1 1,0 0-1,-1-2 1,0-1-1,29-17 1,-30 14-6579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4:20.33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424 678 24575,'-3'-1'0,"-1"-1"0,0 1 0,1-1 0,-1 0 0,1 0 0,0 0 0,-1-1 0,1 1 0,0-1 0,0 1 0,-3-5 0,-10-7 0,0 3 0,-1 1 0,0 0 0,0 1 0,-1 1 0,0 0 0,0 2 0,-1 0 0,-33-6 0,46 11 0,0 1 0,-1-1 0,1 1 0,0 0 0,0 1 0,0-1 0,0 1 0,0 0 0,0 1 0,0-1 0,1 1 0,-1 1 0,0-1 0,1 1 0,0-1 0,-1 2 0,1-1 0,0 1 0,1-1 0,-1 1 0,1 1 0,-1-1 0,1 0 0,0 1 0,1 0 0,-1 0 0,1 0 0,0 1 0,1-1 0,-1 1 0,-2 9 0,1-2 0,1 0 0,0 0 0,1 0 0,1 1 0,0-1 0,1 0 0,1 0 0,0 1 0,0-1 0,1 0 0,1 0 0,0 0 0,6 13 0,-7-19 0,1 0 0,0-1 0,1 0 0,-1 0 0,1 0 0,0 0 0,1 0 0,-1-1 0,1 1 0,0-1 0,9 6 0,-10-8 0,1-1 0,-1 1 0,1-1 0,0 0 0,-1 0 0,1-1 0,0 1 0,1-1 0,-1 0 0,0 0 0,0-1 0,0 0 0,0 0 0,1 0 0,-1 0 0,0-1 0,6-1 0,-3 0 0,0-1 0,0 0 0,0 0 0,-1-1 0,1 0 0,-1 0 0,0-1 0,-1 0 0,1 0 0,-1 0 0,0-1 0,0 0 0,0 0 0,-1-1 0,0 1 0,-1-1 0,1 0 0,-1 0 0,0-1 0,-1 1 0,3-9 0,6-20 0,0-1 0,-3 0 0,6-49 0,-9 51 0,31-238 0,-17 109 0,-18 146 0,1 8 0,-2-1 0,1 1 0,-1-1 0,0 1 0,-1-1 0,-1 1 0,0-1 0,0 1 0,-1-1 0,-3-12 0,5 23 0,0-1 0,0 1 0,0 0 0,-1 0 0,1 0 0,0-1 0,0 1 0,0 0 0,0 0 0,0 0 0,0 0 0,0-1 0,0 1 0,-1 0 0,1 0 0,0 0 0,0 0 0,0 0 0,0 0 0,0 0 0,-1-1 0,1 1 0,0 0 0,0 0 0,0 0 0,-1 0 0,1 0 0,0 0 0,0 0 0,0 0 0,0 0 0,-1 0 0,1 0 0,0 0 0,0 0 0,0 0 0,-1 0 0,1 0 0,0 0 0,0 0 0,0 0 0,0 0 0,-1 0 0,1 1 0,0-1 0,0 0 0,-8 11 0,-3 17 0,1 18 0,3 0 0,-4 68 0,7-59 0,2-33 0,-9 186 0,11-185 0,2 1 0,0-1 0,1 0 0,2 0 0,0 0 0,15 39 0,-19-59 0,0-1 0,0 1 0,1 0 0,-1-1 0,1 1 0,-1-1 0,1 0 0,0 1 0,0-1 0,0 0 0,0 0 0,1 0 0,-1 0 0,5 2 0,-5-3 0,0 0 0,0-1 0,0 1 0,0-1 0,0 0 0,0 1 0,0-1 0,0 0 0,1 0 0,-1-1 0,0 1 0,0 0 0,0-1 0,0 1 0,0-1 0,3-1 0,6-4 0,0-1 0,0 0 0,0 0 0,-1-2 0,16-15 0,19-14 0,-36 34 0,1 0 0,-1 1 0,0 0 0,1 1 0,0 0 0,-1 0 0,1 1 0,0 0 0,12 1 0,-9 0 0,1-1 0,0 0 0,15-4 0,-24 3 0,-1 1 0,1-1 0,-1 0 0,0 0 0,1 0 0,-1 0 0,0-1 0,-1 1 0,1-1 0,0 0 0,-1-1 0,1 1 0,3-5 0,-4 4 0,0-1 0,-1 1 0,1 0 0,-1-1 0,0 0 0,0 0 0,0 1 0,-1-1 0,1 0 0,-1 0 0,-1-1 0,1 1 0,-1 0 0,1 0 0,-1 0 0,-1 0 0,1-1 0,-1 1 0,0 0 0,0 0 0,-1 0 0,1 0 0,-1 1 0,0-1 0,0 0 0,-1 1 0,1-1 0,-1 1 0,0 0 0,-1 0 0,1 0 0,-7-6 0,7 6 0,-1 1 0,0 0 0,0-1 0,0 1 0,0 0 0,-1 1 0,1-1 0,-1 1 0,1 0 0,-1 0 0,0 1 0,0-1 0,0 1 0,0 0 0,0 0 0,0 1 0,0 0 0,-1-1 0,1 2 0,0-1 0,0 1 0,0-1 0,0 1 0,0 1 0,0-1 0,0 1 0,0 0 0,1 0 0,-1 0 0,1 1 0,-1-1 0,1 1 0,-5 4 0,-3 5 0,0-1 0,1 2 0,0 0 0,1 0 0,0 1 0,2 0 0,-1 0 0,2 1 0,0 0 0,-6 17 0,7-11 0,0 0 0,1 0 0,1 0 0,1 1 0,0 0 0,2-1 0,2 28 0,-1-42 0,1 0 0,0 0 0,0 0 0,1 0 0,0-1 0,0 1 0,1 0 0,-1-1 0,1 0 0,1 1 0,-1-1 0,1 0 0,0-1 0,1 1 0,-1-1 0,1 0 0,0 0 0,1 0 0,-1-1 0,1 1 0,0-1 0,0-1 0,0 1 0,0-1 0,0 0 0,1-1 0,0 1 0,-1-1 0,1 0 0,0-1 0,0 0 0,0 0 0,0-1 0,0 1 0,0-1 0,0-1 0,0 0 0,0 0 0,0 0 0,0-1 0,0 1 0,12-7 0,-7 4-136,-1-1-1,-1-1 1,1 0-1,-1 0 1,0-1-1,0 0 1,-1-1-1,0 0 0,16-18 1,-9 6-6690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4:20.92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15 256 24575,'-8'-34'0,"7"31"0,0 0 0,0 0 0,0-1 0,0 1 0,0 0 0,1-1 0,0 1 0,-1 0 0,2-5 0,22 30 0,-3 11 0,-2 1 0,-1 1 0,-1 0 0,20 73 0,-31-92 0,-2-1 0,0 1 0,-1 0 0,0 24 0,-2-35 0,0 0 0,0-1 0,0 1 0,-1-1 0,1 1 0,-1-1 0,0 1 0,-1-1 0,1 1 0,-1-1 0,0 0 0,0 0 0,0 0 0,0 0 0,-1 0 0,0 0 0,0-1 0,0 1 0,-7 5 0,10-9 0,-1 1 0,1 0 0,-1-1 0,0 1 0,1-1 0,-1 0 0,0 1 0,1-1 0,-1 1 0,0-1 0,0 0 0,1 0 0,-1 1 0,0-1 0,0 0 0,0 0 0,0 0 0,1 0 0,-1 0 0,0 0 0,0 0 0,0 0 0,1 0 0,-1-1 0,0 1 0,0 0 0,0 0 0,-1-1 0,2 0 0,-1 0 0,0-1 0,1 1 0,-1 0 0,0 0 0,1 0 0,-1-1 0,1 1 0,0 0 0,-1 0 0,1-1 0,0 1 0,0 0 0,0-1 0,0-1 0,9-50 0,5 19 0,2 0 0,1 2 0,1 0 0,33-43 0,102-107 0,-129 157 30,1 0 0,1 1 0,40-27 0,-55 43-154,1 1 0,0 0 1,0 1-1,1 0 0,0 1 0,-1 0 1,2 1-1,-1 1 0,0 0 0,1 1 1,21-1-1,-14 3-6702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9:38.4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96 350 24575,'7'-1'0,"0"0"0,0 0 0,-1-1 0,1 0 0,-1 0 0,1-1 0,-1 1 0,0-2 0,0 1 0,8-7 0,54-42 0,-61 46 0,0-1 0,0 1 0,-1-1 0,1 0 0,-2 0 0,1-1 0,-1 0 0,0 0 0,7-17 0,-11 21 0,0 0 0,0 0 0,0 1 0,-1-1 0,0 0 0,1 0 0,-1 0 0,-1 0 0,1 0 0,0 0 0,-1 0 0,0 0 0,0 0 0,0 0 0,-1 1 0,1-1 0,-1 0 0,0 1 0,0 0 0,0-1 0,0 1 0,0 0 0,-1 0 0,0 0 0,-5-5 0,-2 0 0,0-1 0,0 1 0,-1 1 0,-1 0 0,1 1 0,-1 0 0,0 0 0,0 1 0,-17-4 0,24 8 0,0-1 0,0 1 0,0 0 0,0 0 0,0 1 0,0-1 0,0 1 0,-1 1 0,1-1 0,0 0 0,0 1 0,0 0 0,0 1 0,0-1 0,0 1 0,1 0 0,-1 0 0,0 0 0,1 1 0,-1-1 0,1 1 0,0 0 0,0 1 0,0-1 0,1 1 0,-7 6 0,8-5 0,-1 0 0,1 0 0,-1 0 0,2 1 0,-1-1 0,0 1 0,1-1 0,0 1 0,1-1 0,-1 1 0,1 0 0,0-1 0,0 1 0,2 7 0,2 13 0,12 45 0,-9-45 0,13 38 0,31 73 0,12 34 0,-56-145 0,-1-1 0,-2 1 0,0 0 0,-1 0 0,-2 27 0,-1-31-1365,-1-3-5461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4:27.3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8114 282 24575,'-140'0'0,"-492"-16"0,220-2 0,153 10 0,-1238-72 0,1340 73 0,-616-15 0,519 9 0,22 0 0,-661 12 0,421 2 0,281-14 0,3-1 0,-236 1 0,17-18 0,191 7 0,132 17 0,-147 7 0,97 2 0,81-3 0,28 0 0,1 0 0,0 2 0,-1 1 0,-41 8 0,53-8 0,0-1 0,0 0 0,0 0 0,0-2 0,0 0 0,0 0 0,-13-4 0,-41-2 0,49 5 0,-21-1 0,38 3 0,1 0 0,-1 0 0,1 0 0,-1 0 0,0 1 0,1-1 0,-1 0 0,0 0 0,1 0 0,-1 1 0,1-1 0,-1 0 0,1 1 0,-1-1 0,1 0 0,-1 1 0,1-1 0,-1 1 0,1-1 0,-1 1 0,1-1 0,-1 1 0,1-1 0,0 1 0,0-1 0,-1 1 0,1 0 0,0-1 0,0 1 0,-1-1 0,1 1 0,0 0 0,0-1 0,0 1 0,0 0 0,0-1 0,0 1 0,0-1 0,0 1 0,0 0 0,0-1 0,1 1 0,-1 0 0,0-1 0,0 1 0,1 0 0,6 32 0,0 1 0,-3 0 0,2 40 0,-1-3 0,-3-24 0,-8 90 0,0-29 0,-6 107 0,-1 24 0,21-29 0,9-1 0,58 276 0,-64-411 0,-3 0 0,-4 1 0,-3-1 0,-13 124 0,9-126 0,4 1 0,3-1 0,24 135 0,6 88 0,-35-246 0,-3 0 0,-2 0 0,-15 60 0,4-20 0,-6 38 0,-32 230 0,6 132 0,41-396 0,-10 224 0,19 858 0,-9-1055 0,4-87 0,2 0 0,1 0 0,5 54 0,27 98 0,-29-177 0,-1 2 0,1-1 0,0 1 0,1 0 0,0-1 0,6 14 0,-8-21 0,0 1 0,1-1 0,-1 0 0,1 0 0,0 0 0,-1 0 0,1 0 0,0 0 0,0-1 0,1 1 0,-1 0 0,0-1 0,0 0 0,1 1 0,-1-1 0,1 0 0,-1 0 0,1-1 0,-1 1 0,1 0 0,-1-1 0,1 0 0,0 1 0,-1-1 0,6-1 0,24-2 0,-1-2 0,0-2 0,35-11 0,49-10 0,-46 16 0,508-62 0,-297 56 0,401-14 0,-349 35 0,379-5 0,-346-23 0,-269 19 0,434-13 0,-19 39 0,6-16 0,-375-15 0,54-2 0,-18 0 0,-9 0 0,-41 12 0,170 19 0,1 7 0,-170-13 0,-64-8 0,82 17 0,68 16 0,77 19 0,-243-42 0,25 7 0,0-3 0,93 10 0,-148-27 0,-6 1 0,0 0 0,0-1 0,1-1 0,-1 0 0,0-1 0,0-1 0,26-5 0,-35 4 0,0 0 0,1 0 0,-1-1 0,0 1 0,-1-1 0,1 0 0,-1 0 0,1 0 0,3-8 0,23-24 0,-23 29 0,1-1 0,-2 0 0,1 0 0,-1 0 0,0-1 0,0 0 0,-1 0 0,-1-1 0,1 1 0,-1-1 0,-1 0 0,3-11 0,3-21 0,5-74 0,-1 15 0,141-614 0,-48 228 0,-45 192 0,24-86 0,-75 340 0,-1-1 0,-3 0 0,-1 0 0,-2-1 0,-1 1 0,-7-58 0,0 57 0,2 0 0,2-1 0,1 1 0,13-83 0,-13 124 0,31-234 0,-29 196 0,-1 0 0,-2 0 0,-12-77 0,6 68 0,0-68 0,-4-27 0,1 42 0,4 0 0,9-107 0,0 47 0,-4 114 0,3 0 0,12-78 0,-1 65 0,-3 0 0,3-98 0,-15 83 0,-4 1 0,-22-111 0,-52-143 0,60 254 0,10 41 0,2 0 0,1 0 0,2-1 0,1 0 0,1 0 0,2 0 0,2 0 0,1 0 0,8-38 0,-8 61-273,1 0 0,0 0 0,1 0 0,8-15 0,0 6-6553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4:35.41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732 59 24575,'19'10'0,"-18"-10"0,-1 1 0,0-1 0,0 0 0,1 0 0,-1 1 0,0-1 0,0 0 0,0 0 0,1 1 0,-1-1 0,0 0 0,0 0 0,0 1 0,0-1 0,0 0 0,0 1 0,0-1 0,1 0 0,-1 1 0,0-1 0,0 0 0,0 1 0,0-1 0,0 0 0,0 1 0,-1-1 0,1 0 0,0 0 0,0 1 0,0-1 0,0 0 0,0 1 0,0-1 0,0 0 0,-1 1 0,1-1 0,0 0 0,0 0 0,0 1 0,-1-1 0,1 0 0,0 0 0,0 0 0,-1 1 0,1-1 0,0 0 0,-1 0 0,1 0 0,0 0 0,0 0 0,-1 1 0,1-1 0,0 0 0,-1 0 0,1 0 0,0 0 0,-1 0 0,1 0 0,0 0 0,-1 0 0,1 0 0,-1 0 0,-15 1 0,0 0 0,0 0 0,-1-2 0,1 0 0,0-1 0,0 0 0,-17-5 0,8 1 0,-45-2 0,40 8 0,23 1 0,0 0 0,0-1 0,0 0 0,0 0 0,0-1 0,0 0 0,0 0 0,0-1 0,0 0 0,0 0 0,-11-5 0,17 6 0,1 1 0,0 0 0,0 0 0,0-1 0,0 1 0,0 0 0,0 0 0,0 0 0,0-1 0,0 1 0,0 0 0,0 0 0,0-1 0,0 1 0,0 0 0,0 0 0,1 0 0,-1-1 0,0 1 0,0 0 0,0 0 0,0 0 0,0-1 0,0 1 0,1 0 0,-1 0 0,0 0 0,0 0 0,0 0 0,0-1 0,1 1 0,-1 0 0,0 0 0,0 0 0,0 0 0,1 0 0,-1 0 0,0 0 0,0 0 0,0 0 0,1 0 0,-1-1 0,0 1 0,0 0 0,1 0 0,-1 0 0,0 1 0,0-1 0,0 0 0,1 0 0,-1 0 0,0 0 0,0 0 0,1 0 0,16-2 0,334 2 0,-307 2 0,0 2 0,0 2 0,-1 2 0,55 16 0,-128-31 0,-1 1 0,1 2 0,-56-2 0,-23-2 0,-66-3 0,62 7 0,43-5 0,65 8 0,-1 0 0,1 0 0,-1-1 0,1 1 0,0-1 0,0 0 0,0-1 0,0 1 0,-9-7 0,52 9 0,394 36 0,-360-26 0,-60-7 0,0 0 0,1-1 0,-1-1 0,1 0 0,-1 0 0,1-1 0,-1-1 0,1 0 0,-1 0 0,1-2 0,13-3 0,-25 2 0,-12 0 0,-16 1 0,-273 17 0,213-5 0,-1-5 0,-103-7 0,139-7 0,43 7 0,0 1 0,1 0 0,-1 1 0,0 0 0,0 0 0,0 1 0,0 0 0,-9 1 0,17-1 0,0 1 0,0-1 0,0 1 0,0 0 0,0-1 0,0 1 0,0 0 0,0-1 0,0 1 0,0 0 0,1 0 0,-1 0 0,0 0 0,1 0 0,-1 0 0,1 0 0,-1 0 0,1 0 0,-1 0 0,1 0 0,-1 0 0,1 0 0,0 0 0,0 0 0,0 1 0,0-1 0,0 0 0,0 0 0,0 2 0,5 44 0,-2-31 0,3 246 0,-7-167 0,0-77 0,-1 1 0,-8 34 0,5-33 0,2 0 0,-2 25 0,4 19 0,1-21 0,-2 1 0,-10 57 0,6-59 0,1-1 0,2 45 0,3-42 0,-11 71 0,-45 212 0,25-76 0,20-165 0,5-47 0,-2 62 0,14 4 0,4-1 0,26 109 0,-17-110 0,-4 0 0,2 118 0,-17-104 0,14 353 0,12-69 0,-14 231 0,-15-383 0,-10 37 0,5-172 0,4 1 0,13 120 0,10 480 0,-22-465 0,1-42 0,5 223 0,9-286 0,2 60 0,-1 160 0,0-90 0,12 113 0,5-32 0,-18-180 0,-4 368 0,-10-313 0,-12-41 0,1 2 0,13-164 0,0 86 0,16 126 0,-12-196 0,-3 0 0,-2 0 0,-8 64 0,-2 49 0,10-71 0,-16 116 0,3-110 0,-4 26 0,-6 199 0,23-251 0,-1-40 0,1-1 0,2 1 0,0-1 0,6 28 0,-6-50 0,0 0 0,0 0 0,0 0 0,1 0 0,-1 0 0,1 0 0,-1 0 0,1-1 0,0 1 0,0-1 0,0 1 0,0-1 0,1 0 0,-1 0 0,1 0 0,-1 0 0,1 0 0,0-1 0,0 1 0,0-1 0,0 0 0,0 1 0,0-1 0,0-1 0,0 1 0,3 0 0,11 1 0,-1-1 0,0 0 0,0-1 0,18-3 0,1 1 0,22-2 0,0-3 0,57-14 0,87-12 0,-151 26 0,10 2 0,-47 6 0,0-2 0,0 0 0,0 0 0,-1-1 0,1-1 0,0 0 0,-1-1 0,24-10 0,-34 12 0,0 1 0,-1-1 0,1 1 0,-1-1 0,0 0 0,0 1 0,1-1 0,-1 0 0,0 0 0,0 0 0,-1 0 0,1 0 0,0 0 0,-1 0 0,1 0 0,-1 0 0,0 0 0,1 0 0,-1 0 0,0-1 0,0 1 0,-1-2 0,-8-60 0,3 27 0,3-32 0,2 26 0,-12-74 0,5 54 0,2 0 0,4 0 0,5-73 0,0 11 0,-1 2 0,-5-133 0,-9 179 0,8 61 0,1 0 0,1 0 0,0 0 0,1-1 0,1 1 0,1-1 0,2-18 0,6-20 0,1-59 0,-7 56 0,9-28 0,-6 55 0,1-54 0,-4 41 0,2 0 0,12-56 0,-8 57 0,-2 0 0,3-64 0,-11 21 0,-1 27 0,2 1 0,17-112 0,-11 131 0,1-76 0,-6 73 0,10-64 0,-3 42 0,-3-1 0,-6-119 0,-2 64 0,5-80 0,-4-226 0,-10 249 0,-1-73 0,33-159 0,-11 246 0,-13-163 0,-8 170 0,-1-71 0,0-134 0,1-26 0,-29-124 0,5 144 0,30 258 0,-11-346 0,2 27 0,2 239 0,-12-99 0,-25-290 0,39 412 0,-2-69 0,-3-16 0,8 165 0,-2-19 0,-6-158 0,17-540 0,0 780 0,2 0 0,1 0 0,0 0 0,9-23 0,-6 19 0,0-1 0,2-30 0,4-35 0,-6 58 0,1-64 0,-9 74 39,-1 1-1,-8-36 1,-1-6-1520,9 44-5345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4:44.0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5159 0 24575,'-255'19'0,"248"-18"0,0 0 0,-329 31 0,45-1 0,178-18 0,-1279 88 0,1167-94 0,-128 6 0,91-6 0,65-4 0,53 9 0,-50 2 0,36-12 0,-134-6 0,208-8 0,53 6 0,-56-2 0,84 8 0,-45 0 0,0-2 0,-54-10 0,-34-14 0,103 20 0,0 2 0,0 1 0,-1 2 0,1 1 0,-41 6 0,72-6 0,0 0 0,0 0 0,-1 0 0,1 1 0,0-1 0,0 1 0,0 0 0,0-1 0,0 1 0,0 0 0,0 0 0,0 0 0,0 1 0,1-1 0,-1 0 0,0 1 0,1-1 0,-1 1 0,1 0 0,-1-1 0,1 1 0,0 0 0,0 0 0,0 0 0,0 0 0,0 0 0,0 0 0,1 0 0,-1 0 0,0 0 0,1 0 0,0 0 0,-1 5 0,1 5 0,1 1 0,0 0 0,1-1 0,6 25 0,0 0 0,0 49 0,5 32 0,12 108 0,-18-175 0,-2 0 0,-5 97 0,-2-66 0,-1-33 0,-2-1 0,-2-1 0,-16 56 0,11-55 0,2-1 0,3 2 0,-3 58 0,12 597 0,-1-684 0,1 1 0,7 31 0,-6-38 0,0 0 0,0 1 0,-2-1 0,0 0 0,0 1 0,-2 0 0,-1 16 0,-9 49 0,3 0 0,5 133 0,4-131 0,0-44 0,10 51 0,-5-51 0,1 48 0,-5-55 0,9 50 0,-6-50 0,3 52 0,-7-52 0,10 50 0,-5-50 0,1 52 0,-8 420 0,-1-468 0,-9 55 0,-2 26 0,14-52 0,2-1 0,14 72 0,-13-77 0,-1-1 0,-3 0 0,-3 1 0,-12 69 0,5-42 0,1-27 0,-27 98 0,16-81 0,9-29 0,1 0 0,3 1 0,-2 89 0,8-116 0,-1 0 0,-7 31 0,-2 34 0,12 81 0,-3 71 0,-10-154 0,7-52 0,-4 56 0,9-65 0,-1-10 0,0 0 0,2-1 0,-1 1 0,1-1 0,5 21 0,-5-29 0,0-1 0,0 0 0,0 0 0,0 0 0,0 0 0,0 0 0,1 0 0,-1 0 0,0 0 0,1 0 0,0-1 0,-1 1 0,1-1 0,0 1 0,0-1 0,0 0 0,0 0 0,0 1 0,0-1 0,0-1 0,1 1 0,-1 0 0,0 0 0,0-1 0,1 1 0,-1-1 0,0 0 0,1 0 0,-1 0 0,0 0 0,1 0 0,-1 0 0,0-1 0,4 0 0,8-2 0,47-7 0,120-4 0,-147 13 0,63-12 0,-27 3 0,149-23 0,-113 16 0,186-9 0,-254 24 0,58-10 0,-15 1 0,-7-1 0,136-38 0,14-4 0,-108 38 0,122-1 0,119 15 0,-194 3 0,106 14 0,-130-4 0,212 22 0,-212-17 0,-53-6 0,-27-2 0,80 1 0,-93-10 0,0-1 0,63-12 0,-70 8 0,63-1 0,-60 6 0,51-10 0,-26 3 0,-1 3 0,121 6 0,-64 2 0,153 16 0,-242-15 0,0-2 0,1-1 0,-1-1 0,0-2 0,67-12 0,-58 7 0,0 2 0,1 2 0,-1 1 0,49 6 0,10-1 0,-63-2 0,-24 0 0,-1 0 0,1-2 0,0 1 0,0-2 0,-1 0 0,24-6 0,-37 7 0,1 0 0,-1 0 0,1 0 0,-1 0 0,0 0 0,0 0 0,0 0 0,0 0 0,0-1 0,0 1 0,0 0 0,0-1 0,0 1 0,0-1 0,-1 1 0,1-1 0,-1 1 0,1-1 0,-1 1 0,1-1 0,-1 1 0,0-1 0,0 0 0,0 1 0,0-3 0,-5-50 0,3 31 0,-1-40 0,1 16 0,-12-73 0,11 99 0,1 1 0,1-1 0,1 1 0,1-1 0,1 0 0,7-36 0,-6 37 0,12-76 0,3-181 0,-16 232 0,11-63 0,-3 29 0,1 1 0,-5 38 0,2-47 0,5-51 0,0-12 0,-1-8 0,0-1 0,-13-1439 0,14 1442 0,-7 119 0,-2-1 0,-2 1 0,-4-71 0,-21-202 0,22 278 0,-10-111 0,-2-65 0,10 148 0,-3 0 0,-13-62 0,-2-12 0,20 125 0,-12-98 0,1-109 0,13-652 0,-1 862 0,0 0 0,-1 0 0,1 0 0,-1 0 0,0 0 0,-1 1 0,0-1 0,1 0 0,-2 1 0,1-1 0,0 1 0,-1 0 0,0 0 0,-1 0 0,1 0 0,-1 1 0,0-1 0,0 1 0,-9-8 0,5 7 0,0 0 0,0 1 0,-1 0 0,1 0 0,-1 1 0,0 0 0,0 0 0,0 1 0,0 0 0,-1 1 0,-17-1 0,-72 0 0,1 5 0,-192 31 0,145-7 0,141-27-105,-1 1 0,0-1 0,0 0 0,1 0 0,-1 0 0,0-1 0,0 0 0,1 1 0,-1-2 0,0 1 0,1-1 0,-7-3 0,-5-3-6721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4:15.80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19290 278 24575,'-16'6'0,"0"0"0,-1-2 0,1 0 0,-1 0 0,0-2 0,-1 0 0,1-1 0,0-1 0,-21-2 0,-66 6 0,-393 18 0,141-14 0,-211 33-4,-704 34-153,1038-67-57,-665 1-379,263-26 593,-179-8 0,-116-40 114,7-56 0,736 86-179,-263-39 870,-17 38-805,343 35 0,-221 25 0,-311 73 0,-808 54 0,-68-116 0,586-90 0,772 42 0,-1612-130 0,588 93 0,769 39 0,215 6 0,-243-11 0,360 11 0,-541-46 0,497 26 0,100 15 0,0 2 0,0 2 0,-1 2 0,1 2 0,-44 2 0,61 4 0,0 0 0,1 2 0,0 1 0,0 0 0,1 2 0,-29 15 0,48-23 0,1 1 0,-1 0 0,1 0 0,0 0 0,0 1 0,0-1 0,0 0 0,1 1 0,-1-1 0,0 1 0,1 0 0,0-1 0,0 1 0,0 0 0,0 0 0,0 0 0,0 0 0,1 0 0,-1 0 0,1 0 0,0 0 0,0 0 0,0 0 0,1 5 0,2 11 0,0 0 0,12 37 0,-3-9 0,13 192 0,-3-14 0,47 152 0,-21-132 0,23 334 0,-59-396 0,69 341 0,73 585 0,-121-254 0,-48-303 0,23 134 0,-8-670 0,9 906 0,-12-532 0,-6-107 0,3 138 0,7 182 0,-53 141 0,31-287 0,29-177 0,-2 79 0,-8-248 0,-22 134 0,-194 830 0,186-953 0,-26 96 0,-36 270 0,67-283 0,3-36 0,-3 204 0,25-323 0,-9 53 0,5-67 0,2 1 0,2 0 0,3 56 0,0-88 0,0 0 0,0 0 0,0 0 0,0 0 0,1-1 0,0 1 0,0 0 0,0-1 0,0 0 0,1 1 0,0-1 0,0 0 0,0 0 0,0-1 0,1 1 0,-1-1 0,1 1 0,0-1 0,0 0 0,0-1 0,1 1 0,-1-1 0,1 1 0,-1-1 0,1-1 0,0 1 0,-1-1 0,1 0 0,0 0 0,0 0 0,5 0 0,17 1 0,0-1 0,0-1 0,0-2 0,38-6 0,-61 8 0,222-27 0,278 4 0,28 22 0,398 4 0,-653 7 0,347-4 0,-72-25 0,95-5 0,1314-92 0,-841 105 0,-685 14 0,28 10 0,-11 0 0,100 0 0,24 0 0,482-34 0,15 31 0,11 2 0,-666-14 0,179-15 0,-335 7 0,-47-2 0,99-1 0,-72 1 0,9-1 0,-9-5 0,-236 17 0,114-7 0,140 8 0,-102 3 0,934-3 0,-1058-2 0,50-8 0,17-2 0,227 10 0,-168 4 0,-151-3 0,-1 0 0,1-1 0,-1 1 0,1-2 0,-1 1 0,0-1 0,0 0 0,0-1 0,0 0 0,-1 0 0,12-8 0,7-9 0,40-36 0,-63 54 0,23-22 0,-10 8 0,1 1 0,1 1 0,0 0 0,1 1 0,0 1 0,41-19 0,-33 20 0,-1 0 0,32-20 0,-51 27 0,1 0 0,-1-1 0,0 0 0,0 0 0,-1 0 0,1-1 0,-1 0 0,-1 0 0,1-1 0,-1 1 0,6-14 0,-10 14 0,0 0 0,0 0 0,0 0 0,-1 0 0,1 0 0,-2 0 0,1 0 0,-1 0 0,0 0 0,-1 0 0,-3-10 0,-3-29 0,4 10 0,1-2 0,1 1 0,3-54 0,3-182 0,-2 17 0,5 205 0,23-86 0,1-13 0,-28 129 0,-1-1 0,-1 1 0,-1 0 0,-2-1 0,-3-27 0,-6-31 0,3-1 0,5 0 0,8-119 0,8 90 0,0-31 0,-1-15 0,1-16 0,-1 3 0,1-2 0,-7 58 0,34-184 0,-15 139 0,10-65 0,-7 60 0,11-282 0,-51 211 0,1 8 0,52-529 0,-28 337 0,-1 2 0,43-258 0,-54 657 0,29-730 0,-17 441 0,-1 17 0,5-166 0,-8 278 0,2 6 0,3-87 0,-2-6 0,0-19 0,-13-1010 0,3 1268 0,1 0 0,0 0 0,15-48 0,-11 48 0,-1 0 0,-1 0 0,3-50 0,-8 57 0,0-43 0,-2 0 0,-12-77 0,-2 2 0,6 30 0,-66-388 0,47 273 0,27 208-151,1 0-1,1 0 0,0 0 0,1 0 1,0 0-1,1 0 0,1 1 1,7-25-1,0 11-6674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4:16.57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428 68 24575,'-28'-15'0,"8"5"0,-1 0 0,0 1 0,-25-8 0,38 15 0,-1 1 0,1-1 0,-1 1 0,0 1 0,1 0 0,-1 0 0,0 1 0,1 0 0,-1 0 0,0 1 0,-14 5 0,12-3 0,0 1 0,0 0 0,1 1 0,0 1 0,0-1 0,1 2 0,0-1 0,0 1 0,1 0 0,0 1 0,0 0 0,1 0 0,0 1 0,1 0 0,0 0 0,0 1 0,1-1 0,-6 18 0,9-20 0,-1-1 0,1 1 0,1 0 0,-1-1 0,1 1 0,0 0 0,1 0 0,0 0 0,0 0 0,1 0 0,0 0 0,1 0 0,-1 0 0,1-1 0,1 1 0,-1 0 0,2-1 0,-1 0 0,1 0 0,0 0 0,0 0 0,0-1 0,1 1 0,0-1 0,1 0 0,-1-1 0,1 1 0,7 4 0,-3-3 10,1-1 0,0 0 0,0 0 0,0-1 0,1-1 0,-1 0 0,1 0 0,0-1 0,0-1 0,1 0 0,13 0 0,-8-1-222,1-2 0,-1 0 0,0 0-1,1-2 1,-1 0 0,32-11 0,-22 3-6614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4:17.21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1 646 24575,'3'3'0,"3"-11"0,4-15 0,4-33 0,-2-2 0,6-89 0,4-26 0,-19 147 0,6-28 0,-9 50 0,1 1 0,0 0 0,0 0 0,0 0 0,0 0 0,1 0 0,-1 0 0,1 0 0,-1 1 0,1-1 0,0 1 0,3-4 0,-4 6 0,0 0 0,-1 0 0,1 0 0,0 0 0,-1 0 0,1 0 0,0 0 0,0 0 0,-1 0 0,1 0 0,0 0 0,-1 1 0,1-1 0,0 0 0,-1 0 0,1 1 0,0-1 0,-1 1 0,1-1 0,-1 0 0,1 1 0,-1-1 0,1 1 0,-1-1 0,1 1 0,-1 0 0,1-1 0,-1 1 0,0-1 0,1 1 0,-1 0 0,0-1 0,1 1 0,-1 0 0,0-1 0,0 1 0,0 0 0,0 0 0,0 0 0,13 37 0,-12-35 0,11 48 0,9 100 0,-16-104 0,1-1 0,25 88 0,-31-130 0,1-1 0,0 0 0,1 0 0,-1 0 0,1 0 0,-1 0 0,1 0 0,0 0 0,0-1 0,0 1 0,0-1 0,0 1 0,1-1 0,-1 0 0,1 0 0,0 0 0,4 3 0,-5-5 0,0 0 0,0 0 0,0 0 0,0 0 0,0 0 0,0 0 0,0 0 0,0-1 0,0 1 0,0-1 0,0 1 0,0-1 0,-1 0 0,1 0 0,0 0 0,0 0 0,-1 0 0,1 0 0,-1 0 0,1-1 0,-1 1 0,1 0 0,-1-1 0,0 0 0,0 1 0,0-1 0,0 1 0,0-1 0,0 0 0,0 0 0,1-2 0,9-19 0,-2-1 0,0 0 0,-1-1 0,-1 0 0,6-48 0,11-40 0,-6 42-55,-13 46-163,1 1-1,2-1 1,0 1 0,1 1-1,18-33 1,-18 44-6608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4:17.63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382 93 24575,'0'-4'0,"0"0"0,0 1 0,0-1 0,-1 0 0,1 1 0,-1-1 0,0 1 0,0-1 0,-1 1 0,1-1 0,-1 1 0,0 0 0,1-1 0,-2 1 0,1 0 0,0 0 0,0 1 0,-1-1 0,0 0 0,1 1 0,-1 0 0,0-1 0,0 1 0,0 0 0,-1 1 0,1-1 0,0 0 0,-1 1 0,-3-1 0,0 0 0,0 0 0,0 1 0,-1 0 0,1 0 0,0 1 0,-1 0 0,1 1 0,0-1 0,0 1 0,-1 0 0,1 1 0,0 0 0,-13 5 0,6 1 0,0-1 0,0 2 0,0 0 0,1 1 0,0 0 0,1 1 0,0 0 0,1 1 0,1 0 0,-1 1 0,2 0 0,0 1 0,0 0 0,-7 17 0,12-22 0,0-1 0,1 1 0,0 0 0,0 0 0,1 0 0,0 0 0,1 1 0,0-1 0,0 1 0,1-1 0,0 0 0,1 1 0,0-1 0,0 1 0,1-1 0,0 0 0,1 0 0,0 0 0,0 0 0,1-1 0,0 1 0,1-1 0,0 0 0,0 0 0,11 12 0,-9-13 0,1-1 0,0 1 0,0-1 0,0-1 0,1 0 0,0 0 0,0-1 0,0 0 0,0 0 0,1-1 0,0 0 0,0-1 0,-1 0 0,20 1 0,2-1 0,1-2 0,-1-1 0,46-8 0,-59 6-455,0-1 0,32-13 0,-23 7-6371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4:47.51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593 51 24575,'-79'-1'0,"-121"-18"0,133 8 0,34 4 0,0 1 0,-1 2 0,1 2 0,-42 2 0,73 0 0,0 0 0,1 0 0,-1 0 0,0 1 0,1-1 0,-1 0 0,1 1 0,-1 0 0,1-1 0,-1 1 0,1 0 0,-1-1 0,1 1 0,-1 0 0,1 0 0,0 0 0,0 1 0,-1-1 0,1 0 0,0 0 0,0 1 0,0-1 0,0 0 0,1 1 0,-1-1 0,0 1 0,1-1 0,-1 1 0,1-1 0,-1 1 0,1 0 0,0-1 0,-1 1 0,1 0 0,0-1 0,0 1 0,0 0 0,1 2 0,0 8 0,2 0 0,0 0 0,0 0 0,7 17 0,2 4 0,22 215 0,-34-246 0,0 0 0,1 1 0,-1-1 0,1 0 0,-1 1 0,1-1 0,0 0 0,0 0 0,0 1 0,0-1 0,1 0 0,-1 0 0,0 0 0,1 0 0,-1-1 0,1 1 0,0 0 0,0-1 0,-1 1 0,1-1 0,0 1 0,0-1 0,1 0 0,-1 0 0,0 0 0,0 0 0,0 0 0,1-1 0,2 1 0,8 2 0,0-2 0,0 0 0,1-1 0,19-2 0,29 3 0,-32 6 0,0-2 0,0-1 0,0-1 0,1-1 0,-1-2 0,1-2 0,-1 0 0,47-11 0,-26 7 0,-44 6 0,0 0 0,0-1 0,0 0 0,0 0 0,0 0 0,0-1 0,0 0 0,-1 0 0,1-1 0,-1 0 0,11-6 0,-16 8 0,0-1 0,0 1 0,0-1 0,0 1 0,0-1 0,0 0 0,-1 1 0,1-1 0,0 0 0,-1 0 0,1 0 0,-1 1 0,0-1 0,0 0 0,0 0 0,0 0 0,0 0 0,0-2 0,-7-41 0,3 22 0,-11-56 0,10 58 0,1 0 0,-2-37 0,5 35-1365,1 1-5461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4:49.07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509 74 24575,'-79'23'0,"-26"-10"0,58-6 0,0-2 0,0-2 0,-58-4 0,80-4 0,23 5 0,0-1 0,-1 0 0,1 1 0,-1-1 0,0 1 0,1 0 0,-1 0 0,1 0 0,-1 0 0,-3 1 0,5 0 0,0 0 0,0-1 0,0 1 0,0 0 0,0 0 0,1 0 0,-1 0 0,0 0 0,1 0 0,-1 0 0,0 0 0,1 1 0,-1-1 0,1 0 0,0 0 0,-1 0 0,1 1 0,0-1 0,0 0 0,0 0 0,0 0 0,0 1 0,0-1 0,0 0 0,0 0 0,0 1 0,1 0 0,0 39 0,-7 50 0,3-67 0,0 1 0,2-1 0,1 1 0,1-1 0,1 1 0,1-1 0,7 26 0,-9-47 0,0-1 0,0 1 0,1-1 0,-1 1 0,1-1 0,-1 0 0,1 0 0,0 0 0,0 1 0,0-2 0,0 1 0,0 0 0,0 0 0,0-1 0,1 1 0,-1-1 0,1 1 0,-1-1 0,5 1 0,4 2 0,1-2 0,-1 1 0,19 0 0,19 5 0,-36-4 0,1-2 0,0 0 0,0 0 0,0-1 0,0-1 0,25-3 0,85-19 0,-61 9 0,-56 12 0,0 0 0,0 0 0,0-1 0,0 0 0,0-1 0,-1 1 0,1-1 0,-1-1 0,0 1 0,7-5 0,-10 5 0,-1 0 0,1-1 0,0 1 0,-1-1 0,0 1 0,0-1 0,0 0 0,0 0 0,-1 0 0,1 0 0,-1 0 0,0 0 0,0 0 0,-1 0 0,1 0 0,-1-1 0,0 1 0,0-5 0,-4-140 0,4-82 0,4 207-1365,2 2-5461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4:53.84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713 49 24575,'-44'2'0,"1"2"0,-48 12 0,24-4 0,-29-2 0,-167-4 0,188-6 0,73 0 0,1 0 0,-1 0 0,1 1 0,-1-1 0,1 1 0,-1-1 0,1 1 0,-1 0 0,1-1 0,0 1 0,-1 0 0,1 0 0,0 0 0,0 0 0,-1 0 0,1 0 0,0 1 0,0-1 0,0 0 0,0 0 0,1 1 0,-1-1 0,0 1 0,1-1 0,-1 0 0,1 1 0,-1 0 0,1-1 0,-1 1 0,1-1 0,0 1 0,0-1 0,0 1 0,0-1 0,0 3 0,0 12 0,0 0 0,5 29 0,-2-14 0,-4 70 0,-1-69 0,2 0 0,1-1 0,1 1 0,2 0 0,8 37 0,-9-64 0,-1 0 0,0-1 0,1 1 0,0-1 0,0 1 0,0-1 0,1 0 0,0 0 0,-1-1 0,1 1 0,0-1 0,1 1 0,-1-1 0,1-1 0,-1 1 0,1-1 0,0 0 0,0 0 0,0 0 0,0 0 0,0-1 0,0 0 0,1 0 0,8 0 0,13 2 0,1-2 0,-1-1 0,37-4 0,33-9 0,-51 6 0,69-1 0,-101 8 0,-1-1 0,1-1 0,-1 0 0,0 0 0,0-1 0,0-1 0,0 0 0,15-8 0,-24 10 0,0 0 0,-1 1 0,1-1 0,-1 0 0,0-1 0,1 1 0,-1 0 0,0-1 0,0 0 0,-1 0 0,1 0 0,-1 0 0,1 0 0,-1 0 0,0-1 0,0 1 0,0-1 0,-1 0 0,1 1 0,-1-1 0,0 0 0,0 0 0,0 0 0,-1 0 0,0 0 0,1 0 0,-1 0 0,0 0 0,-1 1 0,1-1 0,-2-6 0,-8-27 0,1 4 0,1 1 0,2-2 0,-5-58 0,10 44-106,-1 29-34,0 0 0,2 0 0,1 0 1,0 0-1,1 0 0,1 0 0,1 0 0,6-18 0,1 15-6686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9:38.8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269 1 24575,'-4'4'0,"-5"5"0,-5 1 0,-4 2 0,-3 1 0,-1 0 0,-2-1 0,0 1 0,0-2 0,1 1 0,-1-1 0,1-2 0,4-7 0,5-8 0,9-3 0,9-4 0,4 1-8191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4:55.68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610 74 24575,'0'3'0,"-1"-1"0,0 1 0,0-1 0,0 1 0,-1-1 0,1 1 0,0-1 0,-1 0 0,1 0 0,-1 0 0,0 0 0,0 0 0,0 0 0,0-1 0,0 1 0,0 0 0,0-1 0,-1 0 0,1 1 0,-1-1 0,-2 1 0,-54 20 0,41-17 0,-1-2 0,1 0 0,-1-2 0,0 0 0,-27-2 0,-95-17 0,65 7 0,41 3 0,29 6 0,0 0 0,0 1 0,0-1 0,0 2 0,0-1 0,0 0 0,-8 2 0,12-1 0,0 1 0,1-1 0,-1 1 0,0-1 0,0 1 0,1 0 0,-1 0 0,1 0 0,-1 0 0,1 0 0,-1 1 0,1-1 0,0 0 0,0 0 0,-1 1 0,1-1 0,0 1 0,0-1 0,1 1 0,-1 0 0,0-1 0,0 1 0,1 0 0,-1 0 0,1-1 0,-1 1 0,1 0 0,0 0 0,0 2 0,-4 28 0,2 1 0,1 0 0,5 38 0,-2-40 0,-1-1 0,-1 0 0,-2 0 0,-6 35 0,6-55 0,-14 85 0,14-87 0,2 1 0,-1-1 0,1 1 0,1-1 0,-1 1 0,2-1 0,-1 1 0,5 14 0,-5-21 0,1 0 0,-1 1 0,1-1 0,-1 0 0,1 0 0,0 0 0,0 0 0,-1-1 0,1 1 0,1 0 0,-1-1 0,0 1 0,0-1 0,1 0 0,-1 0 0,0 0 0,1 0 0,-1 0 0,1 0 0,-1-1 0,1 1 0,0-1 0,-1 0 0,1 0 0,-1 0 0,5 0 0,9-1 0,0-1 0,1-1 0,19-5 0,-1 1 0,18 1 0,75 3 0,-88 4 0,0-1 0,0-3 0,78-14 0,-115 15 0,0 1 0,0 0 0,0-1 0,0 1 0,0-1 0,0 0 0,0 0 0,0 0 0,-1-1 0,1 1 0,-1-1 0,1 1 0,-1-1 0,0 0 0,0 0 0,-1 0 0,1 0 0,0 0 0,-1 0 0,0 0 0,0-1 0,0 1 0,0 0 0,0-1 0,-1 1 0,1-6 0,1-12 0,-1 0 0,-2 0 0,-3-29 0,1 5 0,4 13 25,2 0-1,2 0 1,0 1 0,19-60-1,-14 60-321,-1-1-1,-2 0 0,-2 0 1,3-52-1,-8 63-6528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4:57.51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584 144 24575,'-75'11'0,"48"-5"0,-47 3 0,-61-10 0,-58 2 0,190 0 0,-1-1 0,1 1 0,-1 0 0,1 0 0,0 0 0,-1 0 0,1 0 0,0 1 0,0 0 0,0 0 0,0 0 0,0 0 0,0 0 0,0 0 0,1 1 0,-1-1 0,1 1 0,0 0 0,0-1 0,0 1 0,0 0 0,0 1 0,1-1 0,-1 0 0,1 0 0,0 1 0,0-1 0,0 0 0,0 6 0,-2 11 0,1-1 0,1 1 0,0 0 0,4 23 0,-2-11 0,-2 74 0,4 65 0,-2-168 0,-1-1 0,1 1 0,0 0 0,-1-1 0,1 1 0,1-1 0,-1 1 0,0-1 0,1 1 0,-1-1 0,1 0 0,0 0 0,0 1 0,0-1 0,0-1 0,0 1 0,0 0 0,0 0 0,0-1 0,1 1 0,-1-1 0,1 0 0,-1 0 0,1 0 0,0 0 0,-1 0 0,1 0 0,0-1 0,0 0 0,4 1 0,12 1 0,1-1 0,-1-1 0,30-4 0,-15 2 0,104 2 0,71-3 0,-126-9 0,14-2 0,-93 15 0,-1-1 0,1 0 0,0-1 0,-1 1 0,1-1 0,-1 0 0,1 0 0,-1 0 0,1 0 0,-1 0 0,1-1 0,-1 1 0,0-1 0,4-3 0,-5 3 0,-1 0 0,0 0 0,1 0 0,-1 0 0,0-1 0,0 1 0,0 0 0,0-1 0,0 1 0,-1-1 0,1 1 0,-1-1 0,1 1 0,-1-1 0,0 1 0,0-1 0,0 0 0,-1 1 0,1-1 0,0 1 0,-2-4 0,-39-170 0,10 48 0,-8-101 0,38 226-57,0-1 0,0 1 1,1 0-1,0-1 0,-1 1 0,1 0 0,0-1 0,1 1 0,-1 0 0,0-1 0,1 1 1,0 0-1,0 0 0,0-1 0,0 1 0,0 0 0,1 0 0,-1 0 0,1 0 1,0 1-1,0-1 0,0 0 0,4-3 0,9-6-6769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5:15.003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301 404 24575,'-31'1'0,"20"0"0,-1-1 0,0 0 0,0-1 0,1 0 0,-16-4 0,27 5 0,-1 0 0,0 0 0,1 0 0,-1 0 0,0 0 0,1 0 0,-1 0 0,1-1 0,-1 1 0,0 0 0,1 0 0,-1-1 0,1 1 0,-1 0 0,1-1 0,-1 1 0,1-1 0,-1 1 0,1-1 0,0 1 0,-1-1 0,1 1 0,-1-1 0,1 1 0,0-1 0,0 1 0,-1-1 0,1 0 0,0 0 0,12-11 0,28-4 0,19 9 0,-1 3 0,108 6 0,-58 1 0,-20-1 0,-42 1 0,1-3 0,0-2 0,72-11 0,-79-3 0,-25 5 0,-15 10 0,-1 1 0,1 0 0,0-1 0,0 1 0,0-1 0,0 1 0,0 0 0,0-1 0,0 1 0,-1 0 0,1-1 0,0 1 0,0 0 0,0-1 0,-1 1 0,1 0 0,0 0 0,-1-1 0,1 1 0,0 0 0,0 0 0,-1-1 0,1 1 0,0 0 0,-1 0 0,1 0 0,-1 0 0,1 0 0,0-1 0,-1 1 0,1 0 0,0 0 0,-1 0 0,1 0 0,-1 0 0,1 0 0,0 0 0,-1 0 0,1 0 0,0 0 0,-1 1 0,-12-2 0,0 1 0,0 0 0,0 1 0,0 1 0,-17 3 0,-25 3 0,-104 6 0,-142 3 0,236-19 0,-91-17 0,139 17 0,-1 2 0,1-1 0,-1 2 0,1 0 0,-20 5 0,12-3 0,2-1 0,27-7 0,38-8 0,10 3 0,1 2 0,0 3 0,85 2 0,161 24 0,-244-15 0,44 6 0,-52-5 0,85 2 0,-499 22 0,209-14 0,-105 11 0,465-42 0,12 0 0,-85 17 0,-77 0 0,-1-2 0,0-3 0,1-2 0,81-16 0,-209 13 0,-211 24 0,162-7 0,9 4 0,75-8 0,0-2 0,1-1 0,-57-4 0,93 1 0,0 0 0,0-1 0,0 0 0,0 1 0,0-1 0,0-1 0,1 1 0,-1 0 0,0-1 0,1 0 0,-4-2 0,7 3 0,0 1 0,0 0 0,0-1 0,0 1 0,0 0 0,0-1 0,0 1 0,0 0 0,0-1 0,0 1 0,0 0 0,0 0 0,0-1 0,1 1 0,-1 0 0,0-1 0,0 1 0,0 0 0,1 0 0,-1 0 0,0-1 0,0 1 0,0 0 0,1 0 0,-1 0 0,0-1 0,1 1 0,-1 0 0,0 0 0,0 0 0,1 0 0,-1 0 0,0 0 0,1 0 0,-1-1 0,0 1 0,1 0 0,-1 0 0,0 0 0,1 0 0,-1 1 0,0-1 0,1 0 0,-1 0 0,0 0 0,1 0 0,19-2 0,386-22 0,424-28 0,-620 30 0,8 2 0,282-64 0,-342 48 0,134-37 0,-207 49 0,1 4 0,131-12 0,179 15 0,150 37 0,-483-18 0,-37-2 0,0 0 0,0 2 0,-1 1 0,0 2 0,35 9 0,-151-29 0,32 1-1365,30 7-5461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5:15.91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50 52 24575,'-3'0'0,"0"-1"0,0 1 0,0-1 0,0 0 0,1 0 0,-1 0 0,0 0 0,0 0 0,1-1 0,-1 1 0,1-1 0,-1 0 0,1 0 0,-4-3 0,6 5 0,-1 0 0,1-1 0,0 1 0,-1-1 0,1 1 0,-1-1 0,1 0 0,0 1 0,-1-1 0,1 1 0,0-1 0,0 0 0,0 1 0,-1-1 0,1 1 0,0-1 0,0 0 0,0 1 0,0-1 0,0 0 0,0 1 0,0-1 0,0 0 0,1-1 0,-1 1 0,1 1 0,0-1 0,0 0 0,0 0 0,0 0 0,0 0 0,0 1 0,0-1 0,0 0 0,0 1 0,0-1 0,0 1 0,0-1 0,1 1 0,-1 0 0,0 0 0,0-1 0,1 1 0,0 0 0,26-2 0,0 1 0,1 1 0,-1 2 0,0 0 0,0 2 0,42 12 0,63 7 0,143 2 0,-267-24-87,8 1-126,0 0 0,1-1 0,0-1 0,-1-1 0,24-3 0,-20-2-6613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5:18.63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26 277 24575,'-24'6'0,"22"-2"0,15-4 0,238-27 0,544-32 0,-468 47 0,21 0 0,-294 12 0,542-15 0,179 2 0,-477 16 0,-35-16 0,-7-1 0,-17 2 0,0 0 0,57-6 0,-288 17 0,327-20 0,-37 10 0,27-2 0,-122 0 0,11 0 0,-105 5 0,-1 5 0,181 18 0,-126-3 0,282 26 0,-16-1 0,276-12 0,-684-25 0,55-1 0,144 17 0,-217-16-73,1 1-8,-1 0 1,1 0-1,0 0 0,0-1 0,-1 0 1,1 0-1,0 0 0,0 0 0,-1-1 0,1 1 1,0-1-1,0 0 0,-1 0 0,1 0 1,5-3-1,2-6-6745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5:20.72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1 151 24575,'8'0'0,"-1"-1"0,1 0 0,0-1 0,-1 0 0,9-3 0,32-7 0,242-15 0,467-28 0,-612 44 0,802-24 0,-671 48 0,137 1 0,730-15 0,-965 13 0,-30 0 0,32 1 0,38 1 0,897-15 0,-1052 5 0,-44-1 0,-1-2 0,33-1 0,-42-1 0,-1 1 0,1-1 0,-1 0 0,1-1 0,-1 0 0,0 0 0,1-1 0,-1 0 0,0 0 0,-1-1 0,1 0 0,-1 0 0,1-1 0,-1 0 0,-1 0 0,8-8 0,-16 16 0,0 0 0,1 0 0,-1 1 0,1-1 0,-1 0 0,1 1 0,0-1 0,0 1 0,1-1 0,-1 1 0,1 3 0,-3 57 0,-2 3 0,-5-7 0,3 0 0,2 1 0,3 0 0,7 77 0,-1-107 0,2-1 0,2 1 0,0-1 0,2 0 0,1-1 0,2 0 0,1-1 0,1 0 0,1-1 0,23 29 0,8 22 0,-65-104-1365,9 9-5461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5:21.20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779 72 24575,'2'-2'0,"0"0"0,0-1 0,0 1 0,-1-1 0,1 0 0,-1 1 0,0-1 0,0 0 0,0 0 0,0 0 0,0 0 0,0 0 0,-1 0 0,0 0 0,1 0 0,-1 0 0,-1-3 0,1 5 0,0 0 0,0 0 0,0 0 0,0 1 0,-1-1 0,1 0 0,0 0 0,-1 0 0,1 0 0,0 1 0,-1-1 0,1 0 0,-1 0 0,1 1 0,-1-1 0,0 0 0,1 1 0,-1-1 0,0 1 0,1-1 0,-1 1 0,-1-2 0,0 2 0,1 0 0,-1 0 0,1-1 0,-1 1 0,0 0 0,1 0 0,-1 1 0,1-1 0,-1 0 0,1 0 0,-1 1 0,0-1 0,1 1 0,0-1 0,-1 1 0,1 0 0,-3 1 0,-62 39 0,-101 80 0,7-4 0,146-107-62,-311 194-1241,301-190-5523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5:21.59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1632 14 24575,'-8'-3'0,"1"1"0,-1-1 0,1 2 0,-1-1 0,0 1 0,0 0 0,0 0 0,0 1 0,0 0 0,0 1 0,-12 2 0,-15 3 0,-40 14 0,63-17 0,-137 43 0,-91 23 0,-644 130 0,787-182-1365,63-13-5461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5:21.97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1211 0 24575,'-7'2'0,"1"-1"0,0 1 0,0 1 0,0-1 0,0 1 0,0 0 0,0 1 0,1-1 0,-8 7 0,-6 3 0,-95 62 0,-104 90 0,-14 12 0,46-57 0,77-51 0,-106 88 0,188-133-1365,4-3-5461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5:22.31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1496 14 24575,'-4'-2'0,"0"0"0,0 0 0,0 0 0,-1 1 0,1 0 0,0 0 0,-1 0 0,1 0 0,-1 1 0,0 0 0,1 0 0,-1 0 0,1 0 0,-1 1 0,-4 0 0,-5 1 0,-18 0 0,1 3 0,-1 0 0,1 2 0,1 2 0,-39 15 0,-146 75 0,127-55 0,-645 332 0,719-369 0,-4 2 0,0 1 0,1 0 0,0 1 0,1 1 0,-19 17 0,25-15-1365,10-9-5461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9:39.5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281 104 24575,'-4'-3'0,"0"0"0,-1 0 0,1 0 0,-1 1 0,0 0 0,0 0 0,0 0 0,0 1 0,0-1 0,0 1 0,0 0 0,0 1 0,-10-1 0,6 1 0,-1 0 0,0 0 0,1 1 0,-1 0 0,1 0 0,-16 5 0,17-2 0,0 1 0,0-1 0,1 1 0,0 0 0,-1 1 0,2 0 0,-1 0 0,1 0 0,0 1 0,0 0 0,1 0 0,-1 1 0,2-1 0,-1 1 0,1 0 0,0 1 0,1-1 0,0 0 0,0 1 0,1 0 0,0 0 0,1 0 0,0-1 0,0 1 0,1 1 0,0-1 0,0 0 0,1 0 0,1-1 0,3 17 0,-4-21 0,0 0 0,1 0 0,-1-1 0,1 1 0,0 0 0,0-1 0,0 0 0,1 1 0,-1-1 0,1 0 0,0 0 0,-1 0 0,1 0 0,1-1 0,-1 1 0,0-1 0,1 0 0,3 2 0,-2-2 0,1 0 0,-1 0 0,1-1 0,0 0 0,-1 0 0,1 0 0,0-1 0,0 0 0,-1 0 0,1 0 0,8-2 0,0-1 0,0-1 0,-1 0 0,1-1 0,-1 0 0,0-1 0,-1 0 0,0-1 0,0 0 0,19-16 0,-23 16 0,-1 0 0,1-1 0,-1 0 0,-1-1 0,1 1 0,-1-1 0,-1-1 0,0 1 0,0-1 0,-1 0 0,5-15 0,-8 21 0,0 0 0,-1 0 0,1-1 0,-1 1 0,1 0 0,-1 0 0,-1-1 0,1 1 0,-1 0 0,1 0 0,-1 0 0,0 0 0,-1-1 0,1 1 0,-1 0 0,1 1 0,-1-1 0,-1 0 0,1 1 0,0-1 0,-1 1 0,0-1 0,0 1 0,0 0 0,0 0 0,0 1 0,0-1 0,-1 1 0,1-1 0,-1 1 0,-6-3 0,-21-2 0,16 9 0,14-2 0,1 0 0,0 0 0,0 0 0,-1 0 0,1 1 0,0-1 0,0 0 0,0 0 0,0 1 0,-1-1 0,1 0 0,0 0 0,0 1 0,0-1 0,0 0 0,0 0 0,0 1 0,-1-1 0,1 0 0,0 0 0,0 1 0,0-1 0,0 0 0,0 1 0,0-1 0,0 0 0,0 0 0,1 1 0,-1-1 0,0 0 0,0 1 0,0-1 0,0 0 0,0 0 0,0 1 0,0-1 0,1 0 0,-1 0 0,0 0 0,0 1 0,2 0 0,-1 0 0,0 0 0,0 0 0,1 0 0,-1-1 0,0 1 0,1 0 0,-1-1 0,0 1 0,1-1 0,-1 1 0,1-1 0,-1 0 0,1 1 0,-1-1 0,1 0 0,0 0 0,-1 0 0,1 0 0,1-1 0,36-4 0,-34 4 0,19-5-195,1-1 0,-1-1 0,-1-1 0,1-2 0,-2 0 0,41-27 0,-43 26-6631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5:22.90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1176 37 24575,'1'-12'0,"0"11"0,-1 1 0,0-1 0,1 0 0,-1 1 0,0-1 0,0 0 0,1 1 0,-1-1 0,0 0 0,0 1 0,0-1 0,0 0 0,0 1 0,0-1 0,0 0 0,0 1 0,0-1 0,0 0 0,-1 1 0,1-1 0,0 0 0,0 1 0,-1-1 0,1 0 0,0 1 0,-1-1 0,1 1 0,0-1 0,-1 1 0,1-1 0,-1 1 0,1-1 0,-1 1 0,1-1 0,-1 1 0,0-1 0,1 1 0,-1 0 0,1 0 0,-1-1 0,0 1 0,1 0 0,-1 0 0,0-1 0,1 1 0,-1 0 0,0 0 0,1 0 0,-1 0 0,0 0 0,1 0 0,-1 0 0,0 0 0,0 1 0,1-1 0,-1 0 0,0 1 0,-13 2 0,0 0 0,0 2 0,1-1 0,-1 2 0,1 0 0,1 0 0,-22 16 0,2-4 0,-571 304 0,472-247 10,83-45-468,-2-3-1,-94 39 1,123-60-6368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5:23.27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1058 0 24575,'-9'1'0,"-1"0"0,0 0 0,0 1 0,0 1 0,1-1 0,-1 2 0,1-1 0,0 1 0,-9 5 0,-81 55 0,48-29 0,-162 101 0,-225 147 0,426-275-106,-8 6-209,0-1 0,-1-1 1,-37 17-1,36-22-6511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5:23.64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1107 1 24575,'-7'1'0,"1"1"0,0 0 0,0 1 0,0-1 0,1 1 0,-1 0 0,1 1 0,-1-1 0,-8 9 0,1-2 0,-89 69 0,-169 169 0,124-106 0,34-37-455,-5-5 0,-133 86 0,226-171-6371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5:24.02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1771 1 24575,'-9'7'0,"0"0"0,-1-1 0,1 0 0,-19 8 0,-19 13 0,-313 260 0,130-96 0,165-138-26,-78 56-1313,121-96-5487</inkml:trace>
  <inkml:trace contextRef="#ctx0" brushRef="#br0" timeOffset="1">790 1 24575,'-4'0'0,"-96"81"0,-39 31 0,0 5 0,14-12 0,26-21 0,28-20 0,22-17 0,16-12 0,13-7 0,10-9-8191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5:24.36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664 0 24575,'-12'1'0,"0"0"0,0 1 0,1 1 0,-1 0 0,1 0 0,-1 1 0,1 1 0,0 0 0,1 0 0,-1 1 0,1 0 0,-11 10 0,-14 11 0,-58 61 0,-128 182 126,79-88-1617,126-164-5335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5:25.46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104 78 24575,'0'-1'0,"-2"-42"0,1 41 0,1 0 0,0 1 0,0-1 0,0 1 0,-1-1 0,1 0 0,-1 1 0,1-1 0,-1 1 0,0 0 0,1-1 0,-1 1 0,0-1 0,0 1 0,0 0 0,0 0 0,0-1 0,0 1 0,-1 0 0,1 0 0,0 0 0,-1 0 0,-1 0 0,2 1 0,0 0 0,0 0 0,0 0 0,0 1 0,0-1 0,0 1 0,0-1 0,0 1 0,0-1 0,0 1 0,0-1 0,0 1 0,0 0 0,1-1 0,-1 1 0,0 0 0,1 0 0,-1 0 0,0 0 0,1 0 0,-1-1 0,1 1 0,-1 0 0,1 0 0,-1 0 0,1 0 0,0 0 0,0 1 0,0-1 0,-1 0 0,1 0 0,0 0 0,0 1 0,-5 42 0,5-42 0,-3 102 0,-4 49 0,-28 231 0,33-356 0,-2-2 0,2 1 0,1-1 0,2 1 0,3 27 0,-4-54 0,0 1 0,-1-1 0,1 0 0,0 0 0,0 1 0,0-1 0,0 0 0,0 0 0,0 1 0,0-1 0,0 0 0,0 0 0,0 0 0,0 1 0,0-1 0,0 0 0,0 0 0,1 1 0,-1-1 0,0 0 0,0 0 0,0 0 0,0 1 0,0-1 0,0 0 0,1 0 0,-1 0 0,0 1 0,0-1 0,0 0 0,0 0 0,1 0 0,-1 0 0,0 0 0,0 1 0,1-1 0,-1 0 0,0 0 0,0 0 0,0 0 0,1 0 0,-1 0 0,0 0 0,0 0 0,1 0 0,-1 0 0,0 0 0,7-13 0,3-21 0,-9 11-1365,1 0-5461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5:25.84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63 24575,'1'-7'0,"0"0"0,1 0 0,0 1 0,0-1 0,6-11 0,-4 8 0,7 80 0,6 152 0,-14-145 0,4 1 0,2-2 0,25 93 0,-33-166-66,13 32 261,-14-34-231,1 0 0,-1-1 1,0 1-1,1 0 1,-1-1-1,1 1 1,-1 0-1,1-1 0,0 1 1,-1-1-1,1 1 1,-1-1-1,1 0 1,0 1-1,0-1 1,-1 1-1,1-1 0,0 0 1,0 0-1,-1 1 1,1-1-1,0 0 1,0 0-1,-1 0 0,1 0 1,0 0-1,0 0 1,0 0-1,-1 0 1,1 0-1,0-1 1,0 1-1,-1 0 0,1 0 1,0-1-1,0 1 1,-1 0-1,1-1 1,0 1-1,-1-1 1,2 0-1,10-9-6790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5:05.15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319 51 24575,'1'-11'0,"-1"10"0,1 1 0,-1-1 0,0 0 0,0 1 0,0-1 0,0 0 0,0 0 0,0 1 0,0-1 0,0 0 0,0 1 0,0-1 0,-1 0 0,1 0 0,0 1 0,0-1 0,-1 0 0,1 1 0,0-1 0,-1 1 0,1-1 0,-1 0 0,1 1 0,-1-1 0,1 1 0,-1-1 0,1 1 0,-1-1 0,1 1 0,-1 0 0,0-1 0,1 1 0,-1 0 0,1-1 0,-2 1 0,-6-4 0,0 1 0,0 0 0,-1 1 0,1 0 0,0 1 0,-1-1 0,1 1 0,-1 1 0,0 0 0,1 0 0,-1 1 0,1 0 0,-1 0 0,1 1 0,-13 4 0,11-4 0,1 1 0,-1 1 0,1-1 0,0 2 0,0-1 0,0 1 0,0 1 0,1-1 0,0 1 0,0 1 0,1 0 0,0 0 0,-7 8 0,9-7 0,0 1 0,1 0 0,0 0 0,0 1 0,1-1 0,0 0 0,1 1 0,0 0 0,0 0 0,1 0 0,1 0 0,-1-1 0,2 1 0,-1 0 0,1 0 0,1 0 0,0 0 0,4 12 0,-4-16 0,0-1 0,0 0 0,0 1 0,1-1 0,0 0 0,0 0 0,0-1 0,1 1 0,-1-1 0,1 0 0,0 0 0,0 0 0,1 0 0,-1-1 0,1 1 0,0-1 0,0 0 0,0-1 0,0 1 0,0-1 0,1 0 0,-1 0 0,1-1 0,-1 0 0,1 0 0,-1 0 0,1 0 0,0-1 0,0 0 0,-1 0 0,1-1 0,10-1 0,-4 0 0,0-1 0,-1 0 0,1-1 0,0 0 0,-1-1 0,0 0 0,0 0 0,0-1 0,-1-1 0,0 0 0,0 0 0,-1-1 0,12-12 0,-16 14 0,-1 1 0,0-1 0,0 1 0,-1-1 0,1 0 0,-1 0 0,-1-1 0,1 1 0,-1-1 0,0 1 0,-1-1 0,1 0 0,-1 0 0,-1 1 0,1-1 0,-1 0 0,-1 0 0,1 0 0,-1 0 0,0 0 0,0 1 0,-1-1 0,0 0 0,0 1 0,-4-7 0,4 8 0,0 1 0,0 0 0,0 0 0,-1 0 0,0 0 0,0 1 0,0-1 0,0 1 0,0-1 0,-1 1 0,1 0 0,-1 0 0,0 1 0,0-1 0,0 1 0,0 0 0,-7-3 0,3 3 0,1 0 0,-1 1 0,0-1 0,0 2 0,0-1 0,0 1 0,0 0 0,0 0 0,-14 4 0,10-2 0,0 1 0,0 0 0,1 1 0,0 0 0,0 1 0,0 0 0,0 1 0,1 0 0,0 1 0,0 0 0,0 1 0,1 0 0,-13 15 0,20-21 0,0 1 0,0 0 0,0 0 0,1 0 0,-1 0 0,1 0 0,0 0 0,0 1 0,0-1 0,1 0 0,-1 0 0,1 1 0,0-1 0,0 0 0,0 1 0,0-1 0,0 1 0,1-1 0,-1 0 0,1 0 0,0 1 0,0-1 0,0 0 0,1 0 0,-1 0 0,1 0 0,-1 0 0,1 0 0,0-1 0,0 1 0,1 0 0,-1-1 0,0 0 0,1 1 0,2 1 0,3 2 0,-1 0 0,1-1 0,0 1 0,0-2 0,0 1 0,1-1 0,-1 0 0,1-1 0,0 0 0,0-1 0,14 3 0,-9-3 0,0-1 0,1-1 0,-1 0 0,0 0 0,19-4 0,-31 3 0,0 1 0,1 0 0,-1-1 0,0 0 0,0 0 0,0 0 0,1 0 0,-1 0 0,0 0 0,0 0 0,-1 0 0,1-1 0,0 1 0,0-1 0,-1 1 0,1-1 0,-1 0 0,1 0 0,-1 0 0,0 0 0,0 0 0,0 0 0,0 0 0,0 0 0,0 0 0,0 0 0,-1-1 0,1 1 0,-1 0 0,1 0 0,-1-1 0,0 1 0,0 0 0,0-1 0,-1 1 0,1 0 0,0-1 0,-1 1 0,1 0 0,-3-4 0,-1-6 0,-1 1 0,-1-1 0,0 2 0,-1-1 0,1 1 0,-2-1 0,0 2 0,0-1 0,-1 1 0,0 1 0,0 0 0,-1 0 0,0 0 0,0 2 0,-1-1 0,-22-9 0,28 14 0,0 1 0,0-1 0,-1 1 0,1 0 0,-1 1 0,1-1 0,-1 1 0,1 0 0,-1 0 0,1 1 0,-1 0 0,1 0 0,0 0 0,-1 0 0,1 1 0,0 0 0,0 0 0,-5 3 0,9-5-27,1 0 1,0 0-1,-1 0 0,1 0 0,-1 0 1,1 1-1,-1-1 0,1 0 0,0 0 1,-1 0-1,1 1 0,0-1 0,-1 0 0,1 0 1,0 1-1,-1-1 0,1 0 0,0 1 1,0-1-1,-1 0 0,1 1 0,0-1 1,0 0-1,-1 1 0,1-1 0,0 1 0,0-1 1,0 0-1,0 1 0,0-1 0,0 1 1,0-1-1,0 0 0,0 1 0,0-1 1,0 1-1,0-1 0,0 1 0,0-1 0,0 0 1,0 1-1,0-1 0,0 1 0,1-1 1,-1 0-1,0 1 0,0-1 0,0 1 0,1-1 1,-1 1-1,11 5-6799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5:06.41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1433 57 24575,'-11'-1'0,"0"-1"0,1-1 0,-1 0 0,-17-7 0,2 1 0,-7 1 0,0 1 0,0 1 0,-1 2 0,-35 1 0,-137 8 0,155-1 0,-1 2 0,1 2 0,0 2 0,-85 29 0,105-27 0,0 1 0,1 2 0,0 1 0,1 1 0,1 1 0,1 2 0,1 1 0,-33 32 0,28-18 0,1 1 0,2 1 0,1 2 0,2 1 0,2 1 0,2 1 0,1 0 0,2 2 0,-16 62 0,25-74 0,0 1 0,2 0 0,1 0 0,2 0 0,2 1 0,0-1 0,3 1 0,0 0 0,2-1 0,2 0 0,1 1 0,2-2 0,1 1 0,17 41 0,-5-27 0,2 0 0,2-1 0,2-2 0,2 0 0,2-2 0,2-2 0,1-1 0,2-1 0,73 58 0,-32-38 0,3-3 0,146 76 0,-175-107 0,1-2 0,0-2 0,2-2 0,0-3 0,1-2 0,61 6 0,-54-15 0,0-2 0,1-4 0,-1-2 0,89-16 0,-44-3 0,173-61 0,-250 73 0,0-1 0,-1-2 0,-1 0 0,29-21 0,-43 25 0,-1 0 0,0-1 0,-1 0 0,0-1 0,0 0 0,-2-1 0,1-1 0,-2 0 0,12-20 0,28-71 0,69-215 0,-101 260 0,-3 0 0,-3-1 0,4-65 0,-14 95 0,0 0 0,-3-1 0,0 1 0,-2 0 0,-1 0 0,-2 0 0,-1 1 0,-1 0 0,-2 0 0,-1 1 0,-30-53 0,8 36 0,-3 1 0,-1 2 0,-3 1 0,-59-47 0,74 66 0,-9-8 0,-2 1 0,-2 2 0,0 2 0,-57-28 0,67 40 0,0 2 0,-1 1 0,-1 1 0,0 2 0,0 1 0,0 2 0,-44-3 0,-9 8 53,47 1-762,-50-6 0,59 1-6117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5:28.55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2 362 24575,'-1'158'0,"6"257"0,1-319 0,4-1 0,29 123 0,-18-166 0,-21-51 0,1 0 0,-1 0 0,1 0 0,-1-1 0,1 1 0,0 0 0,-1 0 0,1 0 0,0-1 0,0 1 0,0 0 0,0-1 0,0 1 0,-1 0 0,1-1 0,0 1 0,0-1 0,2 1 0,-2-1 0,0-1 0,0 1 0,0 0 0,0-1 0,0 1 0,0-1 0,0 1 0,0-1 0,0 0 0,0 1 0,0-1 0,-1 0 0,1 1 0,0-1 0,-1 0 0,1 0 0,0 0 0,-1 0 0,1 0 0,-1 0 0,1 0 0,-1 0 0,0 0 0,1-1 0,2-7 0,0 0 0,0-1 0,-1 1 0,0 0 0,-1-1 0,0 1 0,-1-1 0,0-10 0,-11-81 0,4 49 0,-8-86 0,-10-85 0,4-270 0,32 726 0,0-50 0,-7-19 0,15 353 0,-18-475 0,0-22 0,0 0 0,0 1 0,2-1 0,6 24 0,-9-43 0,1 0 0,-1 0 0,0 0 0,0 0 0,0-1 0,0 1 0,1 0 0,-1 0 0,0 0 0,1 0 0,-1 0 0,1-1 0,-1 1 0,1 0 0,-1 0 0,1-1 0,-1 1 0,1 0 0,0-1 0,-1 1 0,1-1 0,0 1 0,0-1 0,0 1 0,-1-1 0,1 1 0,0-1 0,0 0 0,2 1 0,-2-2 0,0 0 0,0 1 0,1-1 0,-1 0 0,0 0 0,0 0 0,0 0 0,0 0 0,0 0 0,0 0 0,0-1 0,-1 1 0,1 0 0,0 0 0,1-4 0,18-56 0,-8-33 0,-4 0 0,-4 0 0,-11-127 0,0 29 0,6 68 0,2-344 0,5 419 0,-4 39 0,-1-1 0,0 1 0,0-1 0,-1 0 0,-2-19 0,-6 107 0,19 706 0,1-122 0,8-812 0,13-428 0,-10 108 0,-23 461 0,0 4 0,0 1 0,0 0 0,1 0 0,-1-1 0,1 1 0,2-7 0,2 12 0,1 13 0,2 14 0,3 26 0,-3 0 0,3 76 0,-11 114 0,-2-122 0,3 7 0,-13 279 0,12-371 0,4-37 0,3-20 0,8-49 0,-3-2 0,4-142 0,-15 188 0,29-960 0,-30 943 0,2 26 0,-2-1 0,-1 1 0,0 0 0,-4-23 0,5 40 0,0 0 0,0 0 0,0-1 0,0 1 0,0 0 0,0 0 0,0-1 0,0 1 0,0 0 0,0 0 0,0-1 0,0 1 0,0 0 0,0 0 0,0-1 0,0 1 0,-1 0 0,1 0 0,0 0 0,0-1 0,0 1 0,0 0 0,0 0 0,0 0 0,-1-1 0,1 1 0,0 0 0,0 0 0,0 0 0,-1 0 0,1 0 0,0-1 0,0 1 0,0 0 0,-1 0 0,1 0 0,0 0 0,0 0 0,-1 0 0,1 0 0,0 0 0,0 0 0,0 0 0,-1 0 0,1 0 0,0 0 0,0 0 0,-1 0 0,1 0 0,0 0 0,-1 0 0,-7 15 0,-4 27 0,-88 805 0,97-812 0,-10 133 0,11 269 0,2-435 0,0 0 0,0 0 0,1 1 0,-1-1 0,1 0 0,-1 0 0,1 0 0,-1 0 0,1 0 0,0 0 0,0 0 0,0 0 0,3 4 0,2-10 0,-1-18 0,1-35 0,17-263 0,-22 282 0,0 20 0,0 0 0,-2 0 0,0 0 0,-1 0 0,-8-33 0,6 42-117,0 10 154,-1 20 163,1 28-1685,4-25-5341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9:40.0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98 719 24575,'2'-1'0,"-1"1"0,1-1 0,0 0 0,-1 1 0,1-1 0,-1 0 0,1 0 0,-1 0 0,1 0 0,-1 0 0,0-1 0,0 1 0,1 0 0,-1-1 0,0 1 0,0 0 0,0-1 0,0-1 0,20-35 0,-18 31 0,6-15 0,0 0 0,-1-1 0,-2-1 0,0 1 0,-2-1 0,0 0 0,-2 0 0,-1 0 0,0 0 0,-6-43 0,1 32 0,-2 0 0,-2 0 0,-1 1 0,-1 0 0,-2 0 0,-28-55 0,37 84 0,0-1 0,-1 1 0,1 0 0,-1 0 0,0 1 0,0-1 0,-1 1 0,-7-6 0,11 9 0,0 1 0,0-1 0,0 0 0,0 1 0,0-1 0,0 1 0,-1 0 0,1-1 0,0 1 0,0 0 0,-1-1 0,1 1 0,0 0 0,-1 0 0,1 0 0,0 0 0,0 0 0,-1 1 0,1-1 0,0 0 0,0 1 0,-1-1 0,1 0 0,0 1 0,0 0 0,0-1 0,0 1 0,0 0 0,0-1 0,0 1 0,0 0 0,0 0 0,0 0 0,0 0 0,0 0 0,0 0 0,1 0 0,-1 0 0,0 0 0,1 0 0,-1 0 0,1 1 0,-1-1 0,1 0 0,0 0 0,0 1 0,-1 0 0,-2 9 0,0 0 0,0 0 0,1 0 0,0 1 0,1-1 0,1 0 0,0 1 0,1 14 0,20 98 0,-9-58 0,-7-37 0,33 184 0,-28-172 0,1-1 0,2 0 0,21 43 0,-32-79 0,0 0 0,0 1 0,0-1 0,1 0 0,0 0 0,-1-1 0,1 1 0,1 0 0,-1-1 0,0 0 0,1 0 0,0 0 0,0 0 0,0 0 0,0-1 0,8 4 0,-8-5 0,0 0 0,1-1 0,-1 0 0,0 0 0,0 0 0,0 0 0,0 0 0,0-1 0,0 0 0,0 0 0,0 0 0,0 0 0,-1-1 0,1 1 0,0-1 0,-1 0 0,1 0 0,-1-1 0,0 1 0,4-3 0,11-10-1365,-2 1-5461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5:30.67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185 1293 24575,'1'-11'0,"0"1"0,1-1 0,0 1 0,4-13 0,7-37 0,-12-27 0,-14-134 0,2 103 0,7-268 0,6 213 0,-2 163 0,0 1 0,-1-1 0,0 0 0,-1 1 0,0-1 0,0 1 0,-6-13 0,8 22 0,0 0 0,0-1 0,0 1 0,0 0 0,0 0 0,0 0 0,0-1 0,0 1 0,0 0 0,0 0 0,0 0 0,-1-1 0,1 1 0,0 0 0,0 0 0,0 0 0,0 0 0,0 0 0,-1-1 0,1 1 0,0 0 0,0 0 0,0 0 0,-1 0 0,1 0 0,0 0 0,0 0 0,0 0 0,-1 0 0,1 0 0,0 0 0,0 0 0,0 0 0,-1 0 0,1 0 0,0 0 0,0 0 0,0 0 0,-1 0 0,1 0 0,0 0 0,0 0 0,-1 0 0,-6 10 0,-4 17 0,10-26 0,-51 135 0,44-118 0,-1-1 0,-1 0 0,0 0 0,-1-1 0,-18 20 0,29-36 0,0 1 0,0-1 0,0 1 0,0-1 0,-1 0 0,1 1 0,0-1 0,0 0 0,0 1 0,-1-1 0,1 0 0,0 1 0,0-1 0,-1 0 0,1 0 0,0 1 0,-1-1 0,1 0 0,0 0 0,0 0 0,-1 1 0,1-1 0,-1 0 0,1 0 0,0 0 0,-1 0 0,1 0 0,0 0 0,-1 0 0,1 0 0,-1 0 0,1 0 0,0 0 0,-1 0 0,1 0 0,0 0 0,-1 0 0,1 0 0,-1 0 0,1 0 0,0 0 0,-1-1 0,1 1 0,0 0 0,-1 0 0,1-22 0,14-29 0,78-234 0,-91 283 0,-1 0 0,0 0 0,1 0 0,0 0 0,-1 0 0,1 0 0,0 1 0,0-1 0,0 0 0,0 1 0,0-1 0,0 0 0,0 1 0,1-1 0,-1 1 0,0 0 0,3-2 0,-4 3 0,1 0 0,0 0 0,0 0 0,0 0 0,0 0 0,0 0 0,-1 0 0,1 0 0,0 0 0,0 0 0,0 0 0,0 1 0,-1-1 0,1 0 0,0 1 0,0-1 0,-1 1 0,1-1 0,0 1 0,0-1 0,-1 1 0,1-1 0,-1 1 0,1 0 0,0-1 0,0 2 0,6 7 0,-1 1 0,0 0 0,0 0 0,5 13 0,-8-15 0,99 225 0,-101-228-84,2 4-172,1 0 0,-1 0 0,2 0-1,9 16 1,-5-14-6570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5:31.48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1 148 24575,'2'-4'0,"5"10"0,14 30 0,18 51 0,-24-38 0,-7-20 0,2 0 0,18 40 0,-27-68 0,-1-1 0,0 1 0,1 0 0,-1 0 0,1-1 0,0 1 0,-1 0 0,1-1 0,0 1 0,-1-1 0,1 1 0,0-1 0,0 1 0,-1-1 0,1 1 0,0-1 0,0 0 0,0 1 0,-1-1 0,1 0 0,0 0 0,0 0 0,0 0 0,0 0 0,0 0 0,0 0 0,0 0 0,-1 0 0,1 0 0,0 0 0,0 0 0,0-1 0,0 1 0,0 0 0,-1-1 0,1 1 0,0 0 0,0-1 0,-1 1 0,1-1 0,0 0 0,-1 1 0,1-1 0,0 1 0,-1-1 0,1 0 0,-1 0 0,1-1 0,31-39 0,-29 38 0,23-39 0,-2-1 0,-1-1 0,-3-1 0,28-89 0,-32 59-1365,-10 54-5461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5:32.81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731 71 24575,'-11'1'0,"0"1"0,1-1 0,-22 7 0,-28 4 0,-13-8 0,-98 8 0,121-5 0,1-3 0,-1-2 0,-58-5 0,106 4 0,1-1 0,-1 0 0,0 0 0,0 0 0,1-1 0,-1 1 0,0 0 0,1-1 0,-1 1 0,1-1 0,-1 1 0,0-1 0,1 0 0,-1 1 0,1-1 0,0 0 0,-1 0 0,1 0 0,0 0 0,-1-1 0,1 1 0,0 0 0,0 0 0,0-1 0,0 1 0,0-1 0,-1-1 0,2 1 0,1 0 0,-1 0 0,1 1 0,-1-1 0,1 0 0,0 1 0,-1-1 0,1 1 0,0-1 0,0 1 0,0-1 0,0 1 0,0-1 0,1 1 0,-1 0 0,0 0 0,1 0 0,-1 0 0,1 0 0,-1 0 0,1 0 0,-1 0 0,1 0 0,-1 1 0,1-1 0,2 0 0,28-13 0,1 1 0,1 1 0,66-13 0,-92 26 0,-20 6 0,-20 6 0,-37 8 0,43-15 0,1 2 0,0 0 0,1 2 0,0 1 0,-37 22 0,60-33 0,1 1 0,0-1 0,-1 0 0,1 0 0,0 1 0,-1-1 0,1 0 0,0 0 0,-1 1 0,1-1 0,0 1 0,0-1 0,0 0 0,-1 1 0,1-1 0,0 0 0,0 1 0,0-1 0,0 1 0,0-1 0,-1 0 0,1 1 0,0-1 0,0 1 0,0-1 0,0 1 0,1-1 0,-1 0 0,0 1 0,0-1 0,0 1 0,0-1 0,0 0 0,0 1 0,1-1 0,-1 1 0,0-1 0,0 0 0,0 1 0,1-1 0,-1 0 0,0 1 0,1-1 0,-1 0 0,0 0 0,1 1 0,-1-1 0,0 0 0,1 0 0,-1 1 0,0-1 0,1 0 0,-1 0 0,1 0 0,-1 0 0,1 0 0,-1 0 0,1 0 0,31 12 0,-25-11 0,22 9 0,-1 0 0,1 2 0,-2 1 0,51 33 0,-77-46-9,11 8 41,0 0 1,0-1 0,19 7-1,-28-12-114,1-1-1,-1 0 0,1 0 1,0 0-1,-1 0 1,1-1-1,0 0 1,0 1-1,-1-2 1,1 1-1,0 0 0,0-1 1,-1 1-1,1-1 1,0 0-1,-1 0 1,8-4-1,2-3-6743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5:33.47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14 1 24575,'-13'1'0,"12"4"0,23 11 0,40 11 0,-32-16 0,-13-6 0,0 2 0,0-1 0,-1 2 0,0 0 0,0 1 0,-1 1 0,0 0 0,14 13 0,-27-21 0,1 1 0,-1-1 0,0 1 0,0-1 0,-1 1 0,1 0 0,0 0 0,-1 0 0,0 0 0,1 0 0,-1 0 0,-1 0 0,1 0 0,0 0 0,-1 1 0,1-1 0,-1 0 0,0 0 0,0 1 0,-1-1 0,1 0 0,0 0 0,-1 1 0,0-1 0,0 0 0,0 0 0,0 0 0,-1 0 0,1 0 0,-1 0 0,1-1 0,-1 1 0,0 0 0,0-1 0,0 1 0,-4 2 0,-10 10 0,0-2 0,0 0 0,-1-1 0,-31 17 0,15-9 0,19-10 0,-34 19 0,46-27 0,-1 0 0,0-1 0,0 0 0,0 0 0,0 0 0,0 0 0,0 0 0,-1-1 0,1 1 0,0-1 0,0 0 0,0 0 0,-6-1 0,3-3-1365,4-3-5461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5:42.04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523 9562 24575,'2'-38'0,"9"-51"0,1-24 0,-1-18 0,33-163 0,-2 34 0,-42 258 0,3-29 0,-3 30 0,0 0 0,0 0 0,0 0 0,0 0 0,0 0 0,0 0 0,0 0 0,0 0 0,0 0 0,0 0 0,0 1 0,0-1 0,-1 0 0,1 0 0,0 0 0,-1 0 0,1 0 0,-1 0 0,1 1 0,-1-1 0,1 0 0,-1 0 0,0 1 0,1-1 0,-2 0 0,1 1 0,0 1 0,0 0 0,0-1 0,0 1 0,0 0 0,0 0 0,1 0 0,-1 0 0,0 0 0,0 0 0,1 0 0,-1 0 0,1 0 0,-1 0 0,1 1 0,-1-1 0,1 0 0,0 0 0,-1 2 0,-7 29 0,7-30 0,-34 181 0,8 0 0,-4 217 0,30-144 0,-28-568 0,23 266 0,-30-424 0,30 354 0,5 97 0,-1 0 0,0 1 0,-8-26 0,10 44 0,0 0 0,0-1 0,0 1 0,0 0 0,0 0 0,0 0 0,0-1 0,0 1 0,0 0 0,0 0 0,0 0 0,0-1 0,0 1 0,0 0 0,0 0 0,0 0 0,0 0 0,0-1 0,0 1 0,0 0 0,0 0 0,-1 0 0,1 0 0,0 0 0,0-1 0,0 1 0,0 0 0,0 0 0,-1 0 0,1 0 0,0 0 0,0 0 0,0 0 0,0-1 0,-1 1 0,1 0 0,0 0 0,0 0 0,0 0 0,0 0 0,-1 0 0,1 0 0,0 0 0,0 0 0,0 0 0,-1 0 0,1 0 0,0 0 0,0 0 0,0 0 0,-1 0 0,1 1 0,0-1 0,0 0 0,0 0 0,-1 0 0,-6 15 0,-3 22 0,0 66 0,5 1 0,9 104 0,-3-167 0,46 441 0,-46-476 0,0 0 0,1 0 0,-1 0 0,2 0 0,-1 0 0,6 10 0,-7-15 0,-1 0 0,1-1 0,-1 1 0,1 0 0,-1-1 0,1 1 0,-1 0 0,1-1 0,0 1 0,0-1 0,-1 1 0,1-1 0,0 1 0,0-1 0,-1 0 0,1 1 0,0-1 0,0 0 0,0 0 0,0 1 0,1-1 0,0-1 0,-1 1 0,0 0 0,1-1 0,-1 0 0,0 1 0,0-1 0,1 0 0,-1 0 0,0 1 0,0-1 0,0 0 0,0 0 0,0 0 0,0-1 0,0 1 0,-1 0 0,1 0 0,1-3 0,6-10 0,-1 0 0,0-1 0,-1 0 0,-1-1 0,-1 1 0,4-19 0,10-99 0,-17 122 0,25-370 0,-23 317 0,-2 39 0,3-326 0,-4 349 0,0 1 0,0-1 0,0 0 0,0 1 0,0-1 0,0 0 0,0 0 0,-1 1 0,1-1 0,-1 0 0,1 1 0,-1-1 0,0 1 0,1-1 0,-1 1 0,0-1 0,0 1 0,0-1 0,-2-1 0,2 4 0,0-1 0,0 0 0,0 1 0,0-1 0,0 1 0,0-1 0,1 1 0,-1-1 0,0 1 0,0 0 0,0-1 0,1 1 0,-1 0 0,0 0 0,1 0 0,-1-1 0,1 1 0,-1 0 0,1 0 0,-1 0 0,1 0 0,-1 1 0,-26 70 0,-69 479 0,89-503 0,5-32 0,-19 180 0,18-160 0,3 1 0,1-1 0,8 49 0,-8-78 0,0-1 0,1 1 0,0-1 0,0 1 0,6 8 0,-8-14 0,0 0 0,1 0 0,-1-1 0,0 1 0,1 0 0,-1-1 0,1 1 0,0 0 0,-1-1 0,1 1 0,-1-1 0,1 1 0,0-1 0,-1 1 0,1-1 0,0 1 0,0-1 0,-1 0 0,1 1 0,0-1 0,0 0 0,0 0 0,-1 1 0,1-1 0,0 0 0,0 0 0,0 0 0,0 0 0,-1 0 0,1 0 0,0 0 0,0 0 0,0-1 0,-1 1 0,1 0 0,0 0 0,0-1 0,0 1 0,-1-1 0,1 1 0,0 0 0,-1-1 0,1 0 0,0 1 0,-1-1 0,1 1 0,-1-1 0,1 0 0,0 1 0,-1-1 0,0 0 0,1 1 0,-1-1 0,1 0 0,-1-1 0,7-9 0,-1 0 0,0 0 0,-1 0 0,0-1 0,-1 0 0,0 1 0,-1-2 0,0 1 0,-1 0 0,1-14 0,0-25 0,-4-58 0,0 51 0,-6-109 0,-35-219 0,29 343 0,13 43 0,0 0 0,0-1 0,0 1 0,-1-1 0,1 1 0,0 0 0,0-1 0,-1 1 0,1 0 0,0-1 0,0 1 0,-1 0 0,1 0 0,0-1 0,-1 1 0,1 0 0,0 0 0,-1 0 0,1-1 0,0 1 0,-1 0 0,1 0 0,-1 0 0,1 0 0,0 0 0,-1 0 0,1 0 0,-1 0 0,1 0 0,-1 0 0,-11 19 0,1 15 0,2 1 0,2 0 0,1 1 0,-2 36 0,3 150 0,5-167 0,-1 45 0,4 0 0,25 156 0,-27-251 0,0-1 0,0 1 0,1 0 0,0-1 0,-1 1 0,1-1 0,4 6 0,-5-9 0,-1-1 0,0 1 0,1-1 0,-1 0 0,0 1 0,1-1 0,-1 0 0,0 1 0,1-1 0,-1 0 0,1 1 0,-1-1 0,1 0 0,-1 0 0,1 0 0,-1 1 0,1-1 0,-1 0 0,1 0 0,-1 0 0,1 0 0,-1 0 0,1 0 0,-1 0 0,1 0 0,-1 0 0,2 0 0,-1-1 0,0 0 0,1 0 0,-1 0 0,0 0 0,0 0 0,0 0 0,0 0 0,0 0 0,0 0 0,0 0 0,0-1 0,0 1 0,0 0 0,0-3 0,7-14 0,0 0 0,-2-1 0,0 1 0,-1-1 0,4-25 0,5-104 0,-7 60 0,27-269 0,-32 148 0,1 9 0,22 73 0,-16 73 0,-3 22 0,4-57 0,-8 55 0,9-43 0,-6 45 0,3-52 0,-11-79 0,5-127 0,10 204 0,-6 52 0,2-57 0,-7-11 0,-4 0 0,-25-152 0,13 145 0,6-2 0,8-200 0,4 133 0,-19-47 0,6 122 0,-1 17 0,5 50 0,-2-42 0,-4-43 0,6 80 0,0-54 0,9-54 0,-6-170 0,-9 216 0,5 58 0,0-53 0,7 85 0,0-77 0,-14-98 0,3 71 0,9-197 0,5 150 0,-3 86 0,1-45 0,-17-133 0,6 130 0,8-187 0,4 142 0,-2 99 0,15-359 0,-6 312 0,-9-201 0,-11 186 0,-3-68 0,2-8 0,-1-8 0,15 122 0,-4-137 0,-10 149 0,6 53 0,-2-55 0,6 6 0,6-142 0,-1 203 0,0 1 0,13-35 0,2-16 0,-17 67 0,-1 1 0,0-1 0,0 0 0,0 1 0,0-1 0,0 1 0,-1-1 0,1 1 0,0-1 0,-1 1 0,1-1 0,-1 1 0,0 0 0,1-1 0,-1 1 0,0 0 0,0-1 0,0 1 0,0 0 0,0 0 0,0 0 0,0-1 0,0 1 0,0 1 0,0-1 0,-1 0 0,1 0 0,0 0 0,-1 1 0,1-1 0,-1 0 0,1 1 0,-1 0 0,1-1 0,-1 1 0,1 0 0,-3-1 0,-8 0 0,0-1 0,0 2 0,-22 1 0,21-1 0,-31 1 0,0 1 0,0 3 0,-67 15 0,110-20 0,0 1 0,0-1 0,0 1 0,0-1 0,0 1 0,0 0 0,0-1 0,0 1 0,1 0 0,-1 0 0,0 0 0,1-1 0,-1 1 0,0 0 0,1 0 0,-1 0 0,1 0 0,0 0 0,-1 0 0,1 0 0,0 0 0,-1 0 0,1 0 0,0 0 0,0 1 0,0-1 0,0 0 0,0 0 0,0 0 0,0 0 0,1 0 0,-1 0 0,0 0 0,1 2 0,15 46 0,-8-27 0,23 173 0,-13-70 0,7 42 0,-12-105 0,-3 1 0,3 89 0,-13 131 0,-2-125 0,0-127 0,-9 52 0,6-52 0,-2 51 0,8 14 0,0-39 0,-1 1 0,-17 108 0,6-89 0,8-50 0,-1 0 0,-13 43 0,2-22 0,3 1 0,1 0 0,-4 57 0,4-30 0,6-42 0,-3 57 0,6-66 0,-8 49 0,5-48 0,-2 49 0,7-11 0,0 0 0,-2 0 0,-11 66 0,11-106 0,0 0 0,2 0 0,1-1 0,1 1 0,5 26 0,4 64 0,-12-61 0,-9 69 0,8-96 0,2 0 0,0 0 0,6 35 0,0 21 0,-6-16 0,0-3 0,14 113 0,-8-124 0,-2 0 0,-5 85 0,3 51 0,10-120 0,-8-50 0,0 1 0,1 28 0,-3 97 0,11 158 0,6-145 0,-3 170 0,-17-297 0,-11 53 0,7-53 0,-3 54 0,11 102 0,-6 136 0,-1-282 0,-17 61 0,13-65 0,1 0 0,-4 47 0,-1 47 0,0 41 0,10-38 0,5 137 0,21-143 0,-13-80 0,1 0 0,26 61 0,-24-75 0,-2 1 0,-1-1 0,-2 2 0,-1-1 0,-2 1 0,2 38 0,-6-38 0,7 42 0,-3-43 0,0 45 0,-6-40 0,2 1 0,10 57 0,-4-37 0,-2 1 0,-4 0 0,-5 67 0,1-11 0,1-79 0,-1-1 0,-11 64 0,10-79 0,1-1 0,1 1 0,0-1 0,2 1 0,1-1 0,0 1 0,9 34 0,-4-4 0,-3 1 0,-2-1 0,-6 54 0,2 3 0,2 419 0,-2-504 0,0 1 0,-8 30 0,-3 42 0,10-59 0,-9 44 0,3-26 0,-15 57 0,16-83 0,1 1 0,2 0 0,-3 41 0,5-33 0,-2 1 0,-15 56 0,-1-8 0,-29 152 0,28-143 0,16-82 0,2 0 0,0 0 0,1 1 0,0 0 0,2 0 0,-1 0 0,2 0 0,0 0 0,4 21 0,3 13 0,-1 0 0,-3 1 0,-5 77 0,5 72 0,-3-196 0,0 1 0,1 0 0,-1 0 0,1-1 0,0 1 0,1-1 0,-1 1 0,1-1 0,0 1 0,0-1 0,0 0 0,1 0 0,-1 0 0,1 0 0,0 0 0,0-1 0,5 5 0,-3-5 0,0 0 0,1 0 0,-1-1 0,1 0 0,0 0 0,0 0 0,-1 0 0,1-1 0,0 0 0,0-1 0,0 1 0,0-1 0,7-1 0,41-1 0,102-18 0,-88 14 0,-52 6 0,0 0 0,0-2 0,0 0 0,-1-1 0,19-5 0,-30 6 0,0 1 0,0-1 0,0 0 0,0 0 0,-1-1 0,1 1 0,-1-1 0,0 0 0,0 0 0,0 0 0,0 0 0,0 0 0,0 0 0,-1-1 0,0 0 0,0 1 0,0-1 0,0 0 0,0 0 0,-1 0 0,0 0 0,0 0 0,0 0 0,1-5 0,1-29 0,-1-1 0,-6-71 0,1 12 0,3-375 0,1 442 0,10-52 0,-5 52 0,1-51 0,-5-63 0,-6-287 0,-19 234 0,-9 9 0,15 97 0,10 58-21,4 24-248,0-1 1,1 0-1,1 0 0,-1-16 0,5 0-6557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34:06.70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482 78 24575,'1'0'0,"1"0"0,-1-1 0,1 1 0,-1-1 0,1 1 0,-1-1 0,0 0 0,1 0 0,-1 0 0,0 1 0,1-1 0,-1 0 0,2-2 0,-2-3 0,-15 8 0,-10 4 0,-1-1 0,1-1 0,-1-1 0,-29 0 0,-55 6 0,29-3 0,64-6 0,1 1 0,-1 0 0,1 1 0,-1 0 0,-16 6 0,31-7 0,0-1 0,-1 1 0,1 0 0,0-1 0,0 1 0,0 0 0,0 0 0,0 0 0,0 0 0,0 0 0,0 0 0,0 0 0,1 0 0,-1 0 0,0 0 0,1 0 0,-1 1 0,1-1 0,-1 0 0,1 0 0,-1 1 0,1-1 0,0 0 0,0 1 0,0-1 0,0 0 0,0 1 0,0-1 0,0 0 0,0 1 0,0-1 0,1 2 0,16 51 0,-8-27 0,-3 2 0,3 10 0,-1 0 0,3 77 0,-11-115 0,-1 0 0,1 0 0,0 0 0,0 0 0,0-1 0,0 1 0,0 0 0,0 0 0,0 0 0,0 0 0,1 0 0,-1 0 0,0-1 0,0 1 0,1 0 0,-1 0 0,0 0 0,1 0 0,-1-1 0,1 1 0,-1 0 0,1-1 0,0 1 0,-1 0 0,1-1 0,-1 1 0,1 0 0,1 0 0,21-7 0,-4-1 0,35-5 0,0 2 0,0 3 0,1 2 0,78 2 0,-115 3 0,0-1 0,0-1 0,0-1 0,-1-1 0,1 0 0,-1-1 0,25-11 0,-39 14 0,-1 0 0,1 0 0,-1 0 0,0 0 0,0 0 0,1-1 0,-1 1 0,-1-1 0,1 1 0,0-1 0,-1 0 0,1 0 0,-1 0 0,0 0 0,0 0 0,0 0 0,0 0 0,-1 0 0,1 0 0,-1 0 0,1 0 0,-1 0 0,0-1 0,-1 1 0,0-5 0,-1-12 0,-2 1 0,-10-39 0,9 41 0,-3-19 0,-6-58 0,12 72 0,2 20 0,-1-1 0,1 1 0,-1-1 0,1 1 0,-1 0 0,0 0 0,0-1 0,0 1 0,0 0 0,0 0 0,0 0 0,-1 0 0,1 0 0,0 0 0,-1 1 0,0-1 0,0 0 0,1 1 0,-1-1 0,0 1 0,0 0 0,0 0 0,0-1 0,-1 1 0,1 0 0,0 1 0,0-1 0,-1 0 0,1 1 0,0-1 0,-1 1 0,1 0 0,0 0 0,-1 0 0,1 0 0,-5 1 0,-10 1 0,-1 0 0,1 2 0,0 0 0,-20 8 0,4-2 0,-237 47 0,228-51 0,32-5 0,1 0 0,-1 0 0,1 1 0,-1 1 0,-16 6 0,23-8 0,0 1 0,1-1 0,-1 1 0,1 0 0,-1 0 0,1 0 0,0 0 0,0 1 0,0-1 0,0 1 0,0-1 0,0 1 0,1-1 0,0 1 0,-1 0 0,1 0 0,0 0 0,0 0 0,0 0 0,1 0 0,-1 0 0,1 6 0,-1 18 0,1 1 0,2-1 0,1 0 0,1 0 0,1 0 0,1-1 0,18 47 0,-23-71 0,0 0 0,1 0 0,-1-1 0,0 1 0,1-1 0,-1 1 0,1-1 0,-1 1 0,1-1 0,0 0 0,0 0 0,0 0 0,-1 0 0,1 0 0,0 0 0,0 0 0,0-1 0,0 1 0,1-1 0,-1 1 0,0-1 0,0 0 0,0 0 0,0 0 0,0 0 0,0 0 0,4-1 0,70-12 0,-57 9 0,133-19 0,-84 15 0,78-20 0,-142 27 0,1 0 0,-1-1 0,0 1 0,0-1 0,0 0 0,0 0 0,-1 0 0,1-1 0,0 0 0,-1 1 0,0-1 0,0 0 0,0 0 0,0-1 0,0 1 0,0-1 0,-1 1 0,0-1 0,0 0 0,0 0 0,0 0 0,0 0 0,-1 0 0,0 0 0,0-1 0,0 1 0,0 0 0,-1-1 0,0 1 0,0 0 0,0-1 0,0 1 0,-1-6 0,-2-11 0,-1 0 0,-1 1 0,-1-1 0,-1 1 0,-14-30 0,19 47 0,0-1 0,0 1 0,0 0 0,-1 1 0,1-1 0,-1 0 0,0 1 0,1-1 0,-1 1 0,0 0 0,-1 0 0,1 0 0,0 0 0,0 1 0,-1-1 0,1 1 0,-1 0 0,0 0 0,1 0 0,-1 1 0,-7-1 0,-10-1 0,0 1 0,-38 5 0,23-2 0,0 0 0,1 2 0,0 1 0,1 1 0,-52 17 0,64-19 119,18-7-322,11-5-1078,5-2-5545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36:26.66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313 25 24575,'-75'-21'0,"68"21"0,0 0 0,-1 1 0,1 0 0,0 0 0,0 0 0,0 1 0,0 0 0,0 1 0,0-1 0,0 1 0,1 1 0,-1-1 0,-6 6 0,11-7 0,0 0 0,-1 0 0,2 0 0,-1 0 0,0 1 0,0-1 0,1 1 0,-1-1 0,1 1 0,0-1 0,0 1 0,0 0 0,0-1 0,0 1 0,0 0 0,1 0 0,0 0 0,-1 0 0,1-1 0,0 1 0,0 0 0,1 0 0,-1 0 0,0 0 0,1 0 0,0-1 0,0 1 0,0 0 0,0 0 0,0-1 0,0 1 0,1-1 0,-1 1 0,1-1 0,0 0 0,2 3 0,0 1 0,1-1 0,0 1 0,1-1 0,-1 0 0,1 0 0,0-1 0,0 0 0,1 0 0,-1 0 0,1-1 0,0 0 0,0 0 0,0-1 0,0 1 0,0-2 0,0 1 0,1-1 0,-1 0 0,12 0 0,-13-1 0,0 0 0,0 0 0,0-1 0,0 0 0,1 0 0,-2 0 0,1-1 0,0 0 0,0 0 0,0 0 0,-1-1 0,0 1 0,1-1 0,-1-1 0,0 1 0,0-1 0,-1 0 0,1 0 0,-1 0 0,0-1 0,0 0 0,0 1 0,-1-1 0,4-6 0,-6 9 0,0-1 0,0 1 0,0 0 0,0-1 0,0 1 0,0-1 0,-1 0 0,1 1 0,-1-1 0,0 1 0,0-1 0,0 0 0,0 1 0,0-1 0,-1 1 0,1-1 0,-1 1 0,0-1 0,1 1 0,-3-5 0,0 3 0,1 0 0,-1 1 0,0-1 0,0 1 0,0 0 0,-1 0 0,1 0 0,-1 1 0,1-1 0,-1 1 0,-5-3 0,-4-1 0,-1 0 0,1 2 0,-1-1 0,0 2 0,0 0 0,-22-2 0,21 4 0,1 1 0,0 1 0,-1 1 0,1 0 0,-27 7 0,32-6 0,1 0 0,-1 0 0,0 1 0,1 0 0,0 0 0,0 1 0,0 0 0,0 1 0,1-1 0,-8 8 0,13-11 0,1 0 0,-1 0 0,0 0 0,1 0 0,0 0 0,-1 0 0,1 0 0,0 0 0,0 1 0,0-1 0,0 1 0,0-1 0,1 0 0,-1 1 0,1-1 0,-1 3 0,2-3 0,-1-1 0,0 1 0,1-1 0,-1 1 0,0-1 0,1 1 0,0-1 0,-1 0 0,1 1 0,0-1 0,0 0 0,0 1 0,0-1 0,0 0 0,0 0 0,0 0 0,0 0 0,0 0 0,3 1 0,2 1 0,0 0 0,1 0 0,-1-1 0,1 0 0,0 0 0,-1 0 0,1-1 0,0 0 0,13 0 0,-1-1 0,0-1 0,-1 0 0,1-2 0,0 0 0,-1-1 0,1-1 0,-1 0 0,0-2 0,-1 0 0,0-1 0,0-1 0,17-11 0,-33 19 0,0 1 0,-1 0 0,1-1 0,0 0 0,0 1 0,-1-1 0,1 1 0,0-1 0,-1 0 0,1 0 0,0 1 0,-1-1 0,1 0 0,-1 0 0,1 0 0,-1 1 0,0-1 0,1 0 0,-1 0 0,0 0 0,0 0 0,0 0 0,1 0 0,-1 0 0,0 0 0,0 0 0,0 0 0,-1 0 0,1 1 0,0-1 0,0 0 0,0 0 0,-1 0 0,1 0 0,0 0 0,-1 0 0,1 0 0,-1 1 0,1-1 0,-1 0 0,1 0 0,-1 1 0,0-1 0,1 0 0,-1 1 0,0-1 0,1 0 0,-1 1 0,0-1 0,0 1 0,0 0 0,0-1 0,1 1 0,-1 0 0,0-1 0,0 1 0,-1 0 0,-6-4 0,0 1 0,0 1 0,0-1 0,-1 1 0,-8-1 0,1 2 0,0 0 0,-1 1 0,1 1 0,-1 1 0,1 0 0,0 1 0,-1 0 0,2 2 0,-25 9 0,38-14 0,0 1 0,1 0 0,-1-1 0,1 1 0,-1 0 0,1 0 0,0 0 0,-1 0 0,1 0 0,0 0 0,0 1 0,-1-1 0,0 2 0,2-2 0,0-1 0,-1 1 0,1-1 0,0 1 0,0-1 0,0 1 0,0-1 0,0 1 0,0-1 0,0 1 0,0-1 0,0 1 0,0-1 0,0 1 0,0 0 0,0-1 0,0 1 0,0-1 0,1 1 0,-1-1 0,0 1 0,0-1 0,1 0 0,-1 1 0,0-1 0,1 1 0,-1 0 0,2 0 0,0 0 0,0 1 0,0-1 0,0 0 0,0 0 0,0 0 0,0 0 0,0 0 0,1 0 0,-1-1 0,0 1 0,0-1 0,1 0 0,-1 1 0,0-1 0,1 0 0,2-1 0,25-1 0,1-2 0,0-1 0,-1-2 0,54-19 0,-83 26 0,0 0 0,0 0 0,-1 0 0,1 0 0,0-1 0,0 1 0,0 0 0,-1-1 0,1 1 0,0 0 0,0-1 0,-1 1 0,1-1 0,0 1 0,-1-1 0,1 1 0,-1-1 0,1 0 0,0 1 0,-1-1 0,1 0 0,-1 0 0,0 1 0,1-1 0,-1 0 0,0 0 0,1 1 0,-1-1 0,0 0 0,0 0 0,0-1 0,0 1 0,-1 0 0,0 0 0,-1-1 0,1 1 0,0 0 0,0 0 0,0 1 0,-1-1 0,1 0 0,0 0 0,-1 1 0,1-1 0,-1 0 0,1 1 0,-2-1 0,-62-13 0,52 12 0,0 1 0,1 1 0,-1 0 0,0 1 0,0 1 0,-18 4 0,27-6 0,1 1 0,-1 0 0,0 0 0,1 0 0,-1 1 0,1 0 0,-1-1 0,1 1 0,0 0 0,-1 0 0,1 1 0,0-1 0,1 1 0,-1-1 0,0 1 0,1 0 0,0 0 0,-1 0 0,1 0 0,0 1 0,1-1 0,-1 1 0,0-1 0,1 1 0,-2 6 0,3-8 0,0-1 0,-1 1 0,1 0 0,0 0 0,0-1 0,0 1 0,1 0 0,-1-1 0,0 1 0,1 0 0,-1-1 0,1 1 0,-1 0 0,1-1 0,0 1 0,0-1 0,0 1 0,0-1 0,0 1 0,0-1 0,0 0 0,2 3 0,0-2 0,0 0 0,0-1 0,1 1 0,-1-1 0,0 1 0,0-1 0,1 0 0,-1 0 0,1 0 0,5 0 0,3 0 0,-1-1 0,1 0 0,0 0 0,0-1 0,20-5 0,-19 3 0,67-21 0,-73 21 0,-1 0 0,1 0 0,-1 0 0,1-1 0,-1 0 0,0 0 0,-1 0 0,11-11 0,-16 15 0,1 0 0,-1-1 0,1 1 0,-1-1 0,1 1 0,-1-1 0,1 1 0,-1-1 0,0 1 0,1-1 0,-1 1 0,0-1 0,0 0 0,0 1 0,1-1 0,-1 1 0,0-1 0,0 0 0,0 1 0,0-1 0,0 0 0,0 1 0,0-1 0,0 0 0,0 1 0,0-1 0,0 1 0,-1-1 0,1 0 0,0 1 0,0-1 0,-1 0 0,-20-10 0,-34 7 0,52 4 0,-15 0 0,0 1 0,0 0 0,0 2 0,0 0 0,0 1 0,0 1 0,1 1 0,0 0 0,-27 14 0,43-19 0,-1 0 0,1-1 0,0 1 0,0 0 0,-1 0 0,1 0 0,0 0 0,0 0 0,0 0 0,0 0 0,0 1 0,0-1 0,1 0 0,-1 0 0,0 1 0,1-1 0,-1 1 0,0-1 0,1 0 0,0 1 0,-1-1 0,1 1 0,0-1 0,0 1 0,0-1 0,0 1 0,0-1 0,0 1 0,0-1 0,1 1 0,-1-1 0,0 1 0,1-1 0,-1 1 0,1-1 0,0 0 0,-1 1 0,1-1 0,0 0 0,0 1 0,0-1 0,0 0 0,0 0 0,0 0 0,0 0 0,3 2 0,0 1 0,1-1 0,-1 0 0,1 0 0,0 0 0,0 0 0,0-1 0,1 1 0,-1-1 0,1-1 0,-1 1 0,10 1 0,4-3 0,0 0 0,0 0 0,0-2 0,22-4 0,-33 4 0,0 0 0,0 0 0,0 0 0,0-1 0,-1 0 0,1-1 0,-1 0 0,1 0 0,-1 0 0,-1-1 0,13-10 0,-19 14 0,1 0 0,0 0 0,0 1 0,0-1 0,-1 0 0,1 0 0,0 0 0,-1 0 0,1 0 0,-1 0 0,1 0 0,-1 0 0,1 0 0,-1 0 0,0 0 0,0 0 0,1 0 0,-1 0 0,0 0 0,0-1 0,0 1 0,0 0 0,0 0 0,0 0 0,-1 0 0,1 0 0,0 0 0,-1 0 0,1 0 0,0 0 0,-1 0 0,1 0 0,-1 0 0,0 0 0,1 0 0,-1 0 0,0 0 0,1 0 0,-1 1 0,0-1 0,0 0 0,0 0 0,0 1 0,0-1 0,0 1 0,0-1 0,0 1 0,0-1 0,0 1 0,0 0 0,0-1 0,0 1 0,-2 0 0,-7-3 0,1 0 0,-1 1 0,1 0 0,-19-1 0,2 2 0,4-1 0,-1 0 0,1 2 0,-1 1 0,1 0 0,-1 2 0,-43 11 0,64-14 0,0 1 0,0-1 0,0 1 0,0 0 0,0 0 0,0 0 0,0 0 0,0 0 0,0 1 0,1-1 0,-1 0 0,0 1 0,1-1 0,-1 1 0,1 0 0,0-1 0,-1 1 0,1 0 0,0 0 0,0 0 0,0 0 0,0 0 0,1 0 0,-1 0 0,0 0 0,1 1 0,0-1 0,-1 0 0,1 0 0,0 3 0,1-3 0,0 1 0,0-1 0,0 0 0,0 0 0,1 0 0,-1 0 0,0 0 0,1 0 0,0 0 0,0 0 0,-1 0 0,1-1 0,0 1 0,0-1 0,0 1 0,1-1 0,-1 0 0,0 0 0,0 0 0,1 0 0,-1 0 0,0-1 0,1 1 0,-1-1 0,1 1 0,3-1 0,10 2 0,0-1 0,0-1 0,0-1 0,0 0 0,0-1 0,22-5 0,-31 5 0,0 1 0,0-1 0,0-1 0,-1 1 0,1-1 0,-1-1 0,1 1 0,-1-1 0,0 0 0,0 0 0,-1-1 0,1 1 0,-1-1 0,0-1 0,0 1 0,5-9 0,-9 13 0,-1 0 0,1 0 0,0-1 0,-1 1 0,1 0 0,-1 0 0,0-1 0,1 1 0,-1-1 0,0 1 0,0 0 0,0-1 0,0 1 0,0 0 0,0-1 0,0 1 0,0-1 0,-1 1 0,1 0 0,0-1 0,-1 1 0,1 0 0,-1 0 0,-1-3 0,0 2 0,0 0 0,0-1 0,0 1 0,0 0 0,-1 1 0,1-1 0,-1 0 0,1 1 0,-1-1 0,0 1 0,-2-1 0,-5-2 0,-1 1 0,1 1 0,0-1 0,-1 2 0,-17-1 0,13 2 0,-1 1 0,1 0 0,0 1 0,0 1 0,0 1 0,0 0 0,0 0 0,1 2 0,0 0 0,0 1 0,-17 10 0,29-16 0,1 0 0,-1 0 0,1 0 0,0 0 0,-1 0 0,1 0 0,0 1 0,0-1 0,-1 0 0,1 1 0,0-1 0,0 1 0,1-1 0,-1 1 0,0-1 0,0 1 0,1 0 0,-1-1 0,1 1 0,-1 0 0,1-1 0,0 1 0,0 0 0,0 0 0,0 2 0,1-1 0,0-1 0,0 1 0,0 0 0,0-1 0,1 1 0,-1-1 0,1 0 0,0 1 0,0-1 0,0 0 0,0 0 0,0 0 0,0 0 0,3 1 0,3 3 0,0-1 0,0 0 0,1 0 0,0-1 0,0 0 0,0-1 0,0 0 0,15 3 0,-9-5 0,0-1 0,1 0 0,-1-1 0,0-1 0,27-6 0,-36 6 0,1 1 0,-1-1 0,0 0 0,0 0 0,0-1 0,0 0 0,-1 0 0,1 0 0,-1-1 0,0 1 0,0-1 0,0-1 0,0 1 0,-1-1 0,0 0 0,4-5 0,-7 8 0,0 1 0,0-1 0,0 1 0,0-1 0,0 0 0,-1 1 0,1-1 0,-1 0 0,1 0 0,-1 1 0,0-1 0,0 0 0,0 0 0,0 0 0,0 0 0,0 1 0,0-1 0,0 0 0,-1 0 0,1 0 0,-1 1 0,0-1 0,1 0 0,-1 1 0,-1-3 0,0 1 0,-1 1 0,1 0 0,-1 0 0,0 0 0,1 0 0,-1 0 0,0 0 0,0 1 0,0 0 0,0-1 0,0 1 0,-6-1 0,-7-1 0,0 0 0,0 1 0,0 1 0,-26 1 0,24 2 0,1 0 0,-1 0 0,0 2 0,-20 7 0,32-9 0,1 0 0,0 0 0,1 0 0,-1 1 0,0 0 0,1 0 0,-1 0 0,-5 6 0,9-7 0,-1-1 0,1 1 0,-1 0 0,1 0 0,0 0 0,0 0 0,0 0 0,0 0 0,0 0 0,0 1 0,1-1 0,-1 0 0,1 0 0,-1 1 0,1-1 0,0 0 0,0 1 0,0-1 0,0 0 0,1 3 0,0-2 0,0 1 0,0-1 0,1 0 0,-1 0 0,1 0 0,0 0 0,0-1 0,0 1 0,0 0 0,0-1 0,1 1 0,-1-1 0,1 0 0,0 0 0,-1 0 0,1 0 0,0 0 0,0-1 0,0 1 0,0-1 0,1 0 0,-1 0 0,0 0 0,0 0 0,1-1 0,5 1 0,4 1 0,0-1 0,0 0 0,1-1 0,-1 0 0,21-4 0,-11 0 0,0-2 0,28-9 0,-46 14 0,0-1 0,0 0 0,0 0 0,-1-1 0,1 1 0,0-1 0,-1 0 0,1-1 0,-1 1 0,0-1 0,0 1 0,-1-1 0,1 0 0,-1-1 0,0 1 0,3-5 0,-5 7 0,0 1 0,-1-1 0,1 1 0,-1-1 0,1 0 0,-1 1 0,0-1 0,1 0 0,-1 1 0,0-1 0,0 0 0,0 1 0,0-1 0,-1 0 0,1 1 0,0-1 0,-1 0 0,1 1 0,-1-1 0,1 1 0,-1-1 0,0 1 0,0-1 0,-1-1 0,0 1 0,0 0 0,-1 0 0,1 0 0,-1 0 0,0 0 0,1 1 0,-1-1 0,0 1 0,0 0 0,0 0 0,0 0 0,-3-1 0,-11-1 0,1 1 0,-1 1 0,-29 0 0,43 1 0,-2 0 0,-61 5 0,61-5 0,0 1 0,0 0 0,1 1 0,-1-1 0,0 1 0,1 0 0,-1 0 0,1 0 0,-1 0 0,-7 6 0,11-7 0,1 0 0,-1-1 0,0 1 0,1 0 0,-1-1 0,0 1 0,1 0 0,-1-1 0,1 1 0,-1 0 0,1 0 0,-1 0 0,1 0 0,-1 0 0,1-1 0,0 1 0,0 0 0,-1 0 0,1 0 0,0 0 0,0 0 0,0 0 0,0 0 0,0 0 0,0 0 0,1 0 0,-1 1 0,1 0 0,0 0 0,0-1 0,0 1 0,0-1 0,1 1 0,-1-1 0,0 0 0,1 1 0,-1-1 0,1 0 0,0 0 0,-1 0 0,3 1 0,2 1 0,0-1 0,0 1 0,1-1 0,-1 0 0,1 0 0,0-1 0,6 1 0,8-4 0,-1-1 0,0 0 0,-1-1 0,1-1 0,-1-2 0,0 1 0,0-2 0,0-1 0,-1 0 0,-1-1 0,33-24 0,-71 41 0,1-2 0,-33 6 0,22-5 0,18-3 0,-179 31 0,134-24 0,55-10 0,-1 1 0,0 0 0,0 0 0,1 0 0,-1 1 0,0-1 0,1 1 0,0 0 0,-1 0 0,1 0 0,0 1 0,-4 2 0,6-3 0,1-1 0,-1 0 0,1 1 0,0-1 0,-1 0 0,1 1 0,0-1 0,0 1 0,0-1 0,0 0 0,0 1 0,0-1 0,0 1 0,0-1 0,1 0 0,-1 1 0,0-1 0,1 0 0,0 1 0,-1-1 0,2 2 0,19 31 0,-12-21 0,-3-3 0,0 0 0,-1 0 0,0 0 0,-1 1 0,0-1 0,4 20 0,-13-58 0,0 0 0,-2 1 0,-1-1 0,-13-29 0,11 44 0,5 21 0,6 24 0,4-10 0,-4-13 0,1 0 0,0-1 0,1 1 0,0 0 0,0-1 0,1 1 0,0-1 0,0 0 0,7 9 0,-11-16 0,1-1 0,-1 1 0,0-1 0,1 0 0,-1 1 0,0-1 0,1 1 0,-1-1 0,0 0 0,1 1 0,-1-1 0,1 0 0,-1 0 0,1 1 0,-1-1 0,1 0 0,-1 0 0,1 0 0,-1 1 0,1-1 0,-1 0 0,1 0 0,-1 0 0,1 0 0,-1 0 0,1 0 0,-1 0 0,1 0 0,-1 0 0,1 0 0,-1 0 0,1-1 0,-1 1 0,1 0 0,-1 0 0,1 0 0,0-1 0,8-21 0,-8-28 0,-9 39 0,9 12 0,-1-1 0,1 1 0,-1 0 0,1 0 0,-1-1 0,1 1 0,0 0 0,-1-1 0,1 1 0,0 0 0,-1-1 0,1 1 0,0-1 0,0 1 0,0-1 0,0 0 0,-1 1 0,1-1 0,0 0 0,2 1 0,5 0 0,0 1 0,0-1 0,1-1 0,-1 0 0,0 0 0,1-1 0,-1 0 0,0 0 0,14-4 0,27-3 0,-25 6 0,1 0 0,-1-2 0,0-1 0,0 0 0,0-2 0,23-10 0,-47 17 0,-1 0 0,1 0 0,0 0 0,0 0 0,0 0 0,0 0 0,0 0 0,0 0 0,0 0 0,-1 0 0,1 0 0,0 0 0,0 0 0,0 0 0,0 0 0,0 0 0,0 0 0,0 0 0,0 0 0,0-1 0,-1 1 0,1 0 0,0 0 0,0 0 0,0 0 0,0 0 0,0 0 0,0 0 0,0 0 0,0 0 0,0 0 0,0-1 0,0 1 0,0 0 0,0 0 0,0 0 0,0 0 0,0 0 0,0 0 0,0 0 0,0-1 0,0 1 0,0 0 0,0 0 0,0 0 0,0 0 0,0 0 0,0 0 0,0 0 0,0 0 0,0-1 0,0 1 0,0 0 0,0 0 0,0 0 0,0 0 0,0 0 0,0 0 0,0 0 0,0 0 0,0 0 0,1 0 0,-1-1 0,0 1 0,0 0 0,-18-3 0,-21 1 0,-49 15 0,56-8 0,-59 4 0,1-9 0,181 10 0,-50-3 0,44 0 0,-66-4 0,-36 3 0,-36 4 0,19-5 0,-61 18 0,94-23 0,0 0 0,0 0 0,0 0 0,0 0 0,1 0 0,-1 0 0,0 1 0,0-1 0,1 0 0,-1 0 0,0 1 0,0-1 0,1 1 0,-1-1 0,0 1 0,1-1 0,-1 1 0,1-1 0,-1 1 0,1-1 0,-1 1 0,1 0 0,-1-1 0,1 1 0,-1 0 0,1 0 0,15 8 0,35-1 0,-30-6 0,-7-1 0,0 0 0,-1-1 0,1 0 0,0 0 0,-1-2 0,1 1 0,-1-2 0,17-4 0,-26 2 0,-17 5 0,-18 4 0,-53 3 0,70-7 0,1 0 0,0 1 0,0 0 0,0 2 0,0-1 0,0 2 0,-24 8 0,78-6 0,4-13 0,70-20 0,-63 14 0,-47 12 0,0 1 0,0-2 0,0 1 0,0 0 0,0-1 0,0 0 0,0 0 0,0 0 0,3-3 0,-6 4 0,-1 1 0,1-1 0,-1 1 0,0-1 0,1 1 0,-1-1 0,0 0 0,1 1 0,-1-1 0,0 1 0,0-1 0,1 0 0,-1 1 0,0-1 0,0 0 0,0 1 0,0-1 0,0 0 0,0 1 0,0-1 0,0 0 0,0-1 0,-16-18 0,9 13 0,0 1 0,1-1 0,0-1 0,-8-11 0,12 17 0,1 0 0,0 0 0,-1 0 0,1-1 0,0 1 0,0 0 0,0 0 0,1-1 0,-1 1 0,0-1 0,1 1 0,0 0 0,-1-1 0,1 1 0,0-1 0,0 1 0,0-1 0,1 1 0,-1-1 0,1 1 0,-1-1 0,2-2 0,-2 5 0,1 0 0,-1 0 0,0 0 0,0 0 0,1 0 0,-1 0 0,0 0 0,0 0 0,1 0 0,-1 0 0,0 0 0,0 0 0,1 0 0,-1 0 0,0 0 0,0 0 0,0 0 0,1 1 0,-1-1 0,0 0 0,0 0 0,0 0 0,1 0 0,-1 1 0,0-1 0,0 0 0,0 0 0,0 0 0,1 1 0,-1-1 0,0 0 0,0 0 0,0 0 0,0 1 0,0-1 0,0 0 0,0 0 0,0 1 0,0-1 0,0 0 0,0 0 0,0 1 0,0-1 0,0 0 0,0 0 0,0 1 0,0-1 0,5 17 0,-5-16 0,29 116 0,-29-116 0,0 0 0,0-1 0,0 1 0,0-1 0,1 1 0,-1-1 0,0 1 0,0 0 0,0-1 0,1 1 0,-1-1 0,0 1 0,0-1 0,1 1 0,-1-1 0,1 0 0,-1 1 0,0-1 0,1 1 0,-1-1 0,1 0 0,-1 1 0,1-1 0,-1 0 0,2 1 0,5-11 0,0-25 0,-10-4-9,2 32-127,0 0 1,1 0-1,-1 0 1,1 0-1,0 0 0,1 1 1,0-1-1,0 0 1,3-7-1,3-5-6690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36:30.34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331 34 24575,'10'-5'0,"-2"0"0,0 1 0,1 0 0,-1 1 0,1 0 0,0 0 0,0 1 0,0 0 0,14-1 0,-32 4 0,1 0 0,-1 1 0,1-1 0,-15 7 0,-20 3 0,-2-4 0,-20 3 0,1 3 0,-64 21 0,126-34 0,1 1 0,-1-1 0,1 0 0,-1 1 0,1-1 0,0 1 0,-1-1 0,1 1 0,0 0 0,-1 0 0,1 0 0,0 0 0,0-1 0,0 1 0,0 1 0,0-1 0,0 0 0,0 0 0,0 0 0,0 1 0,0-1 0,1 0 0,-1 0 0,0 1 0,1-1 0,-1 1 0,0 2 0,2 0 0,0 0 0,0 1 0,1-1 0,-1 0 0,1 0 0,0 0 0,0 0 0,3 6 0,-4-9 0,10 21 0,-1 1 0,-1 1 0,-1-1 0,-1 2 0,-1-1 0,-2 0 0,0 1 0,-1 0 0,-1 36 0,-2-60 0,0 1 0,0-1 0,0 1 0,0-1 0,1 0 0,-1 1 0,0-1 0,1 1 0,0-1 0,-1 0 0,1 0 0,0 1 0,-1-1 0,1 0 0,0 0 0,0 0 0,0 0 0,0 0 0,0 0 0,0 0 0,0 0 0,0 0 0,1 0 0,-1-1 0,0 1 0,0 0 0,1-1 0,-1 1 0,1-1 0,-1 1 0,0-1 0,1 0 0,-1 0 0,1 0 0,-1 1 0,1-1 0,-1-1 0,0 1 0,1 0 0,-1 0 0,3-1 0,11-1 0,0-1 0,0 0 0,19-7 0,-8 2 0,229-46 0,-254 54 0,0 0 0,1 0 0,-1 0 0,0 0 0,0-1 0,1 1 0,-1 0 0,0-1 0,0 0 0,1 1 0,-1-1 0,0 0 0,0 1 0,0-1 0,0 0 0,0 0 0,0 0 0,0 0 0,0 0 0,0 0 0,0 0 0,-1 0 0,1 0 0,0 0 0,-1-1 0,1 1 0,-1 0 0,1 0 0,-1-1 0,1-1 0,-2-1 0,0 0 0,1 0 0,-2 0 0,1 0 0,0 0 0,-1 0 0,1 0 0,-4-4 0,-9-30 0,11 15 0,3 17 0,-1-1 0,0 0 0,-1 1 0,1-1 0,-5-10 0,5 15 0,0 0 0,0 1 0,0-1 0,0 1 0,0 0 0,0-1 0,-1 1 0,1 0 0,0 0 0,-1-1 0,1 1 0,-1 0 0,1 0 0,-1 1 0,1-1 0,-1 0 0,0 0 0,1 1 0,-1-1 0,0 1 0,0 0 0,1-1 0,-1 1 0,0 0 0,0 0 0,-2 0 0,-43 5 0,0 2 0,-72 19 0,67-13 0,31-8 0,11-2 0,0-1 0,1 1 0,-1-2 0,0 0 0,0 0 0,-19-1 0,29 0 0,-1 0 0,1 0 0,0 0 0,-1 1 0,1-1 0,0 0 0,-1 0 0,1 0 0,0 0 0,-1-1 0,1 1 0,0 0 0,-1 0 0,1 0 0,0 0 0,-1 0 0,1 0 0,0 0 0,0-1 0,-1 1 0,1 0 0,0 0 0,-1 0 0,1-1 0,0 1 0,0 0 0,0 0 0,-1-1 0,1 1 0,0 0 0,0 0 0,0-1 0,-1 1 0,1 0 0,0-1 0,0 1 0,0 0 0,0-1 0,0 1 0,0 0 0,0-1 0,0 1 0,0 0 0,0-1 0,0 1 0,0 0 0,0-1 0,16-14 0,29-9 0,15 5 0,1 2 0,0 3 0,81-8 0,-120 24 0,-38 9 0,-35 9 0,-2-2 0,0 1 0,-2-2 0,-76 14 0,129-31 0,1 0 0,0 1 0,-1-1 0,1 0 0,-1 0 0,1 0 0,0 0 0,-1 0 0,1 0 0,0-1 0,-1 1 0,1 0 0,0-1 0,-1 1 0,-1-2 0,3 2 0,-1 0 0,1-1 0,0 1 0,0 0 0,0-1 0,0 1 0,-1-1 0,1 1 0,0 0 0,0-1 0,0 1 0,0-1 0,0 1 0,0-1 0,0 1 0,0 0 0,0-1 0,0 1 0,0-1 0,0 1 0,0-1 0,0 1 0,1 0 0,-1-1 0,0 1 0,0-1 0,0 1 0,1 0 0,-1-1 0,0 0 0,3-2 0,0-1 0,0 1 0,0 0 0,0-1 0,0 1 0,1 1 0,7-6 0,25-10 0,1 2 0,1 2 0,77-19 0,-30 10 0,-207 48 0,32 6 0,52-17 0,-58 14 0,74-27 0,31-12 0,33-12 0,-13 8 0,1 2 0,0 1 0,1 2 0,1 1 0,0 1 0,45-4 0,-76 11 0,1 1 0,-1 0 0,1 0 0,0 0 0,-1-1 0,1 2 0,-1-1 0,1 0 0,0 0 0,-1 0 0,1 1 0,-1-1 0,1 1 0,-1 0 0,1-1 0,-1 1 0,1 0 0,1 1 0,-3-1 0,0-1 0,0 1 0,0 0 0,1-1 0,-1 1 0,0 0 0,0 0 0,0-1 0,0 1 0,-1 0 0,1 0 0,0-1 0,0 1 0,0 0 0,-1 0 0,1-1 0,0 1 0,0 0 0,-1-1 0,1 1 0,-1-1 0,1 1 0,-1 0 0,1-1 0,-1 1 0,0 0 0,-6 6 0,-1 0 0,0 0 0,-16 11 0,-5-2 0,0 0 0,-37 12 0,-38 21 0,103-49 0,1 0 0,0 0 0,-1 0 0,1 1 0,-1-1 0,1 0 0,-1 0 0,1 0 0,-1 1 0,1-1 0,-1 0 0,1 0 0,0 1 0,-1-1 0,1 0 0,0 1 0,-1-1 0,1 0 0,0 1 0,-1-1 0,1 1 0,0-1 0,0 0 0,-1 1 0,1-1 0,0 1 0,0-1 0,0 1 0,0-1 0,0 1 0,-1-1 0,1 1 0,0-1 0,0 1 0,0-1 0,1 1 0,-1-1 0,0 1 0,0 0 0,21 7 0,32-5 0,3-5 0,-39 0 0,0 1 0,-1 1 0,1 0 0,0 2 0,23 3 0,-40-5 0,1 0 0,0 0 0,-1 1 0,1-1 0,0 0 0,-1 0 0,1 0 0,0 1 0,-1-1 0,1 0 0,-1 0 0,1 1 0,0-1 0,-1 1 0,1-1 0,-1 0 0,1 1 0,-1-1 0,1 1 0,-1-1 0,0 1 0,1 0 0,-1-1 0,1 1 0,-1-1 0,0 1 0,0 0 0,1-1 0,-1 1 0,0 0 0,0 0 0,-13 16 0,-31 6 0,29-18 0,-1-1 0,0 0 0,0-2 0,-1 0 0,-23 1 0,40-4 0,1 1 0,-1 0 0,0 0 0,0 0 0,0 0 0,0 0 0,0 0 0,0 0 0,0 0 0,0-1 0,0 1 0,0 0 0,0 0 0,0 0 0,0 0 0,0 0 0,0 0 0,0 0 0,0 0 0,0-1 0,0 1 0,0 0 0,0 0 0,-1 0 0,1 0 0,0 0 0,0 0 0,0 0 0,0 0 0,0 0 0,0 0 0,0-1 0,0 1 0,0 0 0,0 0 0,0 0 0,0 0 0,-1 0 0,1 0 0,0 0 0,0 0 0,0 0 0,0 0 0,0 0 0,0 0 0,0 0 0,0 0 0,-1 0 0,1 0 0,0 0 0,0 0 0,0 0 0,0 0 0,0 0 0,0 0 0,0 0 0,0 0 0,-1 0 0,1 0 0,0 0 0,0 0 0,0 0 0,0 0 0,0 0 0,0 1 0,11-8 0,18-5 0,69-12 0,25-3 0,-209 60 0,45-21 0,29-8 0,0 0 0,-1 0 0,1-2 0,-1 1 0,1-1 0,-1-1 0,0-1 0,-23-1 0,35 1 0,0 0 0,0-1 0,0 1 0,0 0 0,1-1 0,-1 1 0,0-1 0,1 1 0,-1-1 0,0 1 0,1-1 0,-1 0 0,0 1 0,1-1 0,-1 0 0,1 1 0,-1-1 0,1 0 0,0 0 0,-1 1 0,1-1 0,0 0 0,-1 0 0,1 0 0,0 0 0,0 1 0,0-1 0,0 0 0,0 0 0,0 0 0,0 0 0,0 0 0,0 0 0,0 1 0,0-1 0,1 0 0,-1 0 0,0 0 0,1 1 0,-1-1 0,0 0 0,1 0 0,-1 1 0,1-1 0,-1 0 0,1 0 0,0 1 0,-1-1 0,2 0 0,32-40 0,-29 37 0,13-13 0,1 1 0,36-24 0,12-9 0,-64 46 0,-5 3 0,-14 11 0,-23 18 0,5 1 0,-75 51 0,152-98 0,1 2 0,48-10 0,-260 71 0,278-98 0,-104 49 0,39-12 0,-44 15 0,0-1 0,1 1 0,-1-1 0,0 1 0,1 0 0,-1-1 0,1 1 0,-1 0 0,0 0 0,1 0 0,-1 0 0,1 0 0,-1 1 0,0-1 0,1 0 0,-1 1 0,1-1 0,-1 1 0,0-1 0,1 1 0,-1 0 0,0-1 0,0 1 0,0 0 0,2 1 0,-3 0 0,0 0 0,0 0 0,0 0 0,0 0 0,0 0 0,-1 0 0,1 0 0,-1 0 0,1 0 0,-1 0 0,1 0 0,-1 0 0,0 0 0,0 0 0,0-1 0,0 1 0,-1 0 0,1-1 0,0 1 0,-1-1 0,1 1 0,-3 1 0,-36 35 0,27-27 0,-31 25 0,41-34 0,0 0 0,1 0 0,-1-1 0,0 1 0,0-1 0,0 0 0,0 0 0,0 0 0,0 0 0,0 0 0,0-1 0,-1 1 0,-3-1 0,6 0 0,1 0 0,0 0 0,0 0 0,0 0 0,0 0 0,0 0 0,-1 0 0,1 0 0,0 0 0,0 0 0,0 0 0,0 0 0,0 0 0,-1 0 0,1 0 0,0 0 0,0 0 0,0 0 0,0 0 0,0 0 0,0 0 0,-1-1 0,1 1 0,0 0 0,0 0 0,0 0 0,0 0 0,0 0 0,0 0 0,0 0 0,0-1 0,0 1 0,0 0 0,0 0 0,-1 0 0,1 0 0,0 0 0,0-1 0,0 1 0,0 0 0,0 0 0,0 0 0,0 0 0,0 0 0,0-1 0,0 1 0,0 0 0,1 0 0,-1 0 0,0 0 0,0 0 0,0-1 0,0 1 0,0 0 0,9-10 0,14-5 0,-12 10 21,1 0 1,-1 1-1,1 0 0,18-3 0,15-4-1492,-28 5-5355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37:01.09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533 26 24575,'0'-2'0,"-1"1"0,1 0 0,-1 0 0,0 0 0,1 0 0,-1 0 0,0-1 0,0 1 0,0 1 0,0-1 0,0 0 0,0 0 0,0 0 0,0 0 0,0 1 0,0-1 0,-1 0 0,1 1 0,0-1 0,0 1 0,-1 0 0,1-1 0,0 1 0,-1 0 0,1 0 0,0 0 0,-2 0 0,-39-3 0,-7 5 0,-57-1 0,39-6 0,-117 6 0,181-1 0,1 0 0,-1 1 0,1-1 0,0 1 0,-1 0 0,1-1 0,-1 1 0,1 0 0,0 1 0,0-1 0,0 0 0,0 0 0,-1 1 0,2 0 0,-1-1 0,0 1 0,0 0 0,0 0 0,1 0 0,-1 0 0,1 0 0,0 0 0,0 0 0,-1 0 0,1 1 0,1-1 0,-1 0 0,0 1 0,0-1 0,1 1 0,0-1 0,-1 1 0,1-1 0,0 6 0,1 8 0,0 1 0,1 0 0,1-1 0,6 22 0,-2-4 0,-3 26 0,-5-49 0,1 0 0,1 0 0,0 0 0,0-1 0,1 1 0,3 10 0,-3-18 0,-1-1 0,0 0 0,1 0 0,-1 0 0,1 0 0,-1 0 0,1 0 0,0-1 0,0 1 0,0 0 0,0-1 0,0 0 0,0 1 0,0-1 0,0 0 0,1 0 0,-1 0 0,1 0 0,-1-1 0,0 1 0,1-1 0,3 1 0,66 1 0,-23-1 0,-11 5 0,-10-1 0,0 0 0,0-3 0,49 0 0,-68-2 0,-1-1 0,-1 0 0,1-1 0,0 0 0,0 0 0,0-1 0,-1 0 0,0 0 0,1-1 0,-1 1 0,0-2 0,-1 1 0,1-1 0,-1 0 0,0 0 0,0-1 0,9-10 0,-11 9 0,1 0 0,-1 0 0,0 0 0,0 0 0,-1 0 0,0-1 0,0 1 0,-1-1 0,0 0 0,0 0 0,-1 0 0,1-13 0,-2 18 0,0 0 0,0-1 0,-1 1 0,1 0 0,-1 0 0,0 0 0,1 0 0,-1 0 0,-1 0 0,1 0 0,0 1 0,-1-1 0,1 0 0,-1 1 0,0-1 0,0 1 0,0-1 0,0 1 0,0 0 0,-1 0 0,1 0 0,-1 0 0,1 0 0,-1 1 0,0-1 0,1 1 0,-1 0 0,0-1 0,0 1 0,0 1 0,0-1 0,0 0 0,0 1 0,0-1 0,-4 1 0,-35-2 0,0 2 0,0 2 0,-65 11 0,9-1 0,62-16 0,29-1 0,25-2 0,41 1 0,1 2 0,97 6 0,-126 0 0,-311 16 0,212-12 0,165-38 0,154-13 0,-382 59 0,-1 0 0,109-13 0,-35 1 0,55-2 0,0 0 0,0 0 0,0-1 0,0 1 0,0-1 0,0 1 0,0-1 0,1 0 0,-1 0 0,0 0 0,0-1 0,1 1 0,-5-4 0,6 5 0,1-1 0,0 1 0,0-1 0,0 1 0,0-1 0,0 1 0,0-1 0,0 1 0,0-1 0,0 1 0,0 0 0,1-1 0,-1 1 0,0-1 0,0 1 0,0-1 0,1 1 0,-1-1 0,0 1 0,0 0 0,1-1 0,-1 1 0,0 0 0,1-1 0,-1 1 0,0 0 0,1-1 0,-1 1 0,1 0 0,-1 0 0,0-1 0,1 1 0,-1 0 0,1 0 0,-1 0 0,2-1 0,16-8 0,6 2 0,1 0 0,0 2 0,30-3 0,-5 1 0,-42 5 0,-2 1 0,0-1 0,-1 1 0,1 0 0,0 1 0,0-1 0,0 1 0,0 0 0,-1 1 0,1-1 0,0 1 0,0 1 0,-1-1 0,8 3 0,-13-4 0,1 1 0,-1-1 0,1 0 0,-1 1 0,0-1 0,1 0 0,-1 1 0,0-1 0,1 1 0,-1-1 0,0 0 0,0 1 0,1-1 0,-1 1 0,0-1 0,0 1 0,0-1 0,0 1 0,1-1 0,-1 1 0,0-1 0,0 1 0,0-1 0,0 1 0,0-1 0,0 1 0,-1-1 0,1 1 0,0-1 0,0 1 0,0-1 0,0 1 0,-1-1 0,1 1 0,0-1 0,0 1 0,-1-1 0,1 0 0,0 1 0,-1-1 0,1 0 0,0 1 0,-1-1 0,1 0 0,-1 1 0,1-1 0,0 0 0,-1 0 0,1 1 0,-1-1 0,1 0 0,-1 0 0,1 0 0,-1 0 0,0 1 0,-29 11 0,-154 21 0,126-26 0,96-17 0,0 2 0,1 1 0,1 2 0,-1 2 0,52 2 0,-52 10 0,-39-8 0,0-1 0,1 0 0,-1 0 0,1 0 0,-1 0 0,0 1 0,1-1 0,-1 0 0,0 1 0,1-1 0,-1 0 0,0 0 0,0 1 0,1-1 0,-1 0 0,0 1 0,0-1 0,0 1 0,1-1 0,-1 0 0,0 1 0,0-1 0,0 1 0,0-1 0,0 0 0,0 1 0,0-1 0,0 1 0,0 0 0,-17 12 0,-5-4 0,0-1 0,-1-2 0,-32 6 0,37-9 0,0 1 0,0 0 0,0 2 0,0 0 0,1 0 0,-23 14 0,39-20 0,1 0 0,0 0 0,-1 1 0,1-1 0,-1 0 0,1 0 0,0 0 0,-1 1 0,1-1 0,-1 0 0,1 1 0,0-1 0,-1 0 0,1 1 0,0-1 0,0 0 0,-1 1 0,1-1 0,0 1 0,0-1 0,0 0 0,-1 1 0,1-1 0,0 1 0,0-1 0,0 1 0,0-1 0,0 1 0,0-1 0,0 0 0,0 1 0,0-1 0,0 1 0,0-1 0,0 1 0,0-1 0,1 1 0,17 10 0,26-2 0,168 17 0,-184-17 0,-29-9 0,1 1 0,0-1 0,0 1 0,-1-1 0,1 1 0,0-1 0,-1 0 0,1 1 0,0-1 0,-1 1 0,1-1 0,-1 0 0,1 1 0,-1-1 0,1 0 0,0 0 0,-1 1 0,1-1 0,-1 0 0,1 0 0,-1 0 0,0 0 0,1 0 0,-1 1 0,1-1 0,-1 0 0,0 0 0,-59 8 0,-76-9 0,221-1 0,87-15 0,-158 16 0,13-2 0,-25 1 0,-19 2 0,-67 4 0,0 3 0,-156 35 0,214-37 0,35-9 0,49-14 0,-43 14 0,63-21 0,1 4 0,107-15 0,-255 46 0,-93 28 0,98-22 0,19-11 0,29-10 0,16 4 0,0 0 0,0 0 0,0 1 0,0-1 0,1 0 0,-1 0 0,0 1 0,1-1 0,-1 0 0,0 1 0,1-1 0,-1 0 0,1 1 0,-1-1 0,1 0 0,-1 1 0,1-1 0,-1 1 0,1-1 0,0 1 0,-1 0 0,1-1 0,0 1 0,-1 0 0,2-1 0,78-48-1365,-52 30-5461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37:04.35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696 107 24575,'-2'-64'0,"1"47"0,2 44 0,1 266 0,-2-253 0,2-69 0,9-56 0,-5 54 0,2-53 0,-7 51 0,1 22 0,-1 1 0,-1 0 0,0 0 0,0-1 0,-1 1 0,0 0 0,-1 0 0,-4-17 0,4 26 0,1-1 0,0 1 0,0 0 0,-1 0 0,1 0 0,-1 0 0,1 0 0,-1 0 0,1 0 0,-1 1 0,1-1 0,-1 1 0,0-1 0,1 1 0,-1-1 0,0 1 0,0 0 0,1 0 0,-1 0 0,0 0 0,0 0 0,1 0 0,-1 0 0,0 1 0,1-1 0,-1 1 0,-2 0 0,-55 20 0,44-15 0,-29 7 0,0-2 0,-87 11 0,122-21 0,-167 19 0,122-15 0,44-5 0,0 0 0,0 1 0,0 0 0,1 0 0,-1 1 0,0 1 0,1-1 0,0 2 0,-1-1 0,-15 10 0,24-12 0,-1 0 0,1 1 0,-1 0 0,1-1 0,0 1 0,0 0 0,0-1 0,0 1 0,0 0 0,0 0 0,1 0 0,-1 0 0,0 0 0,1 0 0,0 0 0,-1 0 0,1 0 0,0 0 0,0 0 0,0 0 0,0 0 0,1 0 0,-1 0 0,1 2 0,19 58 0,-6-23 0,-11-22 0,-2 1 0,0 31 0,-1-35 0,0 1 0,1-1 0,0 1 0,4 16 0,-4-30 0,-1-1 0,0 1 0,1 0 0,-1 0 0,1-1 0,-1 1 0,1 0 0,-1-1 0,1 1 0,-1-1 0,1 1 0,0-1 0,-1 1 0,1-1 0,0 1 0,-1-1 0,1 0 0,0 1 0,0-1 0,-1 0 0,1 0 0,0 1 0,0-1 0,0 0 0,-1 0 0,1 0 0,0 0 0,0 0 0,0 0 0,0 0 0,-1 0 0,1 0 0,0-1 0,0 1 0,1-1 0,39-14 0,-13 5 0,15 5 0,0 1 0,0 3 0,55 5 0,-44-1 0,70-6 0,-119 2 0,1 0 0,-1 0 0,0-1 0,1 1 0,-1-1 0,0 0 0,0-1 0,0 1 0,0-1 0,-1 0 0,1 0 0,-1-1 0,0 0 0,0 1 0,0-1 0,5-7 0,3-6 0,0 0 0,19-39 0,-18 30 0,-11 24 0,-1 0 0,0 0 0,0 0 0,0-1 0,0 1 0,0 0 0,0 0 0,0-1 0,-1 1 0,1 0 0,-1-1 0,0 1 0,0-1 0,0 1 0,0 0 0,0-1 0,0 1 0,-1-1 0,1 1 0,-1 0 0,1-1 0,-1 1 0,-1-3 0,0 3 0,-1-1 0,1 1 0,0 0 0,-1 0 0,1 0 0,-1 0 0,1 1 0,-1-1 0,0 1 0,0-1 0,0 1 0,1 0 0,-1 0 0,-1 0 0,-3 0 0,-12-2 0,-1 1 0,1 1 0,-1 1 0,-27 3 0,-3 1 0,0 2 0,0 3 0,0 1 0,1 3 0,-88 36 0,172-60 0,-1 2 0,48-5 0,109-7 0,-163 22 0,-20 2 0,-18 3 0,-276 66 0,257-67 0,-48 1 0,450-8 0,-405 3 0,-55 11 0,-24 1 0,29-2 0,82-11 0,0 0 0,0 0 0,0 0 0,0 0 0,1 0 0,-1 0 0,0 0 0,0 0 0,0 0 0,0-1 0,0 1 0,0 0 0,0 0 0,0 0 0,0 0 0,0 0 0,0 0 0,0 0 0,0 0 0,0 0 0,0 0 0,0 0 0,0-1 0,0 1 0,0 0 0,0 0 0,0 0 0,0 0 0,0 0 0,0 0 0,0 0 0,0 0 0,0 0 0,0-1 0,0 1 0,0 0 0,0 0 0,0 0 0,0 0 0,0 0 0,0 0 0,0 0 0,0 0 0,0 0 0,-1 0 0,1 0 0,0 0 0,0 0 0,0 0 0,0-1 0,0 1 0,0 0 0,0 0 0,0 0 0,0 0 0,0 0 0,0 0 0,-1 0 0,1 0 0,0 0 0,0 0 0,0 0 0,0 0 0,0 0 0,0 0 0,0 0 0,-1 0 0,12-8 0,16-6 0,150-39 0,-118 38 0,77-29 0,-134 43 0,1 0 0,-1 0 0,0 0 0,1-1 0,-1 1 0,0 0 0,0-1 0,0 0 0,0 1 0,0-1 0,0 0 0,0 0 0,-1 0 0,1 0 0,-1-1 0,1 1 0,1-4 0,-3 4 0,0 1 0,0 0 0,0-1 0,0 1 0,0 0 0,-1-1 0,1 1 0,-1 0 0,1-1 0,0 1 0,-1 0 0,0-1 0,1 1 0,-1 0 0,0 0 0,0 0 0,0 0 0,0 0 0,1 0 0,-1 0 0,-1 0 0,1 0 0,0 0 0,0 1 0,0-1 0,0 0 0,-1 1 0,1-1 0,0 1 0,0-1 0,-1 1 0,1 0 0,0-1 0,-1 1 0,-1 0 0,-14-4 0,1 1 0,-1 0 0,0 1 0,0 1 0,0 1 0,0 0 0,-26 4 0,-122 30 0,127-25 0,33-8 0,-13 3 0,1 1 0,-28 11 0,166-33 0,167-23 0,-209 31 0,-139 21 0,0 2 0,0 4 0,-107 46 0,148-53 102,39-13-1569,2-3-5359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9:41.0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187 568 24575,'0'-2'0,"0"-1"0,0 1 0,0 0 0,0 0 0,0-1 0,0 1 0,-1 0 0,1 0 0,-1-1 0,0 1 0,1 0 0,-1 0 0,0 0 0,0 0 0,-1 0 0,1 0 0,0 0 0,-1 0 0,1 1 0,-1-1 0,1 0 0,-1 1 0,0 0 0,0-1 0,0 1 0,0 0 0,0 0 0,0 0 0,0 0 0,0 0 0,0 0 0,0 0 0,0 1 0,-1-1 0,1 1 0,-4 0 0,2 0 0,-1 0 0,1 0 0,0 1 0,0 0 0,-1-1 0,1 2 0,0-1 0,0 0 0,0 1 0,0 0 0,1 0 0,-1 0 0,0 0 0,1 1 0,-1 0 0,1-1 0,0 1 0,-6 6 0,2 2 0,0 0 0,1-1 0,0 2 0,0-1 0,1 1 0,1 0 0,-5 15 0,7-19 0,1 0 0,-1 0 0,1 0 0,1 0 0,-1 0 0,1 0 0,1 0 0,-1 0 0,1 0 0,1 0 0,0 0 0,3 11 0,-4-17 0,0 0 0,0 0 0,0 0 0,0 0 0,0 0 0,0 0 0,1 0 0,-1 0 0,1-1 0,-1 1 0,1 0 0,0-1 0,0 1 0,0-1 0,0 0 0,0 0 0,0 1 0,0-1 0,0-1 0,0 1 0,3 1 0,-2-2 0,1 0 0,0 1 0,0-1 0,-1 0 0,1-1 0,0 1 0,-1-1 0,1 0 0,0 0 0,-1 0 0,7-3 0,2-2 0,-1 0 0,0 0 0,-1-1 0,1-1 0,-1 0 0,13-14 0,-16 14 0,0-1 0,-1 0 0,0 0 0,-1 0 0,0-1 0,-1 0 0,1 0 0,-2 0 0,0 0 0,0-1 0,-1 1 0,0-1 0,0 0 0,-1 0 0,-1 0 0,0 1 0,-1-1 0,-1-11 0,-5-22 0,-2 0 0,-1 0 0,-18-43 0,16 48 0,-9-28 0,-43-121 0,57 175 0,3 11 0,4 26 0,9 40 0,-9-63 0,26 152 0,39 197 0,-63-344 0,20 75 0,-19-74 0,0-1 0,0 1 0,0-1 0,0 0 0,1 0 0,0 0 0,0 0 0,1-1 0,8 8 0,-12-11 0,1-1 0,-1 0 0,1 0 0,-1 0 0,1 0 0,-1-1 0,1 1 0,-1 0 0,1-1 0,0 1 0,0-1 0,-1 1 0,1-1 0,0 0 0,0 0 0,-1 1 0,1-1 0,0-1 0,0 1 0,0 0 0,-1 0 0,1-1 0,0 1 0,-1-1 0,1 1 0,0-1 0,-1 0 0,1 0 0,0 0 0,-1 0 0,1 0 0,-1 0 0,0 0 0,1 0 0,-1 0 0,0-1 0,0 1 0,0 0 0,1-3 0,7-7 0,-2-1 0,0 1 0,0-2 0,6-14 0,-3 4 0,-8 21 0,-1-1 0,1 0 0,-1 1 0,1-1 0,0 1 0,0-1 0,0 1 0,1 0 0,-1 0 0,0 0 0,1 0 0,-1 0 0,1 1 0,0-1 0,0 1 0,-1 0 0,1-1 0,0 1 0,0 1 0,0-1 0,0 0 0,6 0 0,1 1 0,0 1 0,0 0 0,0 1 0,0 0 0,15 5 0,-13-3 0,0-1 0,0-1 0,19 2 0,-12-4 0,0-1 0,0-1 0,0-1 0,-1 0 0,1-2 0,-1 0 0,0-1 0,20-9 0,-29 11 0,1-1 0,-1 0 0,0-1 0,0 1 0,-1-2 0,1 1 0,-1-1 0,-1-1 0,0 1 0,0-1 0,0 0 0,-1-1 0,0 1 0,0-2 0,-1 1 0,4-12 0,-7 17 0,0-1 0,-1 0 0,0 1 0,0-1 0,0 0 0,0 0 0,-1 0 0,0 0 0,0 0 0,0 0 0,-1 1 0,0-1 0,0 0 0,0 0 0,0 0 0,-1 1 0,1-1 0,-1 1 0,-1-1 0,1 1 0,-1 0 0,1 0 0,-1 0 0,0 0 0,0 0 0,-1 1 0,1-1 0,-1 1 0,0 0 0,0 0 0,0 0 0,0 1 0,0-1 0,-1 1 0,1 0 0,-1 1 0,0-1 0,1 1 0,-1-1 0,0 1 0,0 1 0,0-1 0,1 1 0,-1 0 0,0 0 0,0 0 0,0 1 0,0-1 0,0 1 0,1 1 0,-1-1 0,0 0 0,-5 4 0,-1 1 0,0 0 0,0 1 0,1 0 0,0 1 0,1 0 0,0 1 0,0 0 0,0 0 0,1 1 0,1 0 0,0 0 0,0 1 0,1-1 0,0 2 0,1-1 0,-4 13 0,6-15 0,0 0 0,1 0 0,0 0 0,1 0 0,0 1 0,0-1 0,1 1 0,0-1 0,0 0 0,1 1 0,1-1 0,-1 0 0,2 0 0,-1 0 0,1 0 0,1 0 0,-1 0 0,1-1 0,1 0 0,0 0 0,0 0 0,7 8 0,-6-10-41,0 0 0,1-1-1,-1 1 1,1-1-1,1-1 1,-1 0 0,1 0-1,0 0 1,-1-1 0,2 0-1,-1 0 1,0-1-1,0 0 1,1-1 0,-1 1-1,1-2 1,-1 1 0,1-1-1,0-1 1,-1 1-1,1-1 1,-1-1 0,0 0-1,1 0 1,-1-1 0,0 0-1,0 0 1,0 0-1,-1-1 1,1-1 0,-1 1-1,9-8 1,4-4-6785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37:07.28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666 422 24575,'0'0'0,"0"0"0,0 0 0,1-1 0,-1 1 0,0 0 0,0 0 0,1 0 0,-1 0 0,0-1 0,0 1 0,1 0 0,-1 0 0,0 0 0,0 0 0,1 0 0,-1 0 0,0 0 0,1 0 0,-1 0 0,0 0 0,1-1 0,-1 2 0,0-1 0,0 0 0,1 0 0,-1 0 0,0 0 0,1 0 0,-1 0 0,0 0 0,0 0 0,1 0 0,-1 0 0,0 1 0,1-1 0,-1 0 0,0 0 0,0 0 0,0 1 0,1-1 0,-1 0 0,0 0 0,0 1 0,0-1 0,1 0 0,-1 0 0,0 1 0,0-1 0,0 0 0,0 0 0,0 1 0,0-1 0,0 0 0,0 1 0,15-25 0,-8 8 0,-2-1 0,0 0 0,-1-1 0,-1 1 0,0-1 0,0-29 0,6-35 0,-7 72 0,9-71 0,-10 77 0,-1 0 0,0 0 0,0 0 0,0 0 0,-1 0 0,1-1 0,-1 1 0,0 0 0,0 0 0,0 0 0,0 1 0,-1-1 0,0 0 0,0 0 0,-4-6 0,4 9 0,0 0 0,0 0 0,-1 0 0,1 0 0,0 0 0,0 1 0,-1-1 0,1 1 0,-1-1 0,1 1 0,0 0 0,-1 0 0,1 0 0,0 0 0,-1 0 0,1 1 0,-4 0 0,-48 13 0,41-10 0,-49 10 0,0-3 0,-90 4 0,93-10 0,49-4 0,-120 15 0,115-13 0,0 1 0,0 0 0,0 1 0,0 1 0,1 0 0,-17 10 0,29-15 0,1 1 0,-1 0 0,0-1 0,1 1 0,-1 0 0,1 0 0,0 0 0,-1 0 0,1 1 0,0-1 0,0 0 0,1 0 0,-1 1 0,0-1 0,1 0 0,-1 1 0,1-1 0,0 1 0,0-1 0,0 3 0,6 60 0,-3-34 0,-7 107 0,5-137 0,-1-1 0,1 1 0,-1-1 0,0 1 0,1-1 0,-1 0 0,1 1 0,-1-1 0,1 1 0,-1-1 0,1 0 0,-1 0 0,1 1 0,-1-1 0,1 0 0,0 0 0,-1 1 0,1-1 0,-1 0 0,1 0 0,0 0 0,-1 0 0,1 0 0,-1 0 0,1 0 0,0 0 0,-1 0 0,1-1 0,-1 1 0,1 0 0,-1 0 0,1 0 0,0-1 0,-1 1 0,1 0 0,-1-1 0,1 1 0,30-11 0,-28 10 0,17-6 0,1 1 0,0 1 0,0 1 0,1 1 0,22-1 0,110 5 0,-97 2 0,64-6 0,-109 2 0,0-1 0,0 0 0,-1-1 0,1 0 0,-1-1 0,0 0 0,21-11 0,-27 12 0,-1 1 0,0-1 0,0 0 0,0-1 0,0 1 0,0-1 0,-1 0 0,1 0 0,-1 0 0,0 0 0,0 0 0,-1-1 0,1 1 0,-1-1 0,0 0 0,0 0 0,0 0 0,-1 0 0,0 0 0,1-6 0,-2 5 0,2-8 0,-1 0 0,0 0 0,-1 0 0,-3-18 0,3 29 0,0 0 0,-1 1 0,0-1 0,1 0 0,-1 1 0,0-1 0,0 0 0,-1 1 0,1-1 0,0 1 0,-1 0 0,0-1 0,1 1 0,-1 0 0,0 0 0,0 0 0,0 0 0,0 1 0,0-1 0,-1 0 0,1 1 0,-1 0 0,1-1 0,-1 1 0,1 0 0,-1 0 0,-5-1 0,-30-1 0,0 1 0,0 2 0,-1 1 0,1 3 0,-68 13 0,75-11 0,-132 29 0,254-67 0,-38 17 0,0 2 0,107-10 0,-235 48 0,-123 18 0,73-18 0,112-22 0,-14 2 0,26-3 0,18-1 0,90-3 0,116 3 0,-204 2 0,1 1 0,36 12 0,-124 2 0,62-17 0,-359 61 0,565-86 0,-137 19 0,0 2 0,84 6 0,-130 2 0,-22 2 0,-28 3 0,-206 8 0,148-9 0,56-8 0,31-2 0,14-2 0,282-43 0,-165 29 0,-120 16 0,0 0 0,-1 0 0,1 0 0,0 1 0,0 0 0,0 1 0,-1-1 0,1 1 0,8 3 0,-11 1 0,-15-1 0,-17 1 0,-199 24 0,115-12 0,77-16 0,27-7 0,22-7 0,19-3-1365,-14 10-5461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09:52.31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762 168 24575,'-77'10'0,"48"-4"0,-47 1 0,30-8 0,1-2 0,-54-11 0,82 13 0,0 1 0,0 0 0,0 1 0,0 1 0,0 1 0,1 0 0,-25 9 0,17-6 0,0 0 0,-38 3 0,37-8 0,19-2 0,-1 1 0,0 1 0,0-1 0,0 1 0,1 0 0,-1 1 0,-9 3 0,14-4 0,0 0 0,0 1 0,0 0 0,0-1 0,0 1 0,0 0 0,0 0 0,1 0 0,-1 0 0,1 0 0,-1 0 0,1 0 0,0 1 0,0-1 0,0 0 0,0 1 0,0-1 0,1 1 0,-1-1 0,1 1 0,-1-1 0,1 1 0,0-1 0,0 4 0,-2 32 0,2 1 0,1-1 0,2 0 0,2 0 0,1 0 0,14 44 0,-19-79 0,0 0 0,0 0 0,1 0 0,0-1 0,-1 1 0,1 0 0,0-1 0,1 1 0,-1-1 0,0 0 0,1 1 0,-1-1 0,1 0 0,0 0 0,-1-1 0,1 1 0,0-1 0,0 1 0,0-1 0,0 0 0,0 0 0,1 0 0,-1-1 0,0 1 0,6 0 0,7-1 0,0 0 0,-1 0 0,1-2 0,16-2 0,-19 2 0,91-7 0,-66 8 0,51-10 0,-65 8 0,0 1 0,47 2 0,-50 1 0,1-1 0,-1-1 0,0-1 0,22-4 0,-40 5 0,0 0 0,-1 0 0,1 0 0,-1 0 0,1 0 0,-1-1 0,1 1 0,-1-1 0,0 1 0,0-1 0,0 0 0,0 0 0,0 0 0,0 0 0,0 0 0,-1-1 0,1 1 0,1-5 0,0 1 0,-1 0 0,0 0 0,0-1 0,0 1 0,-1 0 0,0-1 0,0-11 0,-2-5 0,0 1 0,-2-1 0,-9-37 0,7 30 0,1 0 0,1 0 0,3-50 0,-3-25 0,2 99-71,0 0 0,-1 0 0,0 0 0,0 0 0,0 1 0,-1-1 0,1 1 0,-1-1 0,-1 1 0,1 0 0,-1 0 0,0 1 0,0-1 0,-5-3 0,7 5-229,-7-8-6526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09:53.97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547 207 24575,'0'-1'0,"0"0"0,-1 1 0,1-1 0,0 0 0,0 1 0,-1-1 0,1 0 0,0 1 0,-1-1 0,1 0 0,-1 1 0,1-1 0,-1 1 0,1-1 0,-1 1 0,1-1 0,-1 1 0,1-1 0,-1 1 0,0-1 0,1 1 0,-1 0 0,0-1 0,1 1 0,-1 0 0,0 0 0,0 0 0,1-1 0,-1 1 0,0 0 0,0 0 0,1 0 0,-1 0 0,0 0 0,0 0 0,1 0 0,-2 1 0,-36 5 0,27-4 0,-189 22 0,178-22 0,1-1 0,-1-1 0,1-1 0,-42-8 0,59 8 0,-2 0 0,-1 1 0,1-1 0,-1 1 0,0 0 0,1 1 0,-1-1 0,0 1 0,1 1 0,-1-1 0,1 1 0,-8 3 0,11-4 0,1 1 0,0-1 0,-1 0 0,1 1 0,0-1 0,0 1 0,0 0 0,0 0 0,1-1 0,-1 1 0,0 1 0,1-1 0,-1 0 0,1 0 0,0 0 0,0 1 0,0-1 0,0 1 0,0-1 0,0 1 0,1-1 0,-1 1 0,1-1 0,0 1 0,0 0 0,0-1 0,0 1 0,0-1 0,0 1 0,1 2 0,13 119 0,-11-84 0,1 0 0,20 77 0,-24-115 0,1 0 0,-1 1 0,1-1 0,0 0 0,0 1 0,0-1 0,0 0 0,0 0 0,0 0 0,1 0 0,-1 0 0,0 0 0,1 0 0,0 0 0,0 0 0,-1-1 0,1 1 0,0-1 0,0 1 0,0-1 0,0 0 0,5 2 0,-2-3 0,0 0 0,1 0 0,-1 0 0,1-1 0,-1 1 0,0-1 0,1-1 0,-1 1 0,6-3 0,35-7 0,1 3 0,0 1 0,1 2 0,0 3 0,49 4 0,90-6 0,-110-9 0,-72 12 0,0 0 0,0-1 0,-1 1 0,1-1 0,-1 0 0,1 0 0,-1-1 0,0 1 0,0-1 0,0 0 0,0 0 0,0 0 0,4-6 0,-7 8 0,-1-1 0,1 0 0,-1 1 0,0-1 0,1 1 0,-1-1 0,0 0 0,0 1 0,0-1 0,-1 1 0,1-1 0,0 0 0,0 1 0,-1-1 0,1 1 0,-1-1 0,0 1 0,1-1 0,-1 1 0,0-1 0,0 1 0,0 0 0,0-1 0,0 1 0,0 0 0,-1-1 0,-38-37 0,32 32 0,-3-4 0,1 0 0,0-1 0,1 0 0,1 0 0,0-1 0,0 0 0,2-1 0,-1 1 0,2-1 0,0 0 0,-6-28 0,5 15 0,2 0 0,1-1 0,2 0 0,0 1 0,5-44 0,15-4-1365,-16 59-5461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10:44.20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3663 0 24575,'30'3'0,"-38"2"0,-54 7 0,52-10 0,-1123 121 0,745-93 0,252-18 0,-531 40 0,1-38 0,640-15 0,-130-6 0,133 4 0,-1 0 0,1-2 0,0-1 0,-30-10 0,51 15 0,1 1 0,-1-1 0,0 1 0,1-1 0,-1 0 0,1 1 0,-1-1 0,1 0 0,0 0 0,-1 0 0,1 0 0,0-1 0,0 1 0,-1 0 0,1 0 0,0-1 0,0 1 0,0-1 0,-1-2 0,2 3 0,0 0 0,0 0 0,1 0 0,-1 0 0,0 0 0,0 0 0,1-1 0,-1 1 0,0 0 0,1 0 0,-1 1 0,1-1 0,-1 0 0,1 0 0,0 0 0,-1 0 0,1 0 0,0 1 0,0-1 0,0 0 0,-1 0 0,3 0 0,4-4 0,1 0 0,0 1 0,0 0 0,1 0 0,14-4 0,2 0 0,63-19 0,1 4 0,121-16 0,-323 93 0,-34 8 0,-87 39 0,184-76 0,1 2 0,-69 50 0,114-74 0,1-1 0,0 1 0,0-1 0,0 1 0,0 0 0,0 0 0,1 0 0,-1 0 0,1 1 0,0-1 0,0 1 0,0-1 0,1 1 0,-1 0 0,1-1 0,0 1 0,0 0 0,0 0 0,0 0 0,0 4 0,2-4 0,0 0 0,-1 0 0,1 0 0,1 0 0,-1 0 0,1-1 0,-1 1 0,1-1 0,0 1 0,0-1 0,0 0 0,1 1 0,-1-1 0,1 0 0,0-1 0,0 1 0,0 0 0,0-1 0,0 0 0,5 3 0,12 7 0,0-2 0,1 0 0,0-1 0,0-1 0,40 8 0,119 15 0,-111-21 0,205 23 120,-218-30-615,0-2 0,105-13 0,-126 6-6331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10:44.57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688 5 24575,'-1'0'0,"0"-1"0,0 0 0,-1 1 0,1-1 0,0 1 0,0 0 0,-1-1 0,1 1 0,0 0 0,-1 0 0,1-1 0,0 1 0,-1 0 0,1 0 0,0 1 0,-1-1 0,1 0 0,0 0 0,-1 1 0,1-1 0,0 1 0,0-1 0,-1 1 0,1-1 0,0 1 0,0 0 0,0-1 0,0 1 0,0 0 0,0 0 0,0 0 0,0 0 0,-2 2 0,-32 39 0,33-39 0,-252 315 0,209-270 0,-1-2 0,-2-3 0,-2-1 0,-71 43 0,97-71-1365,4-4-5461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10:44.93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24 24575,'0'0'0,"1"0"0,0 0 0,0-1 0,0 1 0,0 0 0,0-1 0,-1 1 0,1-1 0,0 1 0,0-1 0,0 1 0,-1-1 0,1 1 0,0-1 0,-1 0 0,1 1 0,-1-1 0,1 0 0,0-1 0,0 1 0,-1 0 0,1 1 0,-1-1 0,1 0 0,-1 0 0,1 0 0,0 1 0,-1-1 0,1 0 0,0 1 0,0-1 0,0 1 0,-1-1 0,1 1 0,0-1 0,0 1 0,0 0 0,0-1 0,0 1 0,0 0 0,0 0 0,0 0 0,0-1 0,0 1 0,0 0 0,0 0 0,-1 1 0,1-1 0,0 0 0,0 0 0,0 0 0,1 1 0,7 3 0,-1-1 0,0 2 0,0 0 0,0 0 0,0 0 0,-1 1 0,9 8 0,47 54 0,-43-45 0,108 124 0,-48-52 0,4-3 0,126 107 0,-154-158-1365,-34-28-5461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10:49.75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405 48 24575,'-2'-1'0,"-1"0"0,1 0 0,0-1 0,0 1 0,0 0 0,0-1 0,0 0 0,0 1 0,1-1 0,-1 0 0,0 0 0,-2-4 0,-20-17 0,14 26 0,4 18 0,1 35 0,4 107 0,1-16 0,-10 76 0,-13 874 0,40-817 0,2 118 0,-19-387 0,-4 126 0,3-122 0,-1 0 0,-1 0 0,0-1 0,-1 1 0,-1-1 0,-11 27 0,15-39 0,0 0 0,0-1 0,0 1 0,0 0 0,0 0 0,0-1 0,0 1 0,-1 0 0,1-1 0,-1 1 0,1-1 0,-1 0 0,1 0 0,-1 1 0,0-1 0,0 0 0,0 0 0,1-1 0,-5 2 0,4-2 0,1 0 0,-1 0 0,1 0 0,-1-1 0,1 1 0,-1-1 0,1 1 0,0-1 0,-1 1 0,1-1 0,-1 0 0,1 0 0,0 0 0,0 0 0,0 0 0,-1 0 0,1 0 0,0 0 0,0 0 0,-1-2 0,-6-9 0,1-1 0,0 1 0,0-2 0,-6-18 0,8 19 0,-105-290 0,76 203 0,-10-31 0,75 249 0,31 104 0,-50-188 0,1 0 0,2-1 0,2-1 0,25 39 0,-40-68 0,-1 0 0,1-1 0,1 1 0,-1 0 0,0-1 0,0 1 0,1-1 0,0 0 0,-1 1 0,1-2 0,0 1 0,0 0 0,0 0 0,0-1 0,0 0 0,1 1 0,-1-1 0,6 1 0,-6-2 0,1 0 0,-1-1 0,0 1 0,0-1 0,1 0 0,-1 0 0,0 0 0,0 0 0,0 0 0,0 0 0,0-1 0,0 0 0,0 0 0,-1 1 0,5-6 0,6-6 0,-1 0 0,-1-1 0,0-1 0,-1 1 0,14-28 0,45-102 0,74-220 0,-135 340-1365,-2 3-5461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10:50.65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51 315 24575,'-2'-1'0,"0"0"0,1-1 0,-1 2 0,0-1 0,0 0 0,0 0 0,0 1 0,0-1 0,-1 1 0,1-1 0,0 1 0,0 0 0,0 0 0,0 0 0,0 0 0,-1 0 0,-1 1 0,3 0 0,0-1 0,1 1 0,-1-1 0,0 1 0,0-1 0,1 1 0,-1 0 0,1 0 0,-1-1 0,0 1 0,1 0 0,-1 0 0,1 0 0,0-1 0,-1 1 0,1 0 0,0 0 0,-1 0 0,1 0 0,0 0 0,0 0 0,0 0 0,0 0 0,0 0 0,0 2 0,1 2 0,-1 0 0,1-1 0,1 1 0,-1 0 0,1 0 0,0 0 0,0-1 0,0 1 0,0-1 0,1 1 0,0-1 0,0 0 0,4 4 0,2 1 0,0-1 0,1-1 0,0 0 0,0 0 0,1-1 0,-1 0 0,1-1 0,1 0 0,-1-1 0,1 0 0,-1-1 0,1 0 0,0-1 0,0 0 0,1-1 0,-1 0 0,0-1 0,0-1 0,0 0 0,0 0 0,0-1 0,0-1 0,0 0 0,0 0 0,-1-1 0,1-1 0,-1 0 0,0-1 0,-1 0 0,1 0 0,-1-1 0,-1 0 0,1-1 0,-1 0 0,15-18 0,-16 15 0,0-2 0,-1 1 0,0-1 0,-1 0 0,0 0 0,-1-1 0,-1 0 0,0 0 0,-1 0 0,0 0 0,-1 0 0,-1-1 0,0 1 0,-1 0 0,-1-1 0,0 1 0,-1-1 0,0 1 0,-1 0 0,-1 0 0,0 0 0,-1 1 0,-1-1 0,0 1 0,-12-20 0,39 128 0,50 141 0,-7-29 0,44 254 0,-104-429 0,-1 0 0,-2 0 0,0 0 0,-3 0 0,-1 0 0,-1 0 0,-1-1 0,-2 1 0,-1-1 0,-2-1 0,-21 48 0,22-60 0,-1-1 0,-1 1 0,0-2 0,-1 0 0,-1 0 0,0-1 0,-1 0 0,-24 18 0,25-23 0,-1-1 0,0-1 0,0 0 0,-1-1 0,0 0 0,0-1 0,0-1 0,-1-1 0,0 0 0,0-1 0,-24 2 0,33-4 0,0-1 0,-1 0 0,1 0 0,-1-1 0,1 1 0,0-2 0,0 1 0,0-1 0,-1 0 0,2-1 0,-1 1 0,0-2 0,0 1 0,1 0 0,0-1 0,0-1 0,0 1 0,0-1 0,1 0 0,-1 0 0,1 0 0,1-1 0,-1 0 0,1 0 0,0 0 0,0 0 0,0-1 0,1 1 0,0-1 0,1 0 0,-3-8 0,0-4 0,1 1 0,1-1 0,0 0 0,1 0 0,2 0 0,-1 0 0,2 0 0,1 0 0,0 0 0,1 0 0,7-18 0,0 7 0,1 1 0,2 1 0,1 0 0,1 1 0,1 0 0,1 1 0,2 1 0,1 1 0,0 0 0,43-36 0,18-6 0,167-104 0,-133 96 0,-52 33-1365,-8 6-5461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5:47.82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2839 130 24575,'-130'-25'0,"-318"-15"0,20 2 0,289 28 0,-128-3 0,-54 40 0,168-9 0,77-14 0,1-3 0,-1-4 0,-79-13 0,48 8 0,-34-5 0,93 6 0,-1 3 0,0 2 0,-82 6 0,130-4 0,-1 0 0,1 0 0,-1 1 0,1-1 0,-1 0 0,1 1 0,-1-1 0,1 1 0,-1-1 0,1 1 0,0 0 0,-1-1 0,1 1 0,0 0 0,0 0 0,0 0 0,-1 0 0,1 0 0,0 0 0,0 0 0,1 1 0,-1-1 0,0 0 0,0 1 0,0-1 0,1 0 0,-1 1 0,1-1 0,-1 1 0,1-1 0,0 0 0,-1 1 0,1-1 0,0 1 0,0-1 0,0 1 0,0-1 0,0 1 0,1-1 0,-1 1 0,0-1 0,1 3 0,2 9 0,1 0 0,1 1 0,11 24 0,-3-10 0,9 35 0,-2 1 0,12 72 0,-26-101 0,-2 1 0,-1 0 0,-2 0 0,-1 0 0,-9 57 0,-43 151 0,-4 31 0,52-250 0,-4 25 0,1 1 0,3 0 0,2 1 0,3-1 0,9 74 0,-7-100 0,-1 0 0,-1 29 0,-1-32 0,1 0 0,0 0 0,6 28 0,-6-48 0,-1 1 0,1-1 0,0 0 0,0 1 0,-1-1 0,2 0 0,-1 0 0,0 0 0,0 0 0,1 0 0,-1 0 0,1 0 0,-1 0 0,1-1 0,0 1 0,0 0 0,-1-1 0,1 0 0,0 1 0,1-1 0,-1 0 0,0 0 0,0 0 0,0 0 0,1 0 0,-1-1 0,0 1 0,4 0 0,5-1 0,0 0 0,0-1 0,0 0 0,0 0 0,13-4 0,23-3 0,499-41 0,160-41 0,-267 28 0,-159 32 0,-176 20 0,92-4 0,-124 13 0,100-17 0,-115 13 0,105 3 0,-82 4 0,-21 3 0,-58-5 0,-1 0 0,1-1 0,-1 1 0,0 0 0,1-1 0,-1 1 0,0 0 0,1-1 0,-1 1 0,0 0 0,0-1 0,1 1 0,-1-1 0,0 1 0,0-1 0,0 1 0,0 0 0,0-1 0,0 1 0,1-1 0,-1 1 0,0-1 0,0 1 0,0-1 0,0 1 0,-1-1 0,1 1 0,0 0 0,0-1 0,0 1 0,0-1 0,0 1 0,-1-1 0,1 1 0,0 0 0,0-1 0,0 1 0,-1-1 0,1 1 0,0 0 0,-1-1 0,0 0 0,-15-31 0,10 20 0,0-7 0,1-1 0,1 1 0,1-1 0,-1-37 0,-4-29 0,0 20 0,2 0 0,7-123 0,2 68 0,-20-261 0,8 234 0,-4 41-3,8 84-192,1 0 1,2 0-1,0-1 0,1 1 1,2-1-1,5-41 1,0 44-6632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5:49.41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52 26 24575,'0'-1'0,"0"0"0,0 0 0,0 0 0,1 0 0,-1 0 0,0 0 0,0 0 0,0 0 0,-1 0 0,1 0 0,0 0 0,0 0 0,-1 0 0,1 0 0,0 1 0,-1-1 0,1 0 0,-1 0 0,1 0 0,-1 0 0,1 0 0,-1 0 0,0 1 0,1-1 0,-1 0 0,0 1 0,-1-2 0,1 3 0,0-1 0,0 1 0,1 0 0,-1-1 0,0 1 0,0 0 0,1 0 0,-1 0 0,0 0 0,1-1 0,-1 1 0,0 0 0,1 0 0,-1 0 0,1 0 0,0 0 0,-1 0 0,1 1 0,0-1 0,0 0 0,0 0 0,0 0 0,0 0 0,0 0 0,0 1 0,-6 70 0,7 114 0,1-69 0,0-85 0,9 52 0,-6-51 0,3 49 0,-9 370 0,-1-421 0,-9 52 0,6-52 0,-3 51 0,6-37 0,-8 45 0,3-47 0,1 55 0,7 43 0,-1-141 1,0 0 0,0 0 0,0 0 0,0-1 0,0 1 0,0 0-1,0 0 1,0 0 0,1 0 0,-1 0 0,0 0 0,0 0 0,0 0 0,0 0-1,0 0 1,0 0 0,0 0 0,1 0 0,-1 0 0,0 0 0,0 0 0,0 0 0,0 0-1,0 0 1,0 0 0,1 0 0,-1 0 0,0 0 0,0 0 0,0 0 0,0 0-1,0 0 1,0 0 0,0 0 0,0 0 0,1 0 0,-1 0 0,0 0 0,0 1-1,0-1 1,0 0 0,0 0 0,6-13-1404,-1-3-5423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9:41.6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34 324 24575,'-3'-2'0,"1"0"0,-1-1 0,0 1 0,1 0 0,-1-1 0,1 1 0,0-1 0,0 0 0,0 0 0,-2-3 0,-1-4 0,19 29 0,200 317 0,-221-358 0,1 0 0,1 0 0,1 0 0,1-1 0,1 0 0,1 1 0,1-1 0,3-24 0,0 32 6,0 0 0,1-1 0,1 1 0,0 1 0,1-1 0,1 1 0,0 0 0,1 0 0,0 1 0,1 0 0,0 1 0,1 0 0,1 0 0,0 1 0,0 0 0,1 1-1,23-15 1,14-4-283,1 1-1,1 3 0,81-28 0,-104 42-83,10-3-6465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5:50.113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389 325 24575,'2'-12'0,"-2"11"0,0-1 0,1 1 0,-1 0 0,0 0 0,0-1 0,0 1 0,0 0 0,0 0 0,0-1 0,0 1 0,0 0 0,-1 0 0,1-1 0,0 1 0,-1 0 0,1 0 0,-1 0 0,0-2 0,-7-11 0,0 0 0,-1 1 0,0 0 0,-1 0 0,-1 1 0,0 0 0,0 1 0,-1 0 0,-19-12 0,26 20 0,0 0 0,0 0 0,0 1 0,-1 0 0,1 0 0,-1 0 0,1 0 0,-1 1 0,0 0 0,0 0 0,1 1 0,-1-1 0,0 1 0,0 1 0,0-1 0,0 1 0,1 0 0,-1 0 0,0 1 0,1-1 0,-1 1 0,1 1 0,-1-1 0,1 1 0,0 0 0,0 0 0,0 0 0,-7 7 0,2-1 0,1 1 0,0 0 0,1 0 0,0 0 0,0 1 0,1 0 0,1 1 0,0 0 0,1 0 0,0 0 0,0 0 0,1 1 0,1 0 0,0 0 0,1 0 0,1 0 0,-1 21 0,2-20 0,0 0 0,1 0 0,0 0 0,1 0 0,1 0 0,0 0 0,1-1 0,0 1 0,1-1 0,1 0 0,0-1 0,1 1 0,0-1 0,1-1 0,0 1 0,12 12 0,-15-19 0,1 0 0,0 0 0,0-1 0,0 0 0,0 0 0,0 0 0,1-1 0,0 1 0,0-2 0,0 1 0,0-1 0,0 0 0,0-1 0,1 1 0,-1-1 0,8-1 0,-5 0 0,0-1 0,0 0 0,0-1 0,0 0 0,-1 0 0,1-1 0,0 0 0,-1-1 0,0 0 0,0-1 0,9-6 0,-8 5 0,0-1 0,0-1 0,0 0 0,-1 0 0,0-1 0,0 0 0,-1-1 0,0 0 0,-1 0 0,0-1 0,-1 0 0,0 0 0,-1 0 0,0-1 0,-1 1 0,0-1 0,0 0 0,-2-1 0,3-17 0,-5 13 0,-1 0 0,-1 0 0,0 0 0,-2 0 0,1 1 0,-2-1 0,0 1 0,-1 0 0,-1 0 0,-10-17 0,2 7 0,-2 2 0,0 0 0,-1 1 0,-1 1 0,-25-22 0,41 40-151,-1 1-1,1 0 0,0-1 0,0 0 1,0 0-1,1 0 0,0 0 1,-4-8-1,1-7-6674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8:09.52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242 64 24575,'8'-10'0,"-1"0"0,0 0 0,0-1 0,5-11 0,-18 45 0,1 0 0,1 0 0,0 1 0,2 0 0,2 39 0,-6 42 0,-57 447 0,53-490 0,3-25 0,-3 73 0,10-101 0,0 0 0,-1 0 0,0 0 0,0 0 0,-1 0 0,0 0 0,-1 0 0,-6 15 0,8-23 0,0-1 0,1 1 0,-1-1 0,0 1 0,0-1 0,1 0 0,-1 1 0,0-1 0,0 0 0,0 1 0,1-1 0,-1 0 0,0 0 0,0 0 0,0 0 0,0 0 0,1 0 0,-1 0 0,0 0 0,0 0 0,0 0 0,0 0 0,1-1 0,-1 1 0,0 0 0,0-1 0,0 1 0,1 0 0,-1-1 0,0 1 0,0-1 0,1 1 0,-1-1 0,1 1 0,-1-1 0,0 0 0,1 1 0,-1-1 0,0-1 0,-28-29 0,28 29 0,-14-20 0,1-1 0,1-1 0,1 0 0,-16-49 0,24 62 0,34 75 0,15 38 0,-42-92 0,1 0 0,-1 0 0,2 0 0,-1-1 0,1 0 0,9 12 0,-13-20 0,0 0 0,1 1 0,-1-1 0,0 0 0,1 0 0,-1 0 0,1 1 0,0-2 0,-1 1 0,1 0 0,0 0 0,-1 0 0,1-1 0,0 1 0,0-1 0,0 0 0,2 1 0,-2-1 0,1-1 0,0 1 0,-1-1 0,1 1 0,0-1 0,-1 0 0,1 0 0,0 0 0,-1-1 0,0 1 0,1 0 0,-1-1 0,0 0 0,4-3 0,8-9 0,0 1 0,-1-2 0,-1 0 0,-1 0 0,0-1 0,-1-1 0,0 0 0,-2 0 0,0-1 0,10-31 0,-8-46-1365,-5 74-5461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8:10.85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349 78 24575,'-2'4'0,"1"0"0,-1 0 0,0 0 0,-1 0 0,1-1 0,-1 1 0,0 0 0,1-1 0,-1 0 0,-1 0 0,1 0 0,0 0 0,-1-1 0,-4 3 0,-5 6 0,-18 19 0,-2-2 0,-1-2 0,-58 35 0,92-60 0,-1-1 0,1 0 0,0 0 0,-1 1 0,1-1 0,0 0 0,0 0 0,-1 0 0,1 0 0,-1 1 0,1-1 0,0 0 0,-1 0 0,1 0 0,0 0 0,-1 0 0,1 0 0,0 0 0,-1 0 0,1 0 0,-1 0 0,1 0 0,0 0 0,-1 0 0,1 0 0,0 0 0,-1-1 0,1 1 0,0 0 0,-1 0 0,1 0 0,0 0 0,-1-1 0,1 1 0,0 0 0,0 0 0,-1-1 0,1 1 0,0 0 0,0-1 0,-1 1 0,1-21 0,14-30 0,-13 46 0,6-15 0,2-12 0,2 0 0,1 0 0,26-49 0,-37 81 0,-1-1 0,1 0 0,-1 0 0,1 0 0,-1 1 0,1-1 0,-1 0 0,1 1 0,0-1 0,0 1 0,-1-1 0,1 1 0,0-1 0,0 1 0,0-1 0,-1 1 0,1 0 0,0-1 0,0 1 0,0 0 0,0 0 0,0 0 0,0-1 0,0 1 0,0 0 0,0 0 0,-1 0 0,1 1 0,0-1 0,2 0 0,0 2 0,0-1 0,0 0 0,0 1 0,-1 0 0,1-1 0,0 1 0,-1 0 0,1 1 0,2 2 0,5 5 0,-1 2 0,0-1 0,8 15 0,73 142 0,-79-143 0,-1 0 0,-1 1 0,-1-1 0,-2 1 0,4 29 0,-9-55 0,-1 1 0,0 0 0,0 0 0,0-1 0,1 1 0,-1 0 0,0 0 0,0-1 0,0 1 0,0 0 0,0 0 0,0 0 0,0-1 0,-1 1 0,1 0 0,0 0 0,0-1 0,-1 1 0,1 0 0,0 0 0,-1-1 0,1 1 0,0 0 0,-1-1 0,1 1 0,-1-1 0,0 1 0,1 0 0,-1-1 0,1 1 0,-1-1 0,0 0 0,0 1 0,-1-1 0,0 0 0,0 0 0,0 0 0,0-1 0,1 1 0,-1-1 0,0 1 0,0-1 0,1 0 0,-1 1 0,0-1 0,1 0 0,-3-2 0,-52-44 0,55 46 0,-8-9 0,0 1 0,1-1 0,1-1 0,-1 1 0,1-1 0,1 0 0,0-1 0,1 0 0,0 0 0,1 0 0,0 0 0,1-1 0,0 0 0,-1-22 0,4 34 0,-2-20 0,0 1 0,-2-1 0,0 1 0,-1-1 0,-1 1 0,-12-27 0,17 46 0,0 0 0,1 0 0,-1 0 0,0 1 0,1-1 0,-1 0 0,0 0 0,0 0 0,0 1 0,0-1 0,0 0 0,0 1 0,0-1 0,0 0 0,0 1 0,0 0 0,0-1 0,0 1 0,0 0 0,-1-1 0,1 1 0,0 0 0,0 0 0,0 0 0,0 0 0,-1 0 0,1 0 0,0 0 0,0 1 0,0-1 0,0 0 0,0 1 0,-1-1 0,1 1 0,0-1 0,0 1 0,0-1 0,0 1 0,0 0 0,0-1 0,1 1 0,-1 0 0,0 0 0,0 0 0,0 0 0,1-1 0,-2 3 0,-7 8 0,0 0 0,1 0 0,-9 16 0,7-11 0,-12 16 0,8-15 0,2 1 0,0 0 0,1 1 0,0 0 0,-8 25 0,19-44 0,0 0 0,0 0 0,0 0 0,0 0 0,0 0 0,0 0 0,0 0 0,0 0 0,1 0 0,-1 0 0,0 0 0,0 0 0,0 0 0,0 0 0,0 0 0,0 0 0,0 0 0,0 0 0,0 0 0,1 0 0,-1 0 0,0 0 0,0 0 0,0 0 0,0 0 0,0 0 0,0 1 0,0-1 0,0 0 0,0 0 0,0 0 0,0 0 0,0 0 0,1 0 0,-1 0 0,0 0 0,0 0 0,0 0 0,0 0 0,0 1 0,0-1 0,0 0 0,0 0 0,0 0 0,0 0 0,0 0 0,0 0 0,0 0 0,0 0 0,0 0 0,0 1 0,0-1 0,0 0 0,0 0 0,0 0 0,0 0 0,0 0 0,0 0 0,0 0 0,0 0 0,0 0 0,-1 0 0,1 1 0,0-1 0,0 0 0,11-9 0,8-12 0,-5-3 0,20-52 0,-26 55 0,1 0 0,1 0 0,20-29 0,-29 49 0,0 0 0,0 0 0,0 0 0,1 1 0,-1-1 0,0 0 0,1 1 0,-1-1 0,0 0 0,1 1 0,-1 0 0,1-1 0,-1 1 0,0 0 0,1 0 0,-1 0 0,1 0 0,-1 0 0,1 0 0,-1 0 0,1 0 0,-1 0 0,1 1 0,-1-1 0,0 1 0,1-1 0,-1 1 0,0 0 0,1-1 0,-1 1 0,0 0 0,2 1 0,50 36 0,-34-23 0,28 26-21,5 4 121,-49-43-203,0 1 0,1-1-1,-1 0 1,1-1 0,0 1 0,0-1 0,-1 0 0,1 1 0,0-2 0,0 1-1,0 0 1,0-1 0,6 0 0,6-2-6723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8:42.14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106 13 24575,'-53'-10'0,"17"18"0,47-13 0,-17 0 0,6 5 0,-1 0 0,0 0 0,0 0 0,1 0 0,-1 0 0,0 0 0,0 0 0,1 0 0,-1 0 0,0 0 0,0 0 0,1 0 0,-1 1 0,0-1 0,1 0 0,-1 0 0,0 1 0,1-1 0,-1 1 0,0-1 0,1 0 0,-1 1 0,1-1 0,-1 1 0,1 0 0,-1-1 0,1 1 0,-1-1 0,1 1 0,-1 0 0,1-1 0,0 1 0,-1 0 0,1-1 0,0 1 0,0 0 0,-1 1 0,2-2 0,-1 1 0,0-1 0,0 0 0,0 1 0,0-1 0,1 0 0,-1 0 0,0 1 0,0-1 0,0 0 0,1 0 0,-1 1 0,0-1 0,1 0 0,-1 0 0,0 1 0,0-1 0,1 0 0,-1 0 0,0 0 0,1 0 0,-1 0 0,1 0 0,-1 0 0,0 1 0,1-1 0,-1 0 0,0 0 0,1 0 0,-1 0 0,0-1 0,1 1 0,-1 0 0,0 0 0,1 0 0,-1 0 0,0 0 0,1 0 0,-1 0 0,0-1 0,1 1 0,16-5 0,4-2-1365,-1 0-5461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8:42.87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528 49 24575,'-18'-9'0,"1"1"0,-2 0 0,1 2 0,-33-8 0,39 13 0,-1-1 0,1 2 0,0-1 0,-1 2 0,1 0 0,0 0 0,0 1 0,-21 6 0,12-2 0,1 1 0,0 1 0,0 1 0,0 0 0,1 2 0,1 0 0,-1 1 0,-27 25 0,40-31 0,-1 0 0,1 1 0,0 0 0,1 0 0,0 0 0,0 1 0,0-1 0,1 1 0,0 0 0,1 1 0,-1-1 0,2 0 0,-1 1 0,1 0 0,1 0 0,-1 0 0,2-1 0,-1 1 0,1 0 0,0 0 0,1 0 0,0 0 0,4 14 0,0-7 0,1 1 0,1-1 0,1 0 0,0-1 0,1 0 0,0 0 0,1-1 0,1 0 0,0-1 0,1 0 0,1-1 0,0 0 0,0-1 0,1 0 0,0-1 0,1-1 0,0 0 0,1-1 0,0-1 0,0-1 0,0 0 0,1-1 0,0 0 0,0-1 0,0-2 0,1 1 0,25-1 0,-28-2 0,0-1 0,-1-1 0,1 0 0,-1 0 0,1-2 0,-1 0 0,0 0 0,0-1 0,-1-1 0,0-1 0,0 1 0,0-2 0,18-14 0,-22 14 0,0 0 0,-1 0 0,0-1 0,0 0 0,-1-1 0,-1 0 0,1 0 0,-2 0 0,1-1 0,-1 1 0,-1-1 0,0-1 0,-1 1 0,0 0 0,0-1 0,-1 0 0,0-15 0,-1 9 0,-1-1 0,-1 1 0,-1-1 0,0 1 0,-2 0 0,0 0 0,0 0 0,-2 1 0,-8-19 0,10 28 0,0 0 0,0 0 0,0 1 0,-1-1 0,0 1 0,-1 0 0,0 1 0,0-1 0,0 1 0,-1 1 0,0-1 0,0 1 0,0 0 0,-1 0 0,1 1 0,-1 0 0,0 1 0,0 0 0,-1 0 0,-16-3 0,6 4-61,0 1 0,-1 1 0,1 0 0,0 2-1,-1 0 1,-29 9 0,20-6-876,8-1-5889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11:41.98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234 111 24575,'0'1'0,"1"-1"0,-1 1 0,1 0 0,-1-1 0,1 1 0,-1 0 0,1-1 0,-1 1 0,1-1 0,0 1 0,-1 0 0,1-1 0,0 0 0,-1 1 0,1-1 0,0 1 0,0-1 0,-1 0 0,1 0 0,0 1 0,0-1 0,0 0 0,0 0 0,-1 0 0,1 0 0,0 0 0,0 0 0,0 0 0,0 0 0,-1 0 0,1 0 0,0 0 0,0-1 0,0 1 0,-1 0 0,2-1 0,32-8 0,-32 9 0,-1-1 0,1 1 0,-1 0 0,1-1 0,-1 0 0,1 1 0,-1-1 0,0 0 0,1 0 0,-1 0 0,0 0 0,0 0 0,0 0 0,0 0 0,0 0 0,0 0 0,0 0 0,0-1 0,1-1 0,-2 3 0,0-1 0,-1 0 0,1 0 0,0 1 0,0-1 0,-1 0 0,1 0 0,0 1 0,-1-1 0,1 1 0,0-1 0,-1 0 0,1 1 0,-1-1 0,1 1 0,-1-1 0,0 1 0,1-1 0,-1 1 0,1-1 0,-1 1 0,0 0 0,1-1 0,-1 1 0,0 0 0,-1-1 0,-3-1 0,0 0 0,-1 1 0,1-1 0,-1 1 0,0 0 0,1 0 0,-1 1 0,0 0 0,-8 0 0,1 3 0,-1 0 0,1 1 0,0 0 0,0 1 0,0 0 0,0 1 0,1 1 0,0 0 0,0 0 0,1 1 0,0 1 0,0 0 0,1 0 0,-10 13 0,14-15 0,0 1 0,1 0 0,0 0 0,0 1 0,1-1 0,0 1 0,1 0 0,0 0 0,0 0 0,1 1 0,0-1 0,0 1 0,1-1 0,1 1 0,0 0 0,0-1 0,0 1 0,2-1 0,-1 1 0,1-1 0,4 13 0,-4-16 0,0-1 0,0 1 0,1-1 0,0 1 0,0-1 0,0 0 0,1 0 0,0 0 0,0-1 0,0 1 0,0-1 0,1 0 0,-1 0 0,8 4 0,-3-3 0,0 0 0,0-1 0,1 0 0,-1 0 0,1-1 0,0-1 0,0 0 0,12 2 0,-5-3 0,1 0 0,0-1 0,0-1 0,0 0 0,0-1 0,-1-1 0,1-1 0,-1-1 0,27-10 0,-29 8 0,-1 1 0,0-2 0,0 0 0,-1 0 0,0-2 0,-1 1 0,13-14 0,-21 19 0,0-1 0,0 1 0,-1-1 0,1 0 0,-1 0 0,-1-1 0,1 1 0,-1 0 0,0-1 0,0 0 0,0 1 0,-1-1 0,0 0 0,0 0 0,-1 0 0,1 0 0,-1 0 0,-1 0 0,1 1 0,-1-1 0,-3-11 0,-1 0 0,0 1 0,-2 0 0,0 1 0,0 0 0,-2 0 0,0 0 0,-1 1 0,-21-25 0,23 30 0,-1 0 0,0 1 0,0 0 0,0 0 0,-1 1 0,0 0 0,0 1 0,-1 0 0,0 1 0,0 0 0,0 0 0,-1 1 0,-15-3 0,21 7-151,1-1-1,-1 1 0,1 0 0,-1 1 1,1-1-1,-1 1 0,1 0 1,-11 3-1,6 0-6674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11:42.60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1517 24575,'18'-48'0,"-13"3"0,-1 0 0,-2-1 0,-5-47 0,0-1 0,13-144 0,44-252 0,-36 349 0,-15 125 0,8-109 0,-11 112 0,0 1 0,-1-1 0,0 0 0,-1 0 0,-1 0 0,0 1 0,-6-18 0,9 30 4,-1-1-1,1 0 1,0 0-1,0 1 1,0-1-1,0 0 1,-1 1-1,1-1 1,0 0-1,-1 1 1,1-1-1,0 0 1,-1 1-1,1-1 1,-1 0-1,1 1 1,-1-1-1,1 1 1,-1-1 0,1 1-1,-1 0 1,0-1-1,1 1 1,-1-1-1,0 1 1,1 0-1,-1 0 1,0-1-1,1 1 1,-1 0-1,0 0 1,0 0-1,0 0 1,0 1-72,1 0 1,-1 0-1,0 0 1,1 0-1,-1 0 1,1 0-1,-1 0 1,1 0-1,0 0 1,0 0-1,-1 0 1,1 0-1,0 1 1,0-1-1,0 0 1,0 0-1,0 0 1,0 0-1,0 0 1,1 1-1,-1 0 1,3 14-6759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11:43.55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298 189 24575,'3'0'0,"0"-1"0,0 0 0,0-1 0,0 1 0,0 0 0,0-1 0,-1 0 0,1 0 0,0 0 0,-1 0 0,0 0 0,1 0 0,-1 0 0,2-4 0,27-38 0,-30 42 0,0-1 0,1 0 0,-1 0 0,0 0 0,-1 0 0,1 1 0,0-1 0,-1 0 0,0 0 0,0-1 0,0 1 0,0 0 0,0 0 0,0 0 0,-1 0 0,0 0 0,1 1 0,-1-1 0,0 0 0,-3-5 0,2 5 0,-1 0 0,0 0 0,1 0 0,-1 0 0,0 0 0,-1 1 0,1 0 0,0 0 0,-1 0 0,1 0 0,-1 0 0,0 0 0,-6-1 0,-4-1 0,0 1 0,0 1 0,0 0 0,0 1 0,0 1 0,-1 0 0,-24 4 0,31-3 0,-1 0 0,0 1 0,1 0 0,-1 1 0,1 0 0,0 0 0,0 1 0,0 0 0,0 0 0,1 1 0,0 0 0,0 0 0,0 1 0,0 0 0,1 0 0,0 0 0,0 1 0,1 0 0,0 0 0,0 1 0,0-1 0,1 1 0,1 0 0,-1 0 0,1 0 0,0 1 0,1-1 0,0 1 0,0 0 0,1-1 0,0 1 0,1 0 0,0 0 0,0 0 0,1-1 0,0 1 0,0 0 0,1-1 0,1 1 0,4 12 0,-3-10 0,1-1 0,0 0 0,1 0 0,0 0 0,0-1 0,1 0 0,0 0 0,1 0 0,0-1 0,0 0 0,1-1 0,0 0 0,0 0 0,1-1 0,0 0 0,0-1 0,0 0 0,1-1 0,0 0 0,19 5 0,-16-6 0,0 0 0,-1-1 0,1 0 0,0-1 0,0-1 0,0 0 0,0-1 0,0 0 0,0-1 0,-1-1 0,1 0 0,-1-1 0,1-1 0,-1 0 0,-1 0 0,22-13 0,-29 14 0,1 0 0,-1-1 0,0 1 0,0-1 0,0 0 0,-1 0 0,0-1 0,0 0 0,0 1 0,0-1 0,-1 0 0,0-1 0,0 1 0,2-11 0,-2 7 0,-1-1 0,-1 1 0,0-1 0,0 1 0,-1-1 0,0 0 0,-1 1 0,0-1 0,-3-11 0,1 10 0,0 1 0,0 0 0,-1-1 0,0 1 0,-1 1 0,-1-1 0,1 1 0,-2 0 0,1 0 0,-1 0 0,-1 1 0,0 0 0,0 1 0,-1 0 0,0 0 0,0 1 0,-20-12 0,20 15 0,-1 1 0,1 0 0,-1 1 0,0 0 0,1 0 0,-1 1 0,0 0 0,0 1 0,-15 1 0,19 0 0,-1-1 0,1 1 0,-1 0 0,1 1 0,-1 0 0,1 0 0,0 0 0,0 1 0,0-1 0,0 1 0,0 1 0,1-1 0,-1 1 0,1 0 0,-5 5 0,4 2-1365,4-1-5461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11:43.993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8 1188 24575,'-8'21'0,"8"-21"0,5-9 0,0 0 0,-1-1 0,0 1 0,0-1 0,-1 0 0,0 0 0,-1 0 0,0 0 0,0-16 0,-2-90 0,-2 63 0,-2-64 0,0-54 0,18-58 0,2-163 0,-16 391 1,-1 1-1,1-1 1,0 1 0,0-1-1,0 1 1,0-1-1,0 1 1,-1-1-1,1 1 1,0-1 0,0 1-1,0 0 1,0-1-1,0 1 1,1-1-1,-1 1 1,0-1 0,0 1-1,0-1 1,0 1-1,0-1 1,1 1 0,-1-1-1,0 1 1,0 0-1,1-1 1,-1 1-1,0-1 1,1 1 0,-1 0-1,0-1 1,1 1-1,-1 0 1,1 0-1,-1-1 1,0 1 0,1 0-1,-1 0 1,1 0-1,-1-1 1,1 1-1,-1 0 1,1 0 0,-1 0-1,1 0 1,-1 0-1,1 0 1,-1 0-1,1 0 1,0 0 0,24 16-124,-11-5-1149,1-3-5554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11:45.66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3474 1443 24575,'16'-13'0,"8"-8"0,-26 13 0,-18 4 0,-62 3 0,-1 4 0,-149 23 0,104-8 0,-395 46 0,-587 64 0,948-116 0,-1-8 0,-200-20 0,214 9 0,91 6 0,-1-3 0,-95-17 0,149 20 0,1 0 0,-1 0 0,1 0 0,0 0 0,-1-1 0,1 0 0,0 0 0,0 0 0,0 0 0,0-1 0,1 1 0,-1-1 0,0 0 0,1 0 0,0 0 0,0-1 0,0 1 0,0-1 0,1 1 0,-1-1 0,1 0 0,0 0 0,0 0 0,0-1 0,1 1 0,-1 0 0,1-1 0,0 1 0,1-1 0,-1 1 0,1-1 0,-1 1 0,1-1 0,1 1 0,-1-1 0,1 1 0,-1-1 0,3-5 0,4-35 0,-1-1 0,-3-1 0,-1 1 0,-8-69 0,-37-184 0,31 230 0,-9-52 0,-31-208 0,30 184 0,22 143 0,0-1 0,0 1 0,1-1 0,-1 1 0,0-1 0,1 1 0,-1-1 0,1 1 0,0-1 0,0 1 0,0 0 0,0-1 0,0 1 0,1 0 0,-1 0 0,1 0 0,-1 0 0,1 0 0,0 0 0,0 1 0,0-1 0,0 0 0,0 1 0,0-1 0,0 1 0,0 0 0,1 0 0,-1 0 0,0 0 0,1 0 0,-1 0 0,5 0 0,8-2 0,0 1 0,0 1 0,1 0 0,19 1 0,-18 1 0,707-25 0,-241 3 0,460-18 0,-392 14 0,-347 13 0,136-3 0,-336 15 0,1 1 0,-1-1 0,0 1 0,1 0 0,-1 0 0,0 1 0,0-1 0,0 1 0,0 0 0,0 0 0,0 0 0,0 1 0,-1-1 0,1 1 0,-1 0 0,0 0 0,0 0 0,0 1 0,0-1 0,0 1 0,-1-1 0,1 1 0,-1 0 0,0 0 0,-1 0 0,1 0 0,0 0 0,-1 0 0,2 9 0,2 12 0,-1 0 0,-1 1 0,-1 49 0,-2-69 0,-11 425 0,1-199 0,21 235 0,-6-403 0,14 97 0,-23-155 0,-7-9 0,-20-12 0,20 9 0,-5 0 0,0 0 0,-1 2 0,1 0 0,-1 1 0,0 0 0,-20 0 0,-109 4 0,111 1 0,-342 35 0,184-13 0,163-23-1365,10-2-5461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8:54.1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10252 0 24575,'-147'0'-3,"-1027"11"-1502,-112 30 1189,-1350 22 330,639-25-1478,1102-6 4738,660-22-3274,-182 2 0,303-15 0,67 0 0,0 2 0,0 2 0,0 2 0,-88 17 0,105-12 0,1 0 0,0 3 0,0 0 0,-31 18 0,49-23 0,0 1 0,1 0 0,-1 1 0,2 1 0,-1-1 0,1 1 0,0 1 0,1 0 0,0 0 0,1 1 0,0 0 0,-9 19 0,3 3 0,1 2 0,2-1 0,1 2 0,2-1 0,1 1 0,-1 41 0,8 223 0,1-251 0,21 281 0,1 144 0,-102 345 0,23-377 0,-66 2322 0,49-1074 0,38-63 0,8-668 0,-62-4 0,65-737 0,-49 715 0,5-48 0,54-749 0,-37 417 0,38 1 0,13-520 0,1 0 0,2 0 0,1-1 0,1 0 0,22 63 0,-24-85 0,1 0 0,0 0 0,1-1 0,0 1 0,1-1 0,0-1 0,0 1 0,1-1 0,0-1 0,1 1 0,0-1 0,0-1 0,1 0 0,0 0 0,0-1 0,0 0 0,1-1 0,0 0 0,0 0 0,13 2 0,22 4 0,-1-3 0,1-1 0,0-3 0,61-2 0,188-22 0,-166 8 0,994-59 0,-665 46 0,1343-138-1697,-215 2 1697,-121 23 0,-635 58 0,219-23 0,2702-187-654,-3177 272 670,1706-86-109,-2127 93 265,242-21 1164,-6-32-416,-351 56-920,0-2 0,-1-1 0,-1-2 0,0-2 0,0-1 0,-2-2 0,0-1 0,50-39 0,-72 47 0,-1-1 0,-1 0 0,0 0 0,0-1 0,-1 0 0,-1-1 0,-1 0 0,0 0 0,0-1 0,-1 0 0,-1 0 0,-1 0 0,0-1 0,-1 0 0,1-17 0,1-27 0,-3-1 0,-9-96 0,5 123 0,-120-1283-587,7 102 66,-110-1440 521,146 1788 0,-55-546 0,121 1296-9,-87-1081-384,94 859 1148,56-515 0,-41 784-755,22-270 0,-29 282 0,-3 1 0,-3-1 0,-20-108 0,-3 67 0,-5 2 0,-4 1 0,-4 1 0,-67-116 0,-91-88 0,142 223 0,32 44 0,-3 2 0,-44-41 0,-11-11 0,46 44 0,-2 1 0,-1 2 0,-2 2 0,-1 1 0,-1 2 0,-2 2 0,-1 3 0,-83-35 0,66 38 0,-1 2 0,-1 3 0,-1 3 0,0 2 0,-1 4 0,-91-1 0,-102 8 0,-332-10 0,-1380-46 0,421-46-1365,1453 90-5461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9:49.8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24575,'4'4'0,"1"5"0,-1 9 0,-4 5 0,-2 3 0,-1 1 0,0-1 0,1 0 0,0-2 0,1 0 0,0 0 0,5-1 0,1 0 0,4-4 0,0-6-8191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5:51.503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14 24575,'1'-1'0,"-1"0"0,1 0 0,0 0 0,-1 0 0,1 0 0,0 1 0,0-1 0,0 0 0,0 0 0,0 1 0,0-1 0,0 1 0,0-1 0,0 1 0,0-1 0,0 1 0,0-1 0,0 1 0,2 0 0,2 20 0,-3-5 0,22 240 0,-13-106 0,4 158 0,-16 345 0,-5-620 31,5-27-158,-1-1 0,1 0 0,0 1 0,1-1 0,-1 1 0,1-1 1,0 0-1,0 1 0,0-1 0,2 6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5:52.33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522 256 24575,'0'-10'0,"-1"-1"0,-1 1 0,0 0 0,0-1 0,-1 1 0,-1 1 0,1-1 0,-2 0 0,1 1 0,-1 0 0,-1 0 0,0 0 0,0 1 0,0-1 0,-8-6 0,7 8 0,1 1 0,-1 0 0,1 0 0,-2 1 0,1 0 0,-1 0 0,1 0 0,-1 1 0,-1 0 0,1 1 0,0 0 0,-1 0 0,0 1 0,1 0 0,-1 0 0,0 1 0,-14 0 0,10 2 0,-1 1 0,1 1 0,0 0 0,0 1 0,0 0 0,1 1 0,-1 0 0,1 1 0,0 0 0,1 1 0,0 0 0,0 1 0,0 1 0,1-1 0,0 2 0,1-1 0,0 1 0,0 1 0,1 0 0,1 0 0,-10 17 0,10-14 0,0-1 0,1 1 0,1 0 0,0 0 0,1 1 0,1 0 0,0-1 0,0 1 0,2 0 0,0 0 0,1 1 0,0-1 0,1 0 0,1 0 0,0 0 0,1-1 0,1 1 0,10 25 0,-9-28 0,1 0 0,0-1 0,1 1 0,0-1 0,1-1 0,0 1 0,0-1 0,1-1 0,1 1 0,0-2 0,0 1 0,17 9 0,-18-13 0,1 0 0,0-1 0,0 0 0,0-1 0,0 0 0,0-1 0,1 0 0,-1-1 0,1 0 0,0 0 0,-1-1 0,1-1 0,-1 1 0,1-2 0,20-4 0,-13 0 0,0 0 0,-1-2 0,0 0 0,0 0 0,0-2 0,-1 0 0,0-1 0,-1 0 0,-1-1 0,0-1 0,0-1 0,-1 0 0,-1 0 0,0-1 0,-1-1 0,-1 0 0,0 0 0,-2-1 0,0 0 0,0-1 0,-2 1 0,0-1 0,-1-1 0,-1 1 0,4-34 0,-8 41 0,-1-1 0,0 0 0,0 0 0,-1 0 0,-1 1 0,0-1 0,0 1 0,-1 0 0,-1 0 0,0 0 0,0 0 0,-1 1 0,-1 0 0,1 0 0,-2 1 0,1 0 0,-1 0 0,-1 0 0,1 1 0,-2 1 0,1-1 0,-1 1 0,0 1 0,0 0 0,0 1 0,-1-1 0,0 2 0,0 0 0,-1 0 0,1 1 0,-1 0 0,1 1 0,-1 1 0,0 0 0,0 0 0,0 1 0,0 1 0,0 0 0,1 0 0,-1 1 0,-13 4 0,17-2 0,0 0 0,0 0 0,1 1 0,0 0 0,-1 1 0,1-1 0,1 1 0,0 1 0,-1-1 0,2 1 0,-1 0 0,1 0 0,0 1 0,-6 12 0,8-15 0,0 1 0,0-1 0,1 1 0,0 0 0,0-1 0,0 1 0,1 0 0,0 0 0,0 0 0,0 0 0,1 0 0,0 0 0,0 0 0,0 0 0,1 0 0,0 0 0,0 0 0,1 0 0,0 0 0,0 0 0,5 10 0,-5-13-80,1 0 0,-1-1-1,0 1 1,1-1 0,0 0-1,0 0 1,0 0 0,0 0-1,0 0 1,0-1 0,0 1 0,0-1-1,1 0 1,-1 0 0,0 0-1,6 0 1,12 2-6746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8:40.21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476 85 24575,'0'-3'0,"-1"1"0,0-1 0,0 1 0,0-1 0,0 1 0,-1 0 0,1-1 0,-1 1 0,1 0 0,-1 0 0,0 0 0,0 0 0,0 0 0,0 1 0,0-1 0,0 0 0,-1 1 0,-1-2 0,-46-22 0,42 22 0,0 0 0,0 0 0,-1 0 0,1 1 0,-1 1 0,1-1 0,-1 2 0,0-1 0,0 1 0,1 0 0,-1 1 0,0 0 0,1 0 0,-1 1 0,1 0 0,-1 1 0,1-1 0,0 2 0,0-1 0,0 1 0,-9 6 0,2 1 0,0 1 0,1 0 0,1 1 0,0 1 0,1 0 0,0 1 0,1 0 0,1 0 0,0 1 0,1 1 0,1-1 0,0 2 0,2-1 0,0 1 0,1 0 0,-4 22 0,2-11 0,2-7 0,1 0 0,0 0 0,1 23 0,3-36 0,0-1 0,1 0 0,0 0 0,1 1 0,-1-1 0,2 0 0,-1 0 0,1-1 0,0 1 0,1 0 0,8 12 0,-5-10 0,0-1 0,0 0 0,1 0 0,0-1 0,1 0 0,-1 0 0,2-1 0,-1 0 0,1-1 0,0 0 0,20 9 0,-14-9 0,1-1 0,-1-1 0,1 0 0,-1-1 0,1-1 0,0 0 0,26-2 0,-9-2 0,0-2 0,-1-2 0,1-1 0,-1-1 0,0-2 0,-1-1 0,49-25 0,-60 26 0,0-1 0,21-16 0,-36 22 0,0 0 0,0 0 0,0-1 0,-1 0 0,1 0 0,-1-1 0,-1 1 0,1-1 0,5-13 0,-6 13 0,0-1 0,-1 0 0,0 0 0,0 0 0,-1 0 0,0 0 0,0 0 0,-1-1 0,0 1 0,-1 0 0,0-1 0,0 1 0,-1-1 0,0 1 0,0-1 0,-1 1 0,0 0 0,0 0 0,-1 0 0,0 0 0,-1 0 0,0 1 0,0-1 0,0 1 0,-7-8 0,-4-3 0,-1 1 0,0 0 0,-1 2 0,-1 0 0,-1 0 0,0 2 0,0 0 0,-1 2 0,-1 0 0,0 1 0,-42-14 0,44 20 0,1 0 0,0 2 0,-1 0 0,0 0 0,0 2 0,1 0 0,-1 2 0,0 0 0,1 1 0,-1 0 0,1 2 0,0 0 0,0 1 0,1 1 0,-20 10 0,29-11 0,-1 0 0,1 1 0,1 0 0,0 0 0,-1 1 0,2 0 0,0 0 0,0 1 0,-10 17 0,9-11 0,0-1 0,1 2 0,1-1 0,0 1 0,-4 24 0,9-38-36,0 0 0,-1 0 0,1 0 1,0 0-1,0 0 0,0-1 0,0 1 0,1 0 0,-1 0 0,0 0 0,1 0 0,0-1 0,-1 1 0,1 0 0,0 0 0,0-1 0,0 1 1,0-1-1,0 1 0,0-1 0,0 1 0,0-1 0,1 1 0,-1-1 0,0 0 0,1 0 0,0 0 0,-1 0 0,1 0 0,-1 0 0,1 0 1,0-1-1,0 1 0,-1 0 0,1-1 0,0 1 0,3-1 0,14 3-6790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8:41.01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138 18 24575,'-1'-2'0,"-1"1"0,1-1 0,-1 1 0,0-1 0,0 1 0,1 0 0,-1 0 0,0 0 0,0 0 0,0 0 0,0 0 0,0 0 0,-1 1 0,1-1 0,0 1 0,0 0 0,0-1 0,0 1 0,-1 0 0,1 0 0,0 0 0,0 1 0,0-1 0,-1 1 0,1-1 0,0 1 0,0-1 0,0 1 0,0 0 0,0 0 0,0 0 0,0 0 0,1 1 0,-1-1 0,0 0 0,0 1 0,1-1 0,-1 1 0,1 0 0,0-1 0,-1 1 0,1 0 0,0 0 0,0 0 0,0 0 0,0 0 0,0 0 0,0 4 0,0-4 0,0-1 0,0 1 0,0 0 0,1 0 0,-1 0 0,0 0 0,1 0 0,0 0 0,-1 0 0,1 0 0,0 0 0,0 0 0,0 0 0,1 0 0,-1 0 0,0 0 0,1 0 0,-1 0 0,1 0 0,-1 0 0,1 0 0,0-1 0,0 1 0,0 0 0,0 0 0,0-1 0,1 1 0,-1-1 0,0 1 0,1-1 0,-1 1 0,1-1 0,-1 0 0,1 0 0,0 0 0,-1 0 0,1 0 0,0 0 0,0 0 0,0 0 0,0-1 0,0 1 0,0-1 0,0 0 0,0 1 0,0-1 0,0 0 0,0 0 0,0 0 0,0 0 0,0-1 0,0 1 0,0 0 0,2-2 0,-2 2 0,0 0 0,0 0 0,0-1 0,0 1 0,0-1 0,0 1 0,0-1 0,0 0 0,0 0 0,0 0 0,0 0 0,0 0 0,2-3 0,-3 3 0,-1 1 0,1-1 0,-1 0 0,1 1 0,-1-1 0,1 0 0,-1 1 0,0-1 0,1 0 0,-1 0 0,0 0 0,0 1 0,0-1 0,0 0 0,1 0 0,-1 0 0,0 0 0,0 1 0,-1-1 0,1 0 0,0 0 0,0 0 0,0 1 0,-1-2 0,0 0 0,0 0 0,0 0 0,-1 0 0,1 0 0,-1 0 0,1 1 0,-1-1 0,0 1 0,0-1 0,1 1 0,-1-1 0,0 1 0,0 0 0,0 0 0,-1 0 0,1 0 0,0 0 0,0 1 0,0-1 0,-1 1 0,1-1 0,-5 1 0,6-1 0,-1 1 0,0 0 0,1 0 0,-1 0 0,0 0 0,1 0 0,-1 0 0,0 0 0,1 1 0,-1-1 0,0 1 0,1-1 0,-1 1 0,1 0 0,-1-1 0,1 1 0,-1 0 0,1 0 0,-1 0 0,1 0 0,0 0 0,0 0 0,0 1 0,-1-1 0,1 0 0,0 1 0,0-1 0,1 1 0,-1-1 0,0 1 0,0-1 0,1 1 0,-1-1 0,1 1 0,-1 0 0,1-1 0,0 4 0,0-3 0,0-1 0,0 0 0,1 1 0,-1-1 0,0 1 0,1-1 0,0 0 0,-1 1 0,1-1 0,0 0 0,-1 1 0,1-1 0,0 0 0,0 0 0,0 0 0,0 0 0,0 0 0,1 0 0,-1 0 0,0 0 0,0-1 0,0 1 0,1 0 0,-1-1 0,0 1 0,1-1 0,-1 1 0,1-1 0,-1 1 0,1-1 0,-1 0 0,0 0 0,1 0 0,-1 0 0,1 0 0,-1 0 0,1 0 0,-1-1 0,1 1 0,-1 0 0,0-1 0,1 1 0,1-2 0,-1 2 0,1-1 0,-1 1 0,0-1 0,0 1 0,0-1 0,0 0 0,-1 0 0,1 0 0,0 0 0,0 0 0,0 0 0,-1 0 0,1-1 0,0 1 0,-1 0 0,0-1 0,1 0 0,-1 1 0,0-1 0,1 0 0,-1 0 0,0 1 0,-1-1 0,1 0 0,0 0 0,0 0 0,-1 0 0,1 0 0,-1-3 0,0 3 0,-1-1 0,1 1 0,-1 0 0,0 0 0,0 0 0,0 0 0,0 0 0,0 0 0,0 0 0,0 0 0,-1 0 0,1 0 0,-1 1 0,0-1 0,1 1 0,-1-1 0,0 1 0,0 0 0,0-1 0,0 1 0,0 0 0,0 0 0,0 1 0,0-1 0,0 0 0,-1 1 0,-2-1 0,-2 0 0,0 0 0,1 0 0,-1 1 0,0 0 0,0 1 0,0-1 0,-7 3 0,12-3 0,0 1 0,0-1 0,-1 1 0,1 0 0,0 0 0,0 0 0,0 0 0,0 0 0,1 0 0,-1 1 0,-3 1 0,5-2 0,-1 0 0,1 0 0,-1 0 0,1-1 0,-1 1 0,1 0 0,-1 0 0,1 0 0,0 0 0,0 0 0,-1 0 0,1 0 0,0 0 0,0 0 0,0 0 0,0 0 0,0 0 0,0 0 0,1 0 0,-1 0 0,0 0 0,0-1 0,1 1 0,-1 0 0,0 0 0,1 0 0,0 1 0,0 0 6,0-1-1,0 1 1,0-1 0,0 0-1,0 1 1,1-1-1,-1 0 1,1 0 0,-1 1-1,1-1 1,-1 0-1,1-1 1,-1 1 0,1 0-1,0 0 1,-1-1-1,1 1 1,0-1-1,0 1 1,3-1 0,37-1-1489,-19-3-5343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11:52.43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537 277 24575,'2'0'0,"0"1"0,0-1 0,0 0 0,1 0 0,-1 0 0,0 0 0,0-1 0,0 1 0,0 0 0,1-1 0,-1 0 0,0 1 0,0-1 0,0 0 0,0 0 0,0 0 0,-1 0 0,1-1 0,0 1 0,0 0 0,-1-1 0,1 1 0,-1-1 0,1 0 0,-1 0 0,0 1 0,0-1 0,1 0 0,-1 0 0,0 0 0,-1 0 0,1 0 0,0 0 0,-1 0 0,1 0 0,-1-1 0,1-2 0,-1-1 0,-1 1 0,0-1 0,0 1 0,0-1 0,0 1 0,-1 0 0,0-1 0,0 1 0,0 0 0,-1 0 0,0 0 0,0 1 0,-5-8 0,-4-1 0,0 1 0,-1 0 0,-1 1 0,1 1 0,-2 0 0,1 0 0,-2 2 0,-25-12 0,21 12 0,-1 0 0,-1 1 0,0 1 0,0 1 0,0 1 0,-28-1 0,40 5 0,0 0 0,-1 1 0,1 0 0,0 1 0,0 0 0,0 1 0,0 0 0,0 0 0,0 1 0,1 0 0,0 1 0,0 0 0,0 1 0,1 0 0,-1 0 0,1 0 0,-8 10 0,9-9 0,2-1 0,-1 1 0,1 0 0,0 1 0,1-1 0,-1 1 0,1 0 0,1 0 0,0 0 0,0 0 0,0 1 0,1-1 0,1 1 0,-1 0 0,1 0 0,1-1 0,0 1 0,0 0 0,0 0 0,3 11 0,2-2 0,0 0 0,2 0 0,0 0 0,0-1 0,2-1 0,0 1 0,1-1 0,0-1 0,2 0 0,24 26 0,-25-29 0,0-2 0,1 0 0,0 0 0,1-1 0,-1-1 0,2 0 0,-1 0 0,1-2 0,0 1 0,1-2 0,0 0 0,0-1 0,25 4 0,-29-8 0,0 0 0,1-1 0,-1 0 0,0-1 0,0-1 0,0 1 0,0-2 0,0 1 0,-1-2 0,1 1 0,14-10 0,2-3 0,1-1 0,42-37 0,-63 48 0,0 0 0,-1 0 0,0 0 0,0 0 0,0-1 0,-1 0 0,-1 0 0,1-1 0,-1 1 0,-1-1 0,1 0 0,-2 0 0,1 0 0,-1-1 0,-1 1 0,1 0 0,-1-1 0,-1 1 0,0-1 0,-1 1 0,1-1 0,-2 1 0,1 0 0,-1-1 0,-1 1 0,0 0 0,0 0 0,-1 1 0,0-1 0,0 1 0,-1-1 0,0 1 0,0 1 0,-1-1 0,0 1 0,-1 0 0,-11-10 0,3 6 0,0 0 0,-2 1 0,1 0 0,-1 2 0,0 0 0,-1 0 0,0 2 0,0 0 0,-1 2 0,1 0 0,-1 0 0,-27 0 0,28 3 0,0 1 0,0 0 0,1 1 0,-1 1 0,1 1 0,-1 0 0,1 2 0,0 0 0,0 0 0,0 2 0,1 0 0,0 1 0,-23 15 0,33-18 0,0 1 0,-1 0 0,2 0 0,-1 0 0,1 1 0,0-1 0,0 1 0,1 1 0,0-1 0,0 0 0,1 1 0,0 0 0,0 0 0,1 0 0,0 0 0,0 0 0,1 1 0,0-1 0,0 0 0,1 1 0,0-1 0,1 1 0,0-1 0,0 0 0,1 0 0,4 14 0,-2-7 0,1-1 0,0 0 0,1-1 0,1 1 0,0-1 0,1-1 0,0 1 0,1-1 0,0-1 0,1 0 0,0 0 0,1-1 0,0 0 0,17 12 0,-12-13 0,1-1 0,-1-1 0,1 0 0,1-1 0,-1-1 0,1 0 0,0-2 0,0 0 0,0-1 0,22 0 0,-23-2 0,-1 0 0,0-2 0,0 0 0,1 0 0,-1-2 0,-1 0 0,1 0 0,-1-2 0,0 0 0,0-1 0,24-14 0,-32 17 0,-1-1 0,0 1 0,0-1 0,0 0 0,-1-1 0,1 1 0,-1-1 0,-1 0 0,1 0 0,-1-1 0,0 1 0,0-1 0,-1 0 0,0 0 0,0 0 0,-1-1 0,0 1 0,0-1 0,0 1 0,-1-1 0,-1 1 0,1-1 0,-1 0 0,0 1 0,-1-1 0,0 0 0,0 1 0,-1-1 0,1 1 0,-2-1 0,1 1 0,-6-11 0,0 2 0,-1 0 0,0 0 0,-1 1 0,-1 1 0,0-1 0,-1 2 0,-1 0 0,0 0 0,0 1 0,-1 1 0,-1 0 0,-30-16 0,27 18 0,0 1 0,-1 1 0,0 0 0,-1 2 0,1 0 0,-38-4 0,47 8 0,0 1 0,1-1 0,-1 2 0,1-1 0,-1 1 0,1 1 0,0 0 0,-1 0 0,1 1 0,0 0 0,0 0 0,0 1 0,1 0 0,0 1 0,-1 0 0,-10 8 0,18-12-3,0 0 1,0 0-1,0-1 0,0 1 0,0 0 0,0 0 0,0 0 1,0 0-1,0 1 0,0-1 0,0 0 0,1 0 0,-1 0 1,0 1-1,1-1 0,-1 0 0,1 1 0,0-1 0,-1 0 1,1 1-1,0-1 0,0 1 0,0-1 0,0 0 0,0 1 1,0-1-1,0 2 0,1-1 15,1-1 1,-1 1-1,0 0 0,1-1 1,-1 0-1,1 1 0,-1-1 1,1 0-1,-1 1 0,1-1 1,0 0-1,0 0 0,0-1 1,0 1-1,3 1 0,9 2-382,0-1-1,0 0 0,25 1 0,6-1-6455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1:18.74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5835 130 24575,'-563'-16'0,"62"-10"0,-307-29 0,318 35 0,-257 8 0,458 14 0,69 11 0,18 0 0,-106 2 0,113-3 0,17-3 0,-205 6 0,-290-16 0,652 2 0,0 1 0,0 1 0,0 1 0,0 1 0,-29 10 0,44-12 0,-1 0 0,1 0 0,0 1 0,0 0 0,0 0 0,0 1 0,1-1 0,0 1 0,0 0 0,0 1 0,0-1 0,1 1 0,0 0 0,0 0 0,0 1 0,1-1 0,0 0 0,1 1 0,-5 13 0,0 9 0,2 1 0,1-1 0,-2 46 0,5-56 0,0 63 0,16 136 0,-10-170 0,51 474 0,38-5 0,6-49 0,-68-307 0,-5-20 0,41 174 0,73 280 0,-117-484 0,-6-10 0,-5 1 0,-4 0 0,-6 125 0,9-43 0,0-11 0,-11-72 0,-5 0 0,-29 175 0,26-234 0,1 0 0,3 1 0,1-1 0,6 73 0,-4-111 0,1 0 0,0-1 0,-1 1 0,1-1 0,0 0 0,1 1 0,-1-1 0,1 0 0,-1 1 0,1-1 0,0 0 0,0 0 0,0-1 0,1 1 0,-1 0 0,1-1 0,-1 1 0,1-1 0,0 0 0,0 0 0,0 0 0,0 0 0,0-1 0,0 1 0,1-1 0,-1 0 0,1 1 0,-1-2 0,1 1 0,-1 0 0,1-1 0,-1 0 0,6 1 0,13-1 0,-1-1 0,1-1 0,-1-1 0,30-7 0,-31 6 0,18-4 0,709-114 0,-260 75 0,648-51 0,-764 85 0,-186 7 0,244 11 0,137-9 0,37-70 0,-151 15 0,-271 35 0,270-72 0,-435 92 0,0 0 0,0 0 0,-1-1 0,1 0 0,-1-1 0,25-15 0,-36 19 0,-1-1 0,0 1 0,0-1 0,0 0 0,0 0 0,0 0 0,-1 0 0,0-1 0,1 1 0,-1-1 0,0 1 0,-1-1 0,1 0 0,-1 1 0,1-1 0,-1 0 0,0 0 0,-1 0 0,1 0 0,-1 0 0,1 0 0,-1 0 0,-1 0 0,1-1 0,0 1 0,-1 0 0,0 0 0,-2-6 0,-3-8 0,-2 1 0,0 0 0,0 1 0,-2 0 0,0 0 0,-24-29 0,-11-17 0,28 32 0,1 0 0,1-1 0,2-1 0,-15-54 0,-21-138 0,40 177 0,-107-678 0,112 672 0,3 0 0,2 0 0,3 0 0,1 1 0,15-60 0,-14 81 0,-1-6 0,-2 0 0,-1 0 0,-1 0 0,-2 0 0,-2 1 0,-9-45 0,-15-102 0,-9-47 0,-21-68 0,-65-279 0,78 427 0,-27-107 0,61 206 0,1 0 0,3-1 0,0-59 0,4 82 29,-9-57 0,7 66-232,1 0 0,0 0-1,2 0 1,0 0 0,1-1-1,4-24 1,2 18-6623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1:31.48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151 168 24575,'-3'-35'0,"3"34"0,0 0 0,0 0 0,0-1 0,0 1 0,-1 0 0,1 0 0,0-1 0,-1 1 0,1 0 0,0 0 0,-1 0 0,0-1 0,1 1 0,-1 0 0,0 0 0,1 0 0,-1 0 0,0 0 0,0 0 0,0 0 0,-2-1 0,1 6 0,0 0 0,1 0 0,-1 1 0,1-1 0,-1 0 0,1 0 0,1 1 0,-2 7 0,1-5 0,-49 356 0,23-144 0,19-163 0,-28 246 0,41-261 0,0-33 0,3-27 0,-2-25 0,-2 0 0,-2 0 0,-5-69 0,1-19 0,7 40 0,24-142 0,-17 177 0,2 1 0,2 0 0,40-88 0,-52 135 0,1 0 0,0 0 0,1 0 0,0 1 0,0 0 0,0 0 0,1 1 0,0 0 0,1 0 0,0 0 0,12-7 0,-17 12 0,0 1 0,0-1 0,0 1 0,0 0 0,1 0 0,-1 0 0,1 0 0,-1 0 0,0 1 0,1 0 0,-1-1 0,1 1 0,-1 1 0,1-1 0,-1 0 0,1 1 0,-1 0 0,1 0 0,-1 0 0,0 0 0,1 0 0,-1 1 0,0-1 0,0 1 0,0 0 0,0 0 0,0 0 0,-1 0 0,1 0 0,-1 1 0,1-1 0,-1 1 0,0 0 0,0 0 0,3 6 0,6 7 0,-2 1 0,0 0 0,-1 0 0,-1 1 0,0 0 0,-2 1 0,0-1 0,-1 1 0,3 33 0,-3 17 0,-7 96 0,0-57 0,1-30 0,-1-45 0,2 1 0,2 0 0,1 0 0,1 0 0,12 49 0,-14-80-72,0 0 1,0 0-1,0 0 0,0 0 0,1 0 0,-1-1 0,1 1 0,0 0 1,0-1-1,0 1 0,0-1 0,0 0 0,0 1 0,1-1 0,-1 0 1,1 0-1,-1-1 0,4 3 0,11 1-6754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1:31.88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392 1 24575,'-4'4'0,"-15"6"0,-7 2 0,-13 2 0,-8 3 0,-5-1 0,2-3 0,10 0 0,7-2 0,6-3 0,2-3 0,6-6 0,10-3 0,7-1-8191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1:32.31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25 154 24575,'-16'-11'0,"8"17"0,8-3 0,-1 0 0,1-1 0,0 1 0,0 0 0,0 0 0,1 0 0,-1 0 0,1 0 0,-1-1 0,2 4 0,13 31 0,22 41 0,15 34 0,-48-99 0,1 0 0,-2 0 0,0 1 0,-1-1 0,0 0 0,-1 1 0,-1 14 0,0-27 0,0 1 0,0 0 0,0 0 0,0-1 0,0 1 0,-1 0 0,1 0 0,-1-1 0,1 1 0,-1 0 0,0-1 0,1 1 0,-1-1 0,0 1 0,-2 2 0,-2-8 0,5-16 0,9-53 0,18-112 0,-22 162 0,2 0 0,0 0 0,1 0 0,2 1 0,20-37 0,-25 52 8,0 0-1,1 1 1,0-1-1,0 1 1,0 0-1,1 0 1,0 1-1,0 0 1,0 0-1,1 1 1,0-1-1,0 2 1,0-1-1,0 1 1,13-3-1,7 0-378,1 1-1,0 2 1,37-1 0,-30 3-6455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1:32.98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430 592 24575,'-10'-9'0,"0"0"0,-1 0 0,0 1 0,0 1 0,-1 0 0,0 1 0,-16-7 0,1 3 0,-1 0 0,-38-7 0,57 16 0,1 0 0,-1 0 0,1 0 0,-1 2 0,1-1 0,-1 1 0,0 0 0,1 0 0,0 1 0,-1 0 0,1 1 0,0 0 0,0 0 0,1 1 0,-10 5 0,13-6 0,-1 0 0,1 0 0,0 1 0,-1-1 0,2 1 0,-1 0 0,0 0 0,1 0 0,0 1 0,0-1 0,0 1 0,0 0 0,1 0 0,0 0 0,0 0 0,0 0 0,1 0 0,0 1 0,0-1 0,0 0 0,0 1 0,1-1 0,0 1 0,0-1 0,1 6 0,1 2 0,1-1 0,0 0 0,1 0 0,0 0 0,1-1 0,0 1 0,1-1 0,0 0 0,1-1 0,0 1 0,1-1 0,0-1 0,0 1 0,1-1 0,0-1 0,1 0 0,14 10 0,-17-13 0,1-1 0,0 0 0,-1 0 0,1 0 0,1-1 0,-1 0 0,0-1 0,1 0 0,-1 0 0,1-1 0,-1 0 0,1 0 0,0-1 0,0 0 0,-1-1 0,1 0 0,0 0 0,-1-1 0,1 0 0,-1-1 0,0 1 0,0-2 0,0 1 0,0-1 0,0 0 0,7-6 0,-4 1 0,-1 0 0,0-1 0,0 0 0,-1 0 0,0-1 0,-1 0 0,-1 0 0,0-1 0,0 0 0,-1 0 0,-1-1 0,0 0 0,4-16 0,5-24 0,-3 1 0,4-56 0,-10 72 0,2-14 0,24-255 0,-31 299 0,0 1 0,0-1 0,0 1 0,-1 0 0,0-1 0,0 1 0,-3-7 0,4 12 0,0-1 0,0 1 0,-1-1 0,1 1 0,0-1 0,-1 1 0,1-1 0,0 0 0,-1 1 0,1 0 0,-1-1 0,1 1 0,-1-1 0,1 1 0,-1 0 0,1-1 0,-1 1 0,1 0 0,-1-1 0,1 1 0,-1 0 0,0 0 0,1-1 0,-1 1 0,1 0 0,-2 0 0,1 0 0,-1 1 0,1 0 0,-1-1 0,1 1 0,0 0 0,-1-1 0,1 1 0,0 0 0,0 0 0,-1 0 0,1 0 0,0 0 0,0 0 0,0 1 0,0-1 0,-1 2 0,-6 10 0,-1 0 0,2 1 0,0 0 0,0 0 0,1 1 0,1 0 0,1 0 0,-4 18 0,0 18 0,-4 58 0,9-63 0,2-1 0,2 1 0,8 53 0,-6-82 0,0 1 0,1-1 0,1 0 0,0-1 0,1 1 0,1-1 0,0 0 0,2-1 0,0 0 0,0 0 0,16 18 0,-21-29-49,0 0 1,0 0-1,1 0 0,-1 0 0,1-1 1,0 0-1,0 0 0,0 0 0,0-1 1,0 0-1,0 0 0,1 0 0,-1 0 1,1-1-1,0 0 0,-1 0 0,1-1 1,0 0-1,-1 0 0,1 0 0,0 0 1,-1-1-1,1 0 0,0 0 0,-1 0 0,1-1 1,9-4-1,12-5-6777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9:50.2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24575,'0'8'0,"0"18"0,4 9 0,2 1 0,-1 0 0,-1-3 0,-1-4 0,-1-2 0,2-2 0,2-1 0,-2-1 0,4-5 0,0-1 0,-2-3-8191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1:33.81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886 0 24575,'-1'2'0,"1"0"0,-1 0 0,0-1 0,0 1 0,1 0 0,-1-1 0,0 1 0,0-1 0,0 1 0,-1-1 0,1 1 0,0-1 0,0 0 0,-1 0 0,1 0 0,-1 1 0,1-1 0,-1-1 0,0 1 0,1 0 0,-1 0 0,-2 0 0,-40 14 0,-210 14 0,124-18 0,-223 26 0,334-36 0,14-1 0,0 1 0,1-1 0,-1 1 0,0 0 0,1 0 0,-1 0 0,-6 3 0,10-3 0,0-1 0,0 1 0,0 0 0,0 0 0,1 0 0,-1 0 0,0 0 0,1 0 0,-1 0 0,0 0 0,1 0 0,-1 0 0,1 0 0,0 0 0,-1 0 0,1 0 0,0 1 0,0-1 0,-1 0 0,1 0 0,0 0 0,0 1 0,0-1 0,1 0 0,-1 0 0,0 0 0,0 0 0,1 1 0,-1-1 0,1 0 0,-1 0 0,1 0 0,-1 0 0,1 0 0,0 1 0,10 20 0,26 39 0,7 15 0,-15-7 0,-4 1 0,-2 1 0,-4 1 0,19 146 0,-34-194 0,0-1 0,9 25 0,-13-48 1,0 0-1,0 0 1,0-1-1,0 1 1,0 0-1,0 0 1,0 0-1,0 0 0,0 0 1,0 0-1,0 0 1,0 0-1,0 0 1,0 0-1,0 0 1,1-1-1,-1 1 1,0 0-1,0 0 1,0 0-1,0 0 1,0 0-1,0 0 1,0 0-1,0 0 0,1 0 1,-1 0-1,0 0 1,0 0-1,0 0 1,0 0-1,0 0 1,0 0-1,0 0 1,0 0-1,1 0 1,-1 0-1,0 0 1,0 0-1,0 0 0,0 0 1,0 1-1,0-1 1,0 0-1,0 0 1,0 0-1,1 0 1,-1 0-1,0 0 1,0 0-1,0 0 1,0 0-1,0 0 1,0 0-1,0 1 1,0-1-1,0 0 0,0 0 1,0 0-1,0 0 1,0 0-1,4-12-487,-3 8-420,5-12-5919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1:34.20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479 1 24575,'-2'1'0,"-1"-1"0,0 1 0,1 0 0,-1 0 0,1 0 0,-1 0 0,1 0 0,-1 1 0,1-1 0,-3 4 0,-10 4 0,-20 6 0,-1-1 0,0-2 0,-1-2 0,0-1 0,0-2 0,-1-2 0,0-1 0,-76-2 0,90-8 114,24 6-149,0 0 1,-1-1-1,1 1 1,0-1 0,0 1-1,0-1 1,0 1 0,0-1-1,0 1 1,0-1-1,0 1 1,0-1 0,0 1-1,0-1 1,0 1-1,1-1 1,-1 1 0,0-1-1,0 1 1,0 0 0,1-1-1,-1 1 1,0-1-1,0 1 1,1 0 0,-1-1-1,0 1 1,1 0-1,-1-1 1,0 1 0,1 0-1,-1-1 1,1 1-1,-1 0 1,1 0 0,-1-1-1,0 1 1,1 0 0,-1 0-1,1 0 1,-1 0-1,2 0 1,15-10-6792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1:34.97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353 246 24575,'-18'-6'0,"1"2"0,-1 0 0,0 1 0,0 0 0,0 2 0,0 0 0,0 1 0,0 1 0,-19 3 0,29-3 0,1 1 0,-1 0 0,0 0 0,1 0 0,-1 1 0,1 1 0,0-1 0,0 1 0,0 0 0,0 1 0,1 0 0,0 0 0,0 0 0,0 1 0,1-1 0,-1 1 0,1 1 0,1-1 0,-1 1 0,1 0 0,0 0 0,-5 14 0,8-16 0,-1 0 0,1 0 0,0 0 0,0 0 0,0 1 0,1-1 0,-1 0 0,1 1 0,1-1 0,-1 0 0,1 1 0,0-1 0,0 0 0,1 0 0,-1 0 0,1 0 0,0 0 0,0 0 0,1 0 0,0 0 0,0-1 0,0 0 0,0 1 0,0-1 0,1 0 0,0-1 0,0 1 0,0-1 0,0 1 0,1-1 0,-1-1 0,8 5 0,-2-2 0,1 0 0,-1 0 0,1-1 0,0 0 0,0-1 0,0 0 0,0-1 0,1 0 0,-1 0 0,1-2 0,0 1 0,-1-2 0,1 1 0,12-4 0,-10 2 0,-1-2 0,-1 1 0,1-2 0,-1 0 0,1 0 0,-2-1 0,18-11 0,-26 15 0,-1-1 0,1 1 0,-1 0 0,1-1 0,-1 1 0,0-1 0,0 0 0,0 0 0,0 0 0,-1 0 0,1 0 0,-1 0 0,0 0 0,0 0 0,0-1 0,0 1 0,0 0 0,-1-1 0,0 1 0,1-1 0,-1 1 0,0 0 0,-1-1 0,1 1 0,-1-1 0,1 1 0,-1 0 0,0-1 0,0 1 0,-1 0 0,1 0 0,-1 0 0,-2-5 0,1 3 0,0-1 0,0 1 0,0-1 0,-1 1 0,1 0 0,-1 1 0,0-1 0,-1 1 0,1-1 0,-1 1 0,0 1 0,0-1 0,-8-4 0,13 8 0,0 0 0,1 0 0,-1 1 0,0-1 0,0 0 0,0 0 0,0 0 0,0 0 0,0 1 0,0-1 0,1 0 0,-1 0 0,0 0 0,0 1 0,0-1 0,0 0 0,0 0 0,0 0 0,0 1 0,0-1 0,0 0 0,0 0 0,0 0 0,0 1 0,0-1 0,0 0 0,0 0 0,-1 0 0,1 0 0,0 1 0,0-1 0,0 0 0,0 0 0,0 0 0,0 0 0,0 1 0,0-1 0,-1 0 0,1 0 0,0 0 0,0 0 0,0 0 0,0 1 0,-1-1 0,1 0 0,0 0 0,0 0 0,0 0 0,-1 0 0,1 0 0,0 0 0,0 0 0,0 0 0,-1 0 0,1 0 0,14 15 0,-6-11 0,-1 0 0,1-1 0,0 0 0,0 0 0,0-1 0,0 0 0,0-1 0,0 0 0,1 0 0,-1 0 0,0-1 0,1 0 0,-1-1 0,0 0 0,0 0 0,1-1 0,-1 0 0,13-5 0,-6 1 0,-1 0 0,1 0 0,-1-2 0,0 0 0,0-1 0,-1 0 0,-1-1 0,22-20 0,-29 24 0,-1-1 0,1 0 0,-1 0 0,-1 0 0,0 0 0,0-1 0,0 1 0,-1-1 0,0 0 0,0 0 0,-1 1 0,0-1 0,0 0 0,-1 0 0,0 0 0,0 0 0,-2-10 0,6 46 0,2 0 0,1-1 0,20 51 0,-16-53 0,-2 0 0,-1 1 0,-1 1 0,-1-1 0,-1 1 0,2 47 0,-8-68 0,0 0 0,0 0 0,-1 0 0,1-1 0,-1 1 0,-1 0 0,-4 7 0,7-12 0,0 0 0,-1 0 0,1 0 0,0 0 0,-1 0 0,1 0 0,-1 0 0,0 0 0,1 0 0,-1 0 0,0-1 0,1 1 0,-1 0 0,0 0 0,0-1 0,0 1 0,0-1 0,0 1 0,1-1 0,-1 1 0,0-1 0,0 1 0,0-1 0,0 0 0,0 0 0,0 1 0,-1-1 0,1 0 0,0 0 0,0 0 0,0 0 0,0 0 0,0 0 0,0-1 0,0 1 0,0 0 0,0 0 0,0-1 0,0 1 0,0-1 0,0 1 0,0-1 0,0 1 0,0-1 0,1 1 0,-1-1 0,0 0 0,-1-1 0,0-1 0,-1-1 0,1 0 0,0 0 0,0 0 0,0 0 0,1 0 0,0 0 0,-1 0 0,1-1 0,1 1 0,-1 0 0,1-1 0,0-6 0,5-58 0,0 47 0,2 1 0,0 0 0,1 1 0,1 0 0,1 0 0,0 1 0,2 0 0,0 0 0,1 2 0,1-1 0,16-14 0,-11 13 0,2 0 0,0 2 0,1 0 0,0 2 0,1 0 0,1 2 0,0 1 0,39-15 0,-15 13-1365,-4 3-5461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1:35.70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38 136 24575,'-3'-18'0,"0"1"0,0 0 0,-10-25 0,0 6 0,10 31 0,5 11 0,22 71 0,-4 1 0,-3 0 0,-3 2 0,-4 0 0,-3 0 0,-7 132 0,-4-168 0,1-23 0,2-1 0,0 1 0,1-1 0,3 23 0,-3-43 0,0 0 0,0 0 0,0 1 0,0-1 0,0 0 0,0 0 0,0 1 0,0-1 0,0 0 0,0 0 0,0 0 0,0 1 0,0-1 0,0 0 0,0 0 0,0 1 0,0-1 0,1 0 0,-1 0 0,0 0 0,0 1 0,0-1 0,0 0 0,0 0 0,1 0 0,-1 0 0,0 0 0,0 1 0,0-1 0,1 0 0,-1 0 0,0 0 0,0 0 0,1 0 0,-1 0 0,0 0 0,0 0 0,1 0 0,-1 0 0,0 0 0,0 0 0,0 0 0,1 0 0,-1 0 0,0 0 0,0 0 0,1 0 0,-1 0 0,0 0 0,1 0 0,12-13 0,8-21 0,61-128 0,29-55 0,-86 174 0,2 2 0,58-70 0,-70 99 0,-16 22 0,-16 25 0,-4-7 0,-1-1 0,-35 35 0,30-33 0,-36 46 0,61-71-4,-1-1 0,1 1 0,-1 0-1,1 0 1,0 0 0,1 0 0,-1 1-1,1-1 1,0 0 0,0 1 0,0-1-1,0 0 1,1 1 0,0-1 0,0 1 0,0-1-1,0 1 1,2 6 0,0-5 19,1 0 1,-1 0-1,1-1 0,0 1 1,0-1-1,0 0 1,1 0-1,0 0 0,0 0 1,0-1-1,1 1 1,4 3-1,5 2-180,1 0 0,-1-1 0,2 0 0,-1-1 0,1-1 0,0 0 0,1-2 0,28 8 0,-23-10-6661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1:36.23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357 27 24575,'-5'-3'0,"1"0"0,0 0 0,-1 0 0,0 1 0,0 0 0,1 0 0,-1 0 0,0 0 0,-1 1 0,1 0 0,0 0 0,-9 0 0,-64 1 0,65 1 0,0 1 0,1 1 0,-1 0 0,0 1 0,1 0 0,0 1 0,0 0 0,1 1 0,-1 0 0,1 1 0,1 0 0,-1 1 0,1 0 0,0 1 0,-8 10 0,17-18 0,-1 0 0,1 0 0,0 1 0,0-1 0,0 0 0,0 1 0,0-1 0,0 1 0,1-1 0,-1 1 0,0 0 0,1-1 0,0 1 0,-1 0 0,1-1 0,0 1 0,0 0 0,-1 0 0,1-1 0,1 1 0,-1 0 0,0-1 0,1 4 0,0-3 0,0 0 0,1 0 0,-1 0 0,1 0 0,-1 0 0,1 0 0,0 0 0,-1-1 0,1 1 0,0-1 0,0 1 0,0-1 0,1 0 0,2 2 0,9 3 0,0-1 0,0-1 0,0 0 0,17 2 0,-30-6 0,27 5 0,-3-1 0,0 1 0,0 0 0,-1 2 0,45 19 0,-64-24 0,-1 0 0,0 0 0,0 0 0,0 1 0,0 0 0,-1 0 0,1 0 0,-1 0 0,0 0 0,1 1 0,-2-1 0,1 1 0,0 0 0,-1 0 0,1 0 0,-1 0 0,0 0 0,-1 0 0,1 1 0,-1-1 0,0 1 0,0-1 0,0 1 0,0 0 0,-1-1 0,0 1 0,0-1 0,0 1 0,-1 0 0,1-1 0,-1 1 0,0-1 0,-3 7 0,1-1 0,-1-1 0,-1 1 0,0-1 0,0 0 0,-1-1 0,0 1 0,0-1 0,-1 0 0,0-1 0,-1 1 0,1-1 0,-2-1 0,1 1 0,-1-2 0,-15 9 0,11-7 0,-1 0 0,0-1 0,0-1 0,0 0 0,-1-1 0,1-1 0,-1 0 0,0-1 0,0 0 0,-21-2 0,33 0-72,0 0 1,-1 0-1,1-1 0,0 0 0,-1 1 0,1-1 0,0-1 0,0 1 1,-1 0-1,1-1 0,0 1 0,1-1 0,-1 0 0,0 0 0,0 0 1,1-1-1,-1 1 0,-2-4 0,-5-10-6754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1:40.57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2923 0 24575,'-709'15'0,"163"2"0,197-8 0,-670 0 0,936-9 0,10-10 0,61 7 0,0 1 0,0 0 0,0 1 0,0 0 0,-18 2 0,27-1 0,0 1 0,1 0 0,-1 0 0,0 0 0,1 0 0,-1 0 0,1 1 0,0-1 0,-1 1 0,1 0 0,0-1 0,0 1 0,0 0 0,0 0 0,0 0 0,0 1 0,1-1 0,-1 0 0,1 1 0,0-1 0,-1 1 0,1 0 0,0-1 0,1 1 0,-1 0 0,0-1 0,1 1 0,-1 0 0,1 0 0,0 3 0,-1 12 0,1-1 0,0 1 0,5 28 0,-4-38 0,86 1021 0,-86-1010 0,11 246 0,-28 351 0,9-482 0,5-66 0,-14 90 0,11-122 0,-1 47 0,5-53 0,-1 1 0,-10 48 0,1-29 0,2 0 0,2 1 0,-1 65 0,9-101 0,0 1 0,1-1 0,6 20 0,5 35 0,3 48 0,-6-61 0,-4-25 0,0 1 0,3-1 0,0-1 0,20 44 0,-26-70 0,1 0 0,-1 0 0,1-1 0,0 1 0,0-1 0,0 0 0,1 0 0,0 0 0,0-1 0,0 1 0,0-1 0,0 0 0,0-1 0,1 1 0,0-1 0,-1 0 0,1-1 0,0 1 0,8 0 0,14 2 0,0-1 0,50-2 0,-72-1 0,136-13 0,-9-1 0,169 3 0,261-5 0,824 37-659,-1095-16 659,135 7 0,122-24 659,-524 10-659,1-1 0,44-12 0,-58 11 0,0 0 0,-1 0 0,0-1 0,1 0 0,-2-1 0,1-1 0,18-14 0,-27 20 0,-1-1 0,1 0 0,-1 0 0,0 0 0,1 0 0,-1 0 0,0 0 0,0 0 0,0-1 0,-1 1 0,1 0 0,0-1 0,-1 1 0,0 0 0,1-1 0,-1 1 0,0 0 0,0-1 0,0 1 0,-1-1 0,1 1 0,-1 0 0,1-1 0,-1 1 0,0 0 0,1 0 0,-3-3 0,-4-10 0,0 0 0,-1 1 0,-12-16 0,-3-8 0,4-6 0,2-2 0,2 0 0,3-1 0,1-1 0,2 0 0,-3-56 0,7-299 0,8 231 0,-2 95 0,-17-676 0,-39 9 0,52 489 0,0-1 0,-1 234 0,0 0 0,-2 1 0,-1 0 0,-11-25 0,3 6 0,13 33 0,0 1 0,-1 0 0,1 0 0,-1 0 0,0 1 0,-1-1 0,0 1 0,-5-7 0,6 9 0,0 1 0,0 0 0,-1 0 0,1 0 0,-1 0 0,1 0 0,-1 1 0,0-1 0,1 1 0,-1 0 0,0 0 0,0 1 0,0-1 0,0 1 0,-4 0 0,-330 0 0,144 3 0,-590 32 0,706-30 0,74-5-84,-44 0 299,47 1-241,1-1-1,-1 0 1,0 0 0,1 0 0,-1 0-1,1 0 1,-1 0 0,0 0 0,1 0-1,-1 0 1,0 0 0,1-1 0,-1 1-1,0 0 1,1 0 0,-1 0 0,1-1-1,-1 1 1,1 0 0,-1-1 0,0 1 0,1-1-1,-1 1 1,1 0 0,0-1 0,-1 1-1,1-1 1,-1 1 0,1-1 0,0 0-1,-1 1 1,1-1 0,0 1 0,0-1-1,-1 1 1,1-1 0,0 0 0,0 1-1,0-1 1,0 0 0,0 1 0,0-1-1,0 0 1,0 1 0,0-1 0,0 0-1,0 1 1,0-1 0,0 1 0,1-1-1,-1 0 1,0 1 0,0-1 0,1 1-1,-1-1 1,1 0 0,10-13-6800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5:46.55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4227 50 24575,'-3'-3'0,"-1"1"0,0-1 0,0 1 0,0 0 0,0 0 0,-1 0 0,1 0 0,0 1 0,-1 0 0,1 0 0,-10-1 0,-56 0 0,49 2 0,-365 12 0,60 1 0,-1322-14-552,1097-15 552,325 8 0,6-6 150,107 4 51,-194 9 0,293 2-201,1 1 0,-1-1 0,1 2 0,0 0 0,0 1 0,0 0 0,-12 6 0,21-8 0,0 1 0,0-1 0,0 1 0,1 0 0,-1 0 0,1 0 0,-1 0 0,1 1 0,0-1 0,1 1 0,-1 0 0,1 0 0,-1 0 0,1 0 0,0 0 0,1 1 0,-1-1 0,1 0 0,0 1 0,0-1 0,0 1 0,1 0 0,-1 6 0,1 35 0,12 82 0,-2-20 0,23 720 0,-25-474 0,-3 212 0,-58 83 0,-35-2 0,66-496 0,-6 250 0,28-399 0,0 11 0,0 0 0,1 0 0,0 0 0,1 0 0,4 14 0,-5-24 0,0 0 0,1 0 0,-1 0 0,1 0 0,-1 0 0,1 0 0,0 0 0,0-1 0,0 1 0,1-1 0,-1 1 0,0-1 0,1 0 0,0 0 0,-1 0 0,1 0 0,0 0 0,0-1 0,0 1 0,0-1 0,1 0 0,-1 0 0,0 0 0,0 0 0,4 0 0,42 3 0,-1-1 0,72-7 0,-22 0 0,1461 30-474,-580-3 239,31-48 235,-987 24 16,-4 1 62,0-1-1,0-1 0,1-1 1,24-7-1,-40 9-66,0 0 1,0 0-1,0-1 0,0 0 1,-1 0-1,1 0 0,-1 0 1,1 0-1,-1-1 0,0 1 1,0-1-1,0 0 0,0 0 1,-1 0-1,1-1 0,-1 1 1,0 0-1,0-1 0,0 0 1,0 1-1,-1-1 1,1 0-1,-1 0 0,0 0 1,0 0-1,0-4 0,2-45-11,-2 0 0,-9-72 0,2 83 0,-2 0 0,-26-77 0,2 5 0,14 29 0,5-1 0,3 0 0,4-1 0,7-98 0,47-351 0,-5 104 0,-36 307 0,22-514 0,-30 470 0,-40-299 0,-2 194-1365,35 224-5461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5:47.67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243 244 24575,'-1'-6'0,"0"1"0,-1-1 0,0 1 0,1 0 0,-2 0 0,1 0 0,-1 0 0,1 0 0,-1 1 0,-1-1 0,1 1 0,0 0 0,-5-4 0,7 8 0,0-1 0,1 1 0,-1 0 0,0 0 0,0 0 0,1 0 0,-1 0 0,0 0 0,0 0 0,0 0 0,1 0 0,-1 0 0,0 1 0,1-1 0,-1 0 0,0 0 0,0 1 0,1-1 0,-1 0 0,0 1 0,1-1 0,-1 1 0,1-1 0,-1 1 0,1-1 0,-1 1 0,0-1 0,1 1 0,0 0 0,-1-1 0,1 1 0,-1 0 0,1-1 0,0 1 0,0 0 0,-1-1 0,1 1 0,0 0 0,0 0 0,0-1 0,0 1 0,0 1 0,-11 39 0,11-37 0,-41 389 0,18-115 0,19-246 0,-28 181 0,31-211 0,1 1 0,0-1 0,-1 0 0,0 0 0,1 1 0,-1-1 0,0 0 0,0 0 0,-1 0 0,1 0 0,-3 3 0,4-5 0,0 1 0,-1-1 0,1 0 0,0 0 0,-1 0 0,1 1 0,-1-1 0,1 0 0,-1 0 0,1 0 0,0 0 0,-1 0 0,1 0 0,-1 0 0,1 0 0,-1 0 0,1 0 0,0 0 0,-1 0 0,1 0 0,-1 0 0,1-1 0,0 1 0,-1 0 0,1 0 0,-1 0 0,1 0 0,0-1 0,-1 1 0,1 0 0,0-1 0,-1 1 0,1 0 0,0 0 0,-1-1 0,-2-3 0,0 0 0,1-1 0,-1 1 0,1-1 0,0 1 0,0-1 0,0 0 0,-1-8 0,-4-22 0,1 0 0,2 0 0,1-1 0,2 0 0,3-39 0,5 18 0,1 1 0,24-81 0,-15 78 0,1 0 0,4 2 0,2 0 0,2 2 0,3 1 0,2 1 0,3 2 0,1 1 0,46-49 0,-78 96 0,-1 0 0,0 1 0,1-1 0,-1 1 0,1 0 0,0 0 0,0 0 0,0 0 0,0 0 0,0 1 0,1-1 0,-1 1 0,0 0 0,1 0 0,-1 0 0,0 0 0,6 0 0,-6 2 0,-1-1 0,1 1 0,-1 0 0,1 0 0,0 0 0,-1 0 0,0 0 0,1 0 0,-1 1 0,0-1 0,1 1 0,-1 0 0,0 0 0,0 0 0,0 0 0,-1 0 0,1 0 0,0 0 0,-1 0 0,0 1 0,1-1 0,-1 0 0,1 4 0,8 18 0,0 0 0,-2 1 0,-1 0 0,-1 0 0,3 28 0,7 133 0,-11 71 0,9 111 0,-12-330 0,-2-27 0,1 1 0,0-1 0,1 0 0,0 0 0,5 18 0,-6-28-34,-1 0 0,1 1 0,0-1 0,-1 0 0,1 0-1,0 0 1,0 0 0,0 0 0,0 0 0,0-1 0,0 1 0,0 0 0,0 0-1,0-1 1,0 1 0,0 0 0,0-1 0,0 0 0,1 1 0,-1-1-1,0 1 1,0-1 0,1 0 0,-1 0 0,0 0 0,0 0 0,1 0 0,-1 0-1,0 0 1,1 0 0,-1 0 0,0-1 0,0 1 0,0 0 0,1-1 0,-1 1-1,0-1 1,0 0 0,2 0 0,15-9-6792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5:48.07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459 1 24575,'-4'0'0,"-23"4"0,-20 6 0,-14 1 0,-6-1 0,4-3 0,9-6 0,9-4 0,8 0 0,6-1 0,13 1 0,13-4 0,8 0-8191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5:48.47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45 179 24575,'-2'0'0,"0"0"0,1 0 0,-1 0 0,0 0 0,0 0 0,1 0 0,-1 1 0,0-1 0,1 1 0,-1-1 0,0 1 0,1 0 0,-1 0 0,1 0 0,-1 0 0,1 0 0,-1 0 0,1 0 0,0 0 0,0 0 0,-1 1 0,1-1 0,0 0 0,0 1 0,0-1 0,0 1 0,1-1 0,-1 1 0,0 0 0,1-1 0,-1 1 0,1 0 0,-1-1 0,1 1 0,0 0 0,0 0 0,0-1 0,0 1 0,0 0 0,0 2 0,2 9 0,-1 1 0,2-1 0,0 0 0,6 17 0,-3-10 0,6 25 0,-1 1 0,-3 0 0,-1 0 0,0 91 0,-23-182 0,13 20 0,0-1 0,1 1 0,2-1 0,1 1 0,0-1 0,2 1 0,1-1 0,1 1 0,2 1 0,0-1 0,1 1 0,18-36 0,-17 43 0,0 1 0,1 1 0,0 0 0,1 0 0,1 1 0,1 0 0,0 1 0,0 1 0,1 0 0,1 0 0,0 2 0,0 0 0,1 1 0,1 0 0,-1 1 0,1 1 0,1 1 0,19-5 0,51-2-1365,-48 10-5461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9:50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307 1 24575,'-1'34'0,"-2"0"0,-1-1 0,-2 1 0,-20 64 0,-61 126 0,54-146 0,21-48 0,-25 60 0,-36 130 0,66-190 0,1 1 0,1-1 0,1 1 0,2 0 0,2 0 0,0 0 0,2 0 0,9 48 0,2-33 0,2 0 0,2-2 0,25 50 0,-20-50 0,-3 1 0,25 86 0,-41-116 29,-1-1 0,-1 1 0,-1 18 0,0-20-399,0 1 0,1-1-1,4 24 1,0-22-6456</inkml:trace>
  <inkml:trace contextRef="#ctx0" brushRef="#br0" timeOffset="1">240 1855 24575,'6'7'0,"-1"0"0,1 1 0,-1 0 0,-1 0 0,1 0 0,-1 0 0,-1 1 0,4 11 0,14 77 0,-14-61 0,1 11-455,-3 0 0,0 94 0,-5-131-6371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5:49.13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511 790 24575,'-25'-17'0,"-2"-2"0,0 1 0,-1 2 0,-51-23 0,72 36 0,0 1 0,0-1 0,-1 1 0,1 1 0,-1-1 0,1 1 0,-1 1 0,1-1 0,-1 1 0,0 1 0,1-1 0,-1 1 0,1 1 0,-1-1 0,1 1 0,-1 0 0,1 1 0,0 0 0,0 0 0,0 1 0,-7 4 0,0 3 0,1 0 0,0 1 0,0 0 0,1 1 0,1 0 0,0 1 0,1 0 0,0 1 0,1 0 0,-6 16 0,10-21 0,1 0 0,1 0 0,-1 0 0,2 0 0,0 0 0,0 0 0,0 1 0,2-1 0,-1 1 0,1-1 0,1 0 0,0 1 0,0-1 0,1 1 0,0-1 0,1 0 0,8 19 0,-8-22 0,0-1 0,1 0 0,0 0 0,0-1 0,0 1 0,1-1 0,-1 0 0,1 0 0,1 0 0,-1-1 0,1 1 0,0-2 0,0 1 0,10 4 0,-7-4 0,0-1 0,1 0 0,0-1 0,0 0 0,0 0 0,0-1 0,0 0 0,0-1 0,14-1 0,-6-1 0,-1-1 0,1-1 0,-1 0 0,0-1 0,0-1 0,0-1 0,-1 0 0,0-1 0,0-1 0,-1 0 0,15-13 0,-17 10 0,0-1 0,-2 0 0,1-1 0,-1 0 0,-1 0 0,-1-1 0,0-1 0,-1 0 0,-1 0 0,0 0 0,-1-1 0,4-18 0,4-28 0,12-127 0,-22 144 0,8-84 0,-9-224 0,-4 348 0,2 2 0,-1 0 0,0 0 0,-1-1 0,1 1 0,-1 0 0,1-1 0,-1 1 0,-1 0 0,1 0 0,-1 0 0,1 0 0,-1 0 0,0 0 0,-5-6 0,6 9 0,1 1 0,0 0 0,-1 0 0,1-1 0,0 1 0,-1 0 0,1 0 0,0 0 0,-1 0 0,1-1 0,-1 1 0,1 0 0,0 0 0,-1 0 0,1 0 0,0 0 0,-1 0 0,1 0 0,-1 0 0,1 0 0,0 0 0,-1 0 0,1 1 0,-1-1 0,1 0 0,0 0 0,-1 0 0,1 0 0,0 1 0,-1-1 0,1 0 0,0 0 0,-1 1 0,1-1 0,0 0 0,0 0 0,-1 1 0,-8 19 0,3 23 0,1 399 0,8-238 0,-4-81 0,3 131 0,-2-247 0,0-1 0,1 1 0,0-1 0,1 1 0,-1-1 0,1 1 0,0-1 0,1 0 0,-1 0 0,7 10 0,-7-13 0,0-1 0,0 0 0,0 0 0,1 0 0,-1 0 0,1 0 0,-1 0 0,1-1 0,-1 1 0,1-1 0,0 0 0,0 0 0,0 0 0,0 0 0,0 0 0,0-1 0,0 1 0,0-1 0,0 0 0,0 0 0,0 0 0,0 0 0,0 0 0,0-1 0,4 0 0,52-11-1365,-31 6-5461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5:50.34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35 243 24575,'-7'-15'0,"6"12"0,0 0 0,0 0 0,0 0 0,-1 0 0,0 1 0,1-1 0,-1 0 0,0 1 0,0-1 0,-5-3 0,7 6 0,0 0 0,0 0 0,-1 0 0,1 0 0,0 1 0,-1-1 0,1 0 0,0 0 0,0 0 0,-1 0 0,1 1 0,0-1 0,0 0 0,-1 0 0,1 1 0,0-1 0,0 0 0,0 0 0,-1 1 0,1-1 0,0 0 0,0 1 0,0-1 0,0 0 0,0 0 0,0 1 0,0-1 0,-1 0 0,1 1 0,0-1 0,0 0 0,0 1 0,0-1 0,1 0 0,-1 1 0,0-1 0,0 0 0,0 1 0,0-1 0,0 0 0,0 1 0,1-1 0,-1 22 0,0-21 0,10 110 0,-3-49 0,-3 0 0,-6 94 0,-3-113 0,2-22 0,0 0 0,2 0 0,0 0 0,3 25 0,-2-46 0,0 0 0,0 1 0,0-1 0,0 0 0,0 0 0,0 0 0,0 0 0,0 1 0,0-1 0,0 0 0,0 0 0,0 0 0,-1 1 0,1-1 0,1 0 0,-1 0 0,0 0 0,0 0 0,0 1 0,0-1 0,0 0 0,0 0 0,0 0 0,0 1 0,0-1 0,0 0 0,0 0 0,0 0 0,0 0 0,1 1 0,-1-1 0,0 0 0,0 0 0,0 0 0,0 0 0,0 0 0,1 0 0,-1 0 0,0 1 0,0-1 0,0 0 0,0 0 0,1 0 0,-1 0 0,0 0 0,0 0 0,0 0 0,1 0 0,-1 0 0,0 0 0,0 0 0,0 0 0,1 0 0,-1 0 0,0 0 0,0 0 0,1 0 0,6-15 0,2-22 0,-3-149 0,-7 123 0,4 0 0,12-78 0,-8 96 0,12-55 0,-17 92 0,1-1 0,0 0 0,0 1 0,1 0 0,0 0 0,1 0 0,-1 0 0,9-9 0,-12 15 0,0 0 0,1 1 0,-1 0 0,1-1 0,-1 1 0,1 0 0,0-1 0,-1 1 0,1 0 0,0 0 0,0 0 0,0 1 0,0-1 0,0 0 0,0 1 0,0-1 0,0 1 0,0 0 0,0 0 0,0 0 0,3 0 0,-1 1 0,-1-1 0,0 1 0,0 1 0,0-1 0,0 0 0,-1 1 0,1 0 0,0-1 0,-1 1 0,1 0 0,-1 0 0,4 4 0,4 5 0,-2 1 0,1 0 0,-1 0 0,-1 0 0,7 15 0,1 10 0,-1 1 0,-1 0 0,-3 0 0,-1 1 0,-2 1 0,-1 0 0,-2 0 0,-2 59 0,-3-93 0,1 0 0,1 0 0,-1 0 0,1 0 0,0 0 0,4 11 0,-5-16 0,0-1 0,0 0 0,0 1 0,0-1 0,0 1 0,1-1 0,-1 0 0,0 1 0,0-1 0,1 0 0,-1 1 0,0-1 0,1 0 0,-1 0 0,0 1 0,1-1 0,-1 0 0,0 0 0,1 0 0,-1 1 0,0-1 0,1 0 0,-1 0 0,1 0 0,-1 0 0,0 0 0,1 0 0,-1 0 0,1 0 0,-1 0 0,0 0 0,1 0 0,-1 0 0,1 0 0,0 0 0,1-1 0,0-1 0,-1 1 0,1-1 0,0 1 0,0-1 0,-1 0 0,1 1 0,-1-1 0,0 0 0,1 0 0,0-3 0,26-47 0,28-76 0,3-6 0,-44 105 0,0 1 0,2 1 0,1 1 0,1 0 0,1 1 0,1 1 0,1 1 0,50-38 0,-70 59 0,0 0 0,0 0 0,1 0 0,-1 1 0,1-1 0,0 1 0,-1 0 0,1 0 0,0 0 0,0 0 0,0 0 0,-1 0 0,1 1 0,0-1 0,0 1 0,0 0 0,0 0 0,0 0 0,0 1 0,0-1 0,0 1 0,0-1 0,0 1 0,-1 0 0,1 0 0,0 0 0,0 0 0,-1 1 0,1-1 0,-1 1 0,1 0 0,-1-1 0,0 1 0,0 0 0,0 0 0,0 1 0,0-1 0,0 0 0,0 1 0,-1-1 0,2 4 0,4 6 0,-1 1 0,-1 0 0,0 0 0,-1 0 0,0 1 0,-1 0 0,2 22 0,-1 23 0,-5 71 0,2 40 0,-1-167-34,0 0 0,0-1 0,0 1 0,1-1 0,-1 1-1,1-1 1,-1 1 0,1-1 0,0 1 0,0-1 0,0 1 0,1-1 0,-1 0-1,0 0 1,1 0 0,-1 1 0,1-1 0,0-1 0,0 1 0,0 0-1,0 0 1,0-1 0,0 1 0,0-1 0,0 0 0,1 0 0,-1 1 0,0-1-1,1-1 1,-1 1 0,1 0 0,-1-1 0,1 1 0,0-1 0,-1 0 0,1 0-1,-1 0 1,1 0 0,4-1 0,14-2-6792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5:51.14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710 94 24575,'-8'-2'0,"1"1"0,0-1 0,0-1 0,0 1 0,0-1 0,0 0 0,1-1 0,-12-7 0,-12-6 0,13 9 0,1 1 0,-1 0 0,-1 1 0,1 2 0,-1-1 0,0 2 0,0 1 0,0 0 0,0 1 0,-1 1 0,1 0 0,0 2 0,0 0 0,0 1 0,0 1 0,1 0 0,-1 1 0,1 1 0,0 1 0,1 1 0,-1 0 0,1 1 0,1 0 0,-18 15 0,18-12 0,0 0 0,1 1 0,1 1 0,0 0 0,1 1 0,0 0 0,1 1 0,-16 31 0,23-40 0,1 0 0,0 0 0,0 0 0,0 0 0,1 1 0,0-1 0,1 1 0,0-1 0,0 1 0,0-1 0,1 1 0,0 0 0,1-1 0,0 1 0,0 0 0,0-1 0,1 1 0,0-1 0,1 0 0,-1 0 0,2 0 0,-1 0 0,1 0 0,8 12 0,-7-14 0,1 0 0,0 0 0,0 0 0,0-1 0,0 0 0,1 0 0,-1-1 0,1 1 0,0-1 0,0-1 0,1 0 0,-1 0 0,0 0 0,1-1 0,-1 0 0,11 1 0,-3-2 0,1 0 0,-1 0 0,0-1 0,0-1 0,0-1 0,0 0 0,19-7 0,-12 1 0,0 0 0,0-2 0,0-1 0,-1 0 0,-1-2 0,36-31 0,-43 33 0,0-1 0,-1 0 0,0-1 0,-2-1 0,1 0 0,-2 0 0,0-1 0,-1 0 0,0-1 0,5-18 0,-9 22 0,2-5 0,0 1 0,-2-2 0,0 1 0,-1 0 0,1-24 0,-8 25 0,-6 17 0,8 1 0,0 1 0,0-1 0,0 1 0,1 0 0,-1 0 0,1 0 0,-1 0 0,1 0 0,0 0 0,0 0 0,-2 4 0,-5 17 0,2 0 0,0 1 0,2 0 0,-4 47 0,7-58 0,1 0 0,1 0 0,0 0 0,0 0 0,2-1 0,-1 1 0,2 0 0,-1-1 0,2 1 0,11 22 0,-14-32 0,0 1 0,0-1 0,0 0 0,1 0 0,-1 0 0,1 0 0,0 0 0,0 0 0,0-1 0,0 0 0,0 1 0,1-1 0,-1 0 0,1-1 0,-1 1 0,1-1 0,0 1 0,-1-1 0,1 0 0,0 0 0,0-1 0,0 1 0,0-1 0,0 0 0,0 0 0,0 0 0,0 0 0,0-1 0,0 0 0,0 0 0,-1 0 0,1 0 0,0 0 0,-1-1 0,1 0 0,-1 0 0,6-3 0,2-2 0,0 0 0,-1 0 0,0-1 0,-1-1 0,1 0 0,-2 0 0,1 0 0,-1-1 0,-1-1 0,10-16 0,4-26 0,-17 41 0,0 0 0,0 1 0,12-20 0,-16 30 0,0 1 0,0 0 0,1 0 0,-1 0 0,0-1 0,0 1 0,0 0 0,0 0 0,0 0 0,0-1 0,0 1 0,1 0 0,-1 0 0,0 0 0,0-1 0,0 1 0,0 0 0,1 0 0,-1 0 0,0 0 0,0 0 0,0 0 0,1 0 0,-1-1 0,0 1 0,0 0 0,0 0 0,1 0 0,-1 0 0,0 0 0,0 0 0,1 0 0,-1 0 0,0 0 0,0 0 0,0 0 0,1 0 0,-1 0 0,0 0 0,0 0 0,1 1 0,-1-1 0,0 0 0,0 0 0,5 12 0,-2 18 0,-4 42 0,-1-38 0,6 55 0,-3-80 0,0 0 0,1 0 0,0 0 0,0 0 0,1-1 0,0 1 0,1-1 0,0 0 0,0 0 0,10 14 0,-11-18 5,0-1-1,1 0 1,-1 0-1,0 0 0,1-1 1,0 1-1,-1-1 1,1 0-1,0 0 1,0 0-1,0-1 0,1 1 1,-1-1-1,0 0 1,0 0-1,1 0 1,-1-1-1,1 1 1,-1-1-1,1 0 0,-1-1 1,0 1-1,1-1 1,-1 0-1,0 0 1,8-2-1,-5 0-110,1 0 0,-1 0 0,1-1 0,-1 0 0,0 0 0,-1 0-1,1-1 1,-1 0 0,0 0 0,0-1 0,0 0 0,-1 0 0,8-10 0,-1-6-6720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5:51.48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56 0 24575,'-8'0'0,"-8"0"0,-1 5 0,7 0 0,5 5 0,8 0 0,3-2-8191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5:51.99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127 1 24575,'-2'0'0,"0"1"0,0 0 0,1-1 0,-1 1 0,0 0 0,1 0 0,-1 0 0,1 0 0,-1 0 0,1 0 0,0 1 0,0-1 0,-1 0 0,1 1 0,0-1 0,0 1 0,0-1 0,0 1 0,0 0 0,1-1 0,-1 1 0,0 2 0,-13 39 0,-15 130 0,-9 37 0,34-196 0,1 0 0,0 0 0,0 1 0,2-1 0,0 0 0,1 17 0,0-31 0,-1 0 0,1 0 0,0 1 0,0-1 0,0 0 0,0 0 0,0 1 0,0-1 0,0 0 0,0 0 0,0 1 0,0-1 0,0 0 0,0 0 0,0 1 0,0-1 0,1 0 0,-1 0 0,0 1 0,0-1 0,0 0 0,0 0 0,0 0 0,0 1 0,1-1 0,-1 0 0,0 0 0,0 0 0,0 0 0,1 1 0,-1-1 0,0 0 0,0 0 0,0 0 0,1 0 0,-1 0 0,0 0 0,0 1 0,1-1 0,-1 0 0,0 0 0,0 0 0,1 0 0,-1 0 0,0 0 0,0 0 0,1 0 0,9-13 0,6-20 0,88-223 0,-87 222 0,2 0 0,2 2 0,0 0 0,2 1 0,33-33 0,-54 61 0,0 1 0,1-1 0,-1 1 0,1-1 0,-1 1 0,1 0 0,0 0 0,0 1 0,0-1 0,0 0 0,0 1 0,1 0 0,-1 0 0,0 0 0,1 0 0,-1 0 0,0 1 0,1 0 0,-1-1 0,1 1 0,-1 0 0,1 1 0,-1-1 0,0 1 0,1-1 0,-1 1 0,0 0 0,1 0 0,2 2 0,0 1 0,0 0 0,0 0 0,0 0 0,-1 1 0,0 0 0,0 0 0,0 0 0,-1 1 0,0-1 0,0 1 0,0 0 0,-1 0 0,5 10 0,27 69 0,46 178 0,-80-260-52,-1-1-1,0 1 1,1 0-1,0 0 1,-1 0-1,1-1 1,0 1-1,1 0 1,-1-1-1,0 1 1,1-1-1,-1 0 1,1 1-1,0-1 1,0 0-1,0 0 1,0 0-1,0 0 1,0 0-1,0-1 0,1 1 1,-1-1-1,1 1 1,-1-1-1,4 1 1,7-1-6774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5:53.23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3459 28 24575,'0'-1'0,"0"0"0,0 0 0,0 0 0,0 0 0,0 0 0,0 0 0,0 0 0,0 0 0,0 0 0,0 0 0,-1 1 0,1-1 0,0 0 0,-1 0 0,1 0 0,-1 0 0,1 0 0,-1 0 0,1 1 0,-1-1 0,0 0 0,1 0 0,-1 1 0,0-1 0,0 0 0,1 1 0,-1-1 0,0 1 0,0-1 0,0 1 0,0-1 0,0 1 0,0 0 0,0-1 0,0 1 0,0 0 0,0 0 0,1 0 0,-1 0 0,0 0 0,0 0 0,0 0 0,-2 0 0,1 0 0,0 1 0,0 0 0,0-1 0,0 1 0,-1 0 0,2 0 0,-1 0 0,0 0 0,0 0 0,0 1 0,0-1 0,1 1 0,-1-1 0,1 1 0,-1-1 0,1 1 0,-1 0 0,1 0 0,-1 2 0,-4 14 0,2 1 0,0-1 0,1 1 0,1 0 0,0 0 0,2 0 0,0 0 0,4 25 0,-1 13 0,-5 7 0,-2 0 0,-3 0 0,-3-1 0,-32 114 0,-112 233 0,133-361 0,2 0 0,3 1 0,2 1 0,-8 55 0,18-84 0,2 0 0,1 1 0,0-1 0,2 1 0,1-1 0,0 1 0,2-1 0,0 0 0,2 0 0,0-1 0,2 1 0,10 21 0,-6-20 0,-3-8 0,-1 1 0,-1 1 0,0 0 0,-1 0 0,4 20 0,-9-32 0,0 0 0,-1 0 0,0 0 0,0 0 0,0 0 0,0-1 0,-1 1 0,0 0 0,0 0 0,0 0 0,-1 0 0,0-1 0,0 1 0,0-1 0,0 1 0,-1-1 0,1 0 0,-1 0 0,0 0 0,0 0 0,-1 0 0,1-1 0,-7 5 0,-10 7 0,-1-1 0,-1-1 0,0-1 0,-38 14 0,-21 12 0,25-8 0,-2-2 0,-2-2 0,-61 16 0,85-32 0,-1-2 0,1-1 0,-1-2 0,0-2 0,-1-2 0,-60-4 0,-189-16 0,-509 31 0,325 17 0,267-23 0,-86 8 0,254-9-341,0-1 0,-1-3-1,-62-4 1,65-2-6485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5:55.03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4879 3448 24575,'-3'8'0,"6"-23"0,5-10 0,-2 1 0,0-1 0,-2 0 0,-1-1 0,0 1 0,-2-27 0,4-42 0,14-101 0,20-154 0,29-192 0,-55 362 0,-12-186 0,-9 241 0,-7 1 0,-43-176 0,52 267 0,0 0 0,2-1 0,2 1 0,1-40 0,19-128 0,-17 193 0,2-17 0,-2 0 0,0 0 0,-2 0 0,0 0 0,-2 1 0,-1-1 0,0 0 0,-2 1 0,-11-30 0,12 40 0,-1 1 0,1 1 0,-2-1 0,0 1 0,0 0 0,-1 0 0,0 1 0,-1 0 0,0 1 0,0 0 0,-1 0 0,-1 1 0,1 0 0,-1 1 0,0 0 0,-1 1 0,0 0 0,-20-7 0,-40-5 0,0 4 0,0 2 0,-97-3 0,39 5 0,-207-12 0,155 12 0,-594-1 0,485 13 0,150 5 0,-170 29 0,61-4 0,-268-5 0,445-27 0,-444-16 0,99-14 0,328 24 0,-148 8 0,209 2 20,-21 1-1405,32-7-5441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6:08.12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2242 24575,'0'-45'0,"7"-404"0,2 297 0,29-153 0,93-311 0,-32 171 0,-96 430-114,0 0 1,-2-1-1,1 1 0,-2-1 0,0 1 1,-1-1-1,-1 1 0,0 0 0,-1-1 1,-1 1-1,-9-26 0,5 21-6712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6:18.01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1789 78 24575,'0'-1'0,"-1"0"0,1 0 0,-1-1 0,1 1 0,-1 0 0,0 0 0,0 0 0,1 0 0,-1 0 0,0 0 0,0 0 0,0 0 0,0 1 0,0-1 0,0 0 0,0 0 0,-1 1 0,1-1 0,0 1 0,0-1 0,0 1 0,-1-1 0,1 1 0,0 0 0,0 0 0,-1 0 0,-2-1 0,-42-3 0,39 4 0,-160-11 0,-164-4 0,-199 16 0,506-2 0,0-2 0,-27-6 0,27 4 0,0 1 0,0 1 0,-29 0 0,47 3 0,0 0 0,0 1 0,0 0 0,-1 0 0,1 1 0,0-1 0,0 1 0,1 0 0,-1 1 0,0 0 0,1 0 0,-1 0 0,1 0 0,0 1 0,0 0 0,0 0 0,-3 4 0,3-1 0,0 0 0,1 0 0,0 0 0,0 1 0,0 0 0,1-1 0,1 1 0,-1 0 0,1 0 0,1 0 0,-2 9 0,0 18 0,0 41 0,3-47 0,-14 315 0,-2-42 0,7-76 0,-66 338 0,21-208 0,-1 10 0,-18 174 0,66-126 0,10-235 0,-3-171 0,0-1 0,0 1 0,1-1 0,0 1 0,1-1 0,0 1 0,0-1 0,0 0 0,1 0 0,4 8 0,-5-12 0,0 0 0,0-1 0,0 1 0,0-1 0,0 0 0,0 0 0,1 0 0,-1 0 0,1 0 0,-1 0 0,1-1 0,0 1 0,-1-1 0,1 0 0,0 0 0,0 0 0,0 0 0,0 0 0,0-1 0,0 1 0,0-1 0,0 0 0,0 0 0,1 0 0,-1 0 0,0 0 0,4-2 0,41-6 0,1 2 0,0 1 0,1 4 0,82 6 0,338 42 0,-181-6 0,311 35 0,-543-69 0,-31-3 0,45 1 0,-70-5 0,1 0 0,-1 0 0,0 0 0,1 0 0,-1 0 0,1-1 0,-1 1 0,1 0 0,-1-1 0,0 1 0,1-1 0,-1 1 0,0-1 0,1 0 0,0-1 0,-1 2 0,-1-1 0,0 1 0,1-1 0,-1 1 0,0-1 0,1 0 0,-1 1 0,0-1 0,0 0 0,0 1 0,0-1 0,1 0 0,-1 1 0,0-1 0,0 0 0,0 1 0,0-1 0,-1 0 0,1 1 0,0-1 0,0 1 0,0-1 0,-1-1 0,-2-4 0,0 0 0,-1-1 0,1 1 0,-2 0 0,-5-6 0,-6-10 0,-7-20 0,2 0 0,1-2 0,3-1 0,-17-64 0,-30-193 0,51 230 0,-17-119 0,-8-283 0,50 172 0,1 61 0,-12 151 0,-4-148 0,-9 147 0,6 53 0,-2-56 0,7 8 0,4-156 0,9 159 0,-6 52 0,2-56 0,-7 67 0,1 0 0,7-29 0,4-37 0,-12 22 0,-2 32 0,2 0 0,1 0 0,9-45 0,0 17 11,-9 44-286,0 0 0,2 0-1,0 0 1,9-25 0,-3 20-6551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6:20.51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422 77 24575,'0'-3'0,"-1"0"0,0 0 0,1 0 0,-1 0 0,0 1 0,-1-1 0,1 0 0,0 0 0,-1 1 0,0-1 0,1 1 0,-1-1 0,0 1 0,0 0 0,0 0 0,-1 0 0,1 0 0,0 0 0,-1 0 0,1 1 0,-1-1 0,0 1 0,-4-2 0,-1-1 0,0 1 0,0 0 0,0 1 0,-1 0 0,1 0 0,0 1 0,-11-1 0,6 3 0,1 0 0,-1 1 0,1 1 0,0 0 0,-1 0 0,1 1 0,1 1 0,-1 0 0,1 0 0,-1 1 0,2 1 0,-15 11 0,11-8 0,2 0 0,-1 1 0,2 1 0,-1 0 0,2 0 0,-1 1 0,2 1 0,0 0 0,-8 16 0,15-26 0,0 1 0,0-1 0,0 1 0,1 0 0,-1-1 0,1 1 0,1 0 0,-1 0 0,1 0 0,-1 0 0,1 0 0,1 0 0,-1-1 0,1 1 0,0 0 0,0 0 0,0 0 0,1-1 0,2 6 0,-1-5 0,0 0 0,0 0 0,1-1 0,0 1 0,0-1 0,0 0 0,0 0 0,1 0 0,0-1 0,-1 0 0,1 0 0,0 0 0,1 0 0,-1-1 0,0 0 0,7 2 0,81 19 0,-72-20 0,-1 2 0,1 0 0,-1 1 0,0 1 0,0 1 0,23 13 0,-40-19 0,-1 0 0,1-1 0,0 1 0,0 1 0,-1-1 0,1 0 0,-1 1 0,0-1 0,0 1 0,0 0 0,0-1 0,0 1 0,-1 0 0,1 0 0,-1 0 0,2 6 0,-3-7 0,1 1 0,-1 0 0,0-1 0,0 1 0,-1-1 0,1 1 0,0-1 0,-1 1 0,0-1 0,0 1 0,1-1 0,-1 1 0,-1-1 0,1 0 0,0 0 0,0 1 0,-3 1 0,-1 2 0,-1 0 0,0 0 0,0-1 0,0 0 0,-1 0 0,0 0 0,0-1 0,0 0 0,0-1 0,-1 1 0,1-2 0,-12 4 0,10-3-114,0-1 1,0-1-1,0 0 0,0 0 0,-1-1 1,1 0-1,0 0 0,0-1 0,0 0 1,-1-1-1,-11-3 0,5-1-6712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9:51.0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24575,'0'4'0,"0"5"0,0 5 0,0 4 0,4-2 0,1 2 0,4-3 0,0-5-8191</inkml:trace>
  <inkml:trace contextRef="#ctx0" brushRef="#br0" timeOffset="1">92 321 24575,'0'7'0,"-4"15"0,-1 7 0,0-5 0,1-6-8191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6:20.97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247 68 24575,'0'-3'0,"0"0"0,-1 0 0,1 0 0,-1 0 0,1 1 0,-1-1 0,0 0 0,0 0 0,0 1 0,-1-1 0,1 1 0,-1-1 0,1 1 0,-1-1 0,0 1 0,0 0 0,0 0 0,0 0 0,0 0 0,0 0 0,0 0 0,-1 1 0,1-1 0,-1 1 0,0 0 0,1-1 0,-1 1 0,0 1 0,1-1 0,-1 0 0,0 0 0,0 1 0,-4-1 0,1 1 0,0-1 0,0 1 0,0 0 0,0 0 0,0 1 0,0 0 0,0 0 0,0 0 0,0 1 0,0 0 0,0 0 0,1 0 0,-1 1 0,1 0 0,-7 4 0,4 0 0,1-1 0,0 2 0,1-1 0,0 1 0,0 0 0,0 0 0,1 0 0,0 1 0,1 0 0,0 0 0,0 0 0,1 1 0,1-1 0,-1 1 0,1-1 0,1 1 0,-1 10 0,2-14 0,0 0 0,0 0 0,0 0 0,1 0 0,0 0 0,0 0 0,0-1 0,1 1 0,0 0 0,0-1 0,1 1 0,-1-1 0,1 0 0,0 0 0,1 0 0,-1 0 0,1 0 0,0-1 0,0 1 0,0-1 0,1 0 0,-1-1 0,1 1 0,0-1 0,0 0 0,0 0 0,1 0 0,10 3 0,0-2-124,0 0 0,0-1 0,0 0 0,1-2 0,-1 0 0,0-1-1,1 0 1,-1-1 0,0-1 0,24-6 0,-18 2-6702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6:21.59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12 104 24575,'0'1'0,"-1"-1"0,0 0 0,1 1 0,-1-1 0,0 0 0,1 1 0,-1-1 0,1 1 0,-1-1 0,1 1 0,-1-1 0,1 1 0,-1 0 0,1-1 0,-1 1 0,1 0 0,0-1 0,-1 1 0,1 0 0,0-1 0,-1 1 0,1 0 0,0 0 0,0-1 0,0 1 0,0 0 0,0 0 0,0-1 0,0 1 0,0 0 0,0 0 0,0-1 0,0 1 0,1 0 0,-1-1 0,0 1 0,0 0 0,1 0 0,-1-1 0,1 2 0,12 39 0,-10-34 0,14 63 0,11 89 0,-26-195 0,1-1 0,3 1 0,1-1 0,1 2 0,14-38 0,-19 64 8,0 0 0,0 0 0,1 1 0,1 0 0,-1 0 0,1 0 0,0 0 0,1 1 0,0-1 0,0 1 0,0 1 0,1-1 0,0 1 0,8-5 0,-5 6-132,-1 0 0,1 0 1,0 1-1,0 1 0,1 0 0,-1 0 1,1 1-1,-1 0 0,1 1 0,0 0 1,18 1-1,-7 0-6702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6:22.163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116 73 24575,'0'0'0,"-1"0"0,0 0 0,0 1 0,1-1 0,-1 0 0,0 0 0,0 0 0,1 1 0,-1-1 0,0 0 0,1 1 0,-1-1 0,0 1 0,1-1 0,-1 0 0,0 1 0,1 0 0,-1-1 0,1 1 0,-1-1 0,1 1 0,-1 0 0,1-1 0,0 1 0,-1 0 0,1-1 0,0 1 0,0 0 0,-1-1 0,1 1 0,0 0 0,0 0 0,0 0 0,0-1 0,0 1 0,0 0 0,0 0 0,0-1 0,0 1 0,0 0 0,0 0 0,1-1 0,-1 1 0,0 0 0,0 0 0,1-1 0,-1 1 0,1 1 0,0 0 0,0 1 0,0 0 0,1 0 0,-1 0 0,0-1 0,1 1 0,0-1 0,0 1 0,-1-1 0,1 0 0,5 4 0,-4-4 0,0 0 0,1 0 0,-1-1 0,0 1 0,1-1 0,-1 0 0,1 0 0,-1 0 0,1-1 0,0 1 0,-1-1 0,1 0 0,-1 0 0,1 0 0,0 0 0,-1-1 0,1 1 0,0-1 0,-1 0 0,1 0 0,-1-1 0,0 1 0,1-1 0,2-1 0,-4 1 0,0 0 0,0 0 0,0 0 0,0 0 0,-1-1 0,1 1 0,-1 0 0,1-1 0,-1 1 0,0-1 0,0 0 0,0 1 0,0-1 0,-1 0 0,1 1 0,-1-1 0,1 0 0,-1 0 0,0 1 0,0-1 0,-1 0 0,1 0 0,0 0 0,-1 1 0,0-1 0,1 0 0,-1 1 0,0-1 0,-1 1 0,1-1 0,-2-3 0,1 2 0,1 1 0,-1 0 0,0-1 0,0 1 0,0 0 0,0 0 0,0 0 0,-1 1 0,0-1 0,1 0 0,-1 1 0,0 0 0,0 0 0,0-1 0,0 2 0,-1-1 0,1 0 0,-4-1 0,3 3 0,1-1 0,-1 1 0,1 0 0,0 0 0,-1 0 0,1 0 0,-1 1 0,1-1 0,0 1 0,-1 0 0,1 0 0,0 0 0,0 0 0,-1 1 0,1-1 0,-3 3 0,-3 2 0,1 0 0,-1 1 0,1 0 0,1 1 0,-1 0 0,1 0 0,0 1 0,1-1 0,0 1 0,1 1 0,-6 11 0,6-10 0,1 0 0,1-1 0,0 1 0,0 0 0,1 1 0,0-1 0,1 0 0,0 1 0,1-1 0,1 1 0,1 11 0,-1-18 0,0 1 0,1-1 0,-1 0 0,1 0 0,0 0 0,1 0 0,-1 0 0,1 0 0,0 0 0,0-1 0,1 0 0,-1 1 0,1-1 0,0-1 0,0 1 0,1 0 0,-1-1 0,0 0 0,1 0 0,0 0 0,0-1 0,0 0 0,0 0 0,0 0 0,6 1 0,-5-2 9,-1 0 0,1 0 0,-1-1 0,1 0 1,0 0-1,-1 0 0,1-1 0,0 1 0,-1-2 0,0 1 0,1 0 0,9-5 0,59-33-1420,-73 38 1339,15-9-6754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6:22.83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1 219 24575,'0'2'0,"0"0"0,0-1 0,0 1 0,0 0 0,0-1 0,1 1 0,-1 0 0,0-1 0,1 1 0,-1 0 0,1-1 0,-1 1 0,1-1 0,0 1 0,0-1 0,0 1 0,0-1 0,0 0 0,0 1 0,0-1 0,0 0 0,1 0 0,-1 0 0,0 0 0,1 0 0,-1 0 0,3 1 0,-1-1 0,1 0 0,0-1 0,0 1 0,-1-1 0,1 1 0,0-1 0,0-1 0,0 1 0,-1 0 0,1-1 0,6-1 0,9-4 0,-1-1 0,0 0 0,28-16 0,-23 10 0,1 2 0,0 0 0,1 2 0,0 0 0,0 2 0,31-5 0,-45 10 0,0-1 0,-1 0 0,0 0 0,1-1 0,-1 0 0,-1-1 0,10-6 0,-17 10 0,0 0 0,-1 0 0,1 0 0,-1-1 0,1 1 0,-1 0 0,0-1 0,1 1 0,-1-1 0,0 0 0,0 1 0,0-1 0,0 0 0,-1 0 0,1 1 0,0-1 0,-1 0 0,1-3 0,-1 3 0,0 0 0,-1 0 0,1 0 0,-1 0 0,0-1 0,1 1 0,-1 0 0,0 0 0,0 0 0,-1 1 0,1-1 0,0 0 0,-1 0 0,1 1 0,-1-1 0,1 1 0,-1-1 0,0 1 0,1-1 0,-4-1 0,-4-2 0,0 0 0,0 0 0,-1 1 0,1 0 0,-1 1 0,0 0 0,0 0 0,0 1 0,0 0 0,-1 1 0,1 1 0,0-1 0,-16 2 0,7 1 0,0 0 0,0 1 0,0 1 0,0 1 0,1 1 0,-25 10 0,31-10 0,0 1 0,0 1 0,1 0 0,-1 0 0,2 1 0,-1 1 0,1 0 0,-14 18 0,20-23 0,-1 1 0,1 0 0,0 0 0,1 0 0,-1 0 0,1 0 0,1 1 0,-1-1 0,1 1 0,0 0 0,0 0 0,1 0 0,0 0 0,1 0 0,-1 0 0,1 0 0,0 0 0,3 13 0,-1-15 0,1 1 0,0-1 0,0 1 0,0-1 0,0 0 0,1-1 0,0 1 0,0 0 0,0-1 0,1 0 0,0 0 0,0 0 0,0-1 0,0 0 0,0 0 0,0 0 0,1 0 0,0-1 0,-1 0 0,1 0 0,8 1 0,2 1 0,1 0 0,-1-2 0,1 0 0,-1 0 0,1-2 0,28-2 0,-29 1-124,0 0 0,0-2 0,-1 0 0,1 0 0,-1-2 0,1 0-1,-1-1 1,-1 0 0,1-1 0,15-10 0,-12 2-6702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6:23.57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45 11 24575,'0'0'0,"0"0"0,0 0 0,0-1 0,0 1 0,0 0 0,1 0 0,-1-1 0,0 1 0,0 0 0,0 0 0,0-1 0,0 1 0,0 0 0,0 0 0,0-1 0,0 1 0,0 0 0,0 0 0,0-1 0,0 1 0,0 0 0,-1 0 0,1-1 0,0 1 0,0 0 0,0 0 0,0-1 0,0 1 0,-1 0 0,1 0 0,0 0 0,0-1 0,0 1 0,0 0 0,-1 0 0,1 0 0,0 0 0,0 0 0,-1-1 0,1 1 0,0 0 0,0 0 0,-1 0 0,1 0 0,0 0 0,0 0 0,-1 0 0,1 0 0,0 0 0,0 0 0,-1 0 0,1 0 0,0 0 0,0 0 0,-1 0 0,1 0 0,0 0 0,0 0 0,-1 0 0,1 1 0,0-1 0,0 0 0,-1 0 0,1 0 0,-11 17 0,7 6 0,1 1 0,1-1 0,1 1 0,1 0 0,5 28 0,-3-29 0,-1 1 0,0-1 0,-2 0 0,0 0 0,-6 28 0,1-38 0,1-14 0,2-23 0,6 4 0,2-1 0,0 1 0,1-1 0,1 2 0,1-1 0,17-28 0,-6 15 0,2 1 0,44-52 0,-64 82 0,1 0 0,-1 0 0,1 0 0,-1 0 0,1 0 0,0 1 0,0-1 0,0 1 0,0 0 0,0-1 0,0 1 0,0 0 0,1 0 0,-1 0 0,0 0 0,0 1 0,1-1 0,-1 1 0,1-1 0,-1 1 0,0 0 0,4 0 0,-4 1 0,1 0 0,-1 0 0,1 0 0,-1 0 0,1 0 0,-1 1 0,0-1 0,0 1 0,1 0 0,-1 0 0,0 0 0,0 0 0,-1 0 0,1 0 0,0 0 0,1 4 0,4 5 0,-1 1 0,-1 1 0,0-1 0,0 1 0,-1 0 0,3 23 0,-6-29-73,14 57 275,-14-61-289,0 0-1,1 0 0,-1 0 0,1 0 0,0 0 0,0 0 0,0 0 0,0-1 0,1 1 0,-1 0 0,1-1 1,-1 0-1,1 0 0,0 0 0,0 0 0,4 2 0,11 2-6738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5:56.19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153 48 24575,'-8'-6'0,"-1"1"0,-1 0 0,1 1 0,-1 0 0,1 0 0,-1 1 0,-20-4 0,17 4 0,-12 1 0,5 0 0,32 0 0,2481 8-2571,-766 156-23,-1696-157 2598,399 50 2655,0-33-157,-426-22-2567,1 1 0,-1-1 0,1 0 0,-1 0 0,1-1 0,-1 1 0,1-1 0,-1 0 0,0 0 0,0 0 0,1-1 0,-1 0 0,0 1 0,0-1 0,0-1 0,-1 1 0,1-1 0,0 1 0,-1-1 0,4-4 0,4-9-6761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5:58.02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3904 77 24575,'-255'-13'0,"12"-1"0,11 13 0,-560-13 0,-751-20 0,1045 53 0,488-18 0,-243 34 0,249-34 0,1 0 0,-1 0 0,1 0 0,-1 0 0,1 0 0,-1 1 0,1 0 0,0-1 0,-1 1 0,1 0 0,0 1 0,0-1 0,1 0 0,-1 1 0,0 0 0,1 0 0,0 0 0,-1 0 0,1 0 0,0 0 0,-2 7 0,1 0 0,0 0 0,1 1 0,1-1 0,0 1 0,0-1 0,2 20 0,4 726 0,19 395 0,3-815 0,24 528 0,-74-565 0,18-255 0,-3-6 0,6-31 0,0 0 0,0 0 0,1 0 0,0 0 0,1 0 0,0 12 0,0-16 0,1-1 0,-1 0 0,1 0 0,0 0 0,0 1 0,0-1 0,0 0 0,0 0 0,0-1 0,1 1 0,-1 0 0,1 0 0,-1 0 0,1-1 0,-1 1 0,1-1 0,0 0 0,0 1 0,0-1 0,0 0 0,0 0 0,0 0 0,0 0 0,0 0 0,4 0 0,12 4 0,1-2 0,0 0 0,0-1 0,24 0 0,10 1 0,433 22 0,-195-13 0,746 56-2325,134 7 938,-264-68 5099,-568-31-3712,-333 24 0,-1 0 0,0 0 0,0 0 0,0-1 0,0 0 0,1 0 0,-1 0 0,0-1 0,-1 1 0,1-1 0,0 0 0,0-1 0,7-5 0,-10 6 0,0 0 0,0-1 0,0 0 0,-1 1 0,1-1 0,-1 0 0,0 0 0,0 0 0,0 0 0,0 0 0,0 0 0,-1 0 0,1 0 0,-1 0 0,0 0 0,0 0 0,0 0 0,0 0 0,-1-1 0,1 1 0,-1 0 0,0 0 0,-2-5 0,-62-197 0,11 41 0,40 115 0,-181-661 0,144 484 0,-26-273 0,57 277 0,9 0 0,10-1 0,54-432 0,-36 561 0,15-116 0,-29 177 0,-1 0 0,-2-1 0,-1 1 0,-7-40 0,6 63-170,0 1-1,-1-1 0,0 1 1,-1 0-1,1 0 0,-2 0 1,-6-10-1,-11-12-6655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5:58.79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69 355 24575,'0'-7'0,"-1"-1"0,0 0 0,-1 1 0,0-1 0,0 1 0,-1 0 0,0-1 0,0 1 0,0 1 0,-1-1 0,0 0 0,0 1 0,-1 0 0,0 0 0,0 0 0,-11-9 0,10 15 0,8 10 0,8 10 0,70 113 0,69 156 0,-146-282 0,0-1 0,0-1 0,0 1 0,-1 0 0,0 0 0,0 0 0,0 1 0,-1-1 0,1 9 0,-2-15 0,0-1 0,0 1 0,0 0 0,0 0 0,0 0 0,-1-1 0,1 1 0,0 0 0,0 0 0,0 0 0,0 0 0,0-1 0,0 1 0,0 0 0,-1 0 0,1 0 0,0 0 0,0 0 0,0-1 0,0 1 0,0 0 0,-1 0 0,1 0 0,0 0 0,0 0 0,0 0 0,-1 0 0,1 0 0,0 0 0,0 0 0,0 0 0,-1 0 0,1 0 0,0 0 0,0 0 0,0 0 0,0 0 0,-1 0 0,1 0 0,0 0 0,0 0 0,0 0 0,-1 0 0,1 0 0,0 0 0,0 0 0,0 0 0,0 1 0,-1-1 0,1 0 0,0 0 0,0 0 0,0 0 0,0 0 0,0 1 0,-1-1 0,1 0 0,0 0 0,0 0 0,0 0 0,0 1 0,0-1 0,0 0 0,0 0 0,0 0 0,0 1 0,-11-17 0,0-4 0,2-1 0,0 0 0,2 0 0,0-1 0,1 0 0,2 0 0,0 0 0,-1-41 0,4 32 0,1 1 0,2-1 0,2 1 0,0 0 0,2 0 0,10-31 0,-11 47 0,0 1 0,1-1 0,0 1 0,1 1 0,0-1 0,1 1 0,0 0 0,1 1 0,0 0 0,1 0 0,1 1 0,-1 0 0,16-10 0,-8 9 0,-1 1 0,2 1 0,-1 1 0,1 0 0,0 1 0,1 1 0,0 1 0,37-4 0,78 1-1365,-89 8-5461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5:59.41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399 77 24575,'-4'-1'0,"0"0"0,0-1 0,1 1 0,-1-1 0,0 0 0,1 0 0,-1 0 0,1 0 0,0-1 0,0 1 0,-4-4 0,-12-8 0,12 9 0,-1 0 0,0 1 0,0 0 0,0 1 0,-1-1 0,1 2 0,-1-1 0,0 1 0,1 1 0,-1-1 0,0 1 0,0 1 0,0 0 0,0 0 0,0 1 0,0 0 0,0 1 0,0-1 0,1 2 0,-1-1 0,1 1 0,-1 1 0,1-1 0,0 1 0,1 1 0,-1 0 0,1 0 0,-1 0 0,1 1 0,1 0 0,-1 0 0,1 1 0,0-1 0,1 2 0,0-1 0,0 0 0,0 1 0,-6 15 0,7-13 0,-1 0 0,1 0 0,1 1 0,0-1 0,0 1 0,1 0 0,1 0 0,0 0 0,0 0 0,1 0 0,0 0 0,1 0 0,0 0 0,1 0 0,3 11 0,-2-15 0,-1 0 0,1-1 0,0 1 0,1-1 0,0 0 0,0 0 0,0 0 0,0 0 0,1-1 0,0 1 0,0-1 0,1-1 0,-1 1 0,1-1 0,0 0 0,0 0 0,1-1 0,-1 1 0,1-1 0,-1-1 0,1 1 0,0-1 0,14 2 0,-10-2 0,0-1 0,1 0 0,-1-1 0,0 0 0,0-1 0,0 0 0,0-1 0,0 0 0,0-1 0,0 0 0,18-8 0,-22 8 0,0-1 0,0 0 0,0 0 0,-1-1 0,1 1 0,-1-1 0,0-1 0,0 1 0,-1-1 0,0 0 0,0 0 0,0-1 0,-1 1 0,0-1 0,0 0 0,-1 0 0,4-10 0,3-15 0,9-58 0,-17 78 0,-1 0 0,0 0 0,-1 0 0,0 0 0,-1 0 0,0 0 0,-1 0 0,-4-13 0,6 24 0,0 1 0,0-1 0,0 1 0,0-1 0,0 1 0,0-1 0,0 1 0,0 0 0,-1-1 0,1 1 0,0-1 0,0 1 0,0-1 0,-1 1 0,1 0 0,0-1 0,0 1 0,-1 0 0,1-1 0,0 1 0,-1 0 0,1-1 0,-1 1 0,1 0 0,0 0 0,-1-1 0,1 1 0,-1 0 0,1 0 0,-1 0 0,1-1 0,-7 14 0,1 24 0,8-15 0,0 0 0,1-1 0,1 1 0,1-1 0,11 30 0,-12-40 0,0-1 0,0 0 0,1 0 0,1 0 0,0-1 0,0 0 0,0 0 0,1 0 0,1-1 0,0 0 0,0 0 0,14 10 0,-14-14 9,-1 0-1,1 0 1,0-1-1,0 1 1,1-2 0,-1 1-1,1-1 1,-1-1-1,1 0 1,0 0-1,-1 0 1,1-1-1,9-1 1,0-2-257,-1 0 1,0-1-1,0-1 1,0 0-1,22-11 1,-17 7-6579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5:59.94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337 34 24575,'0'-1'0,"-1"-1"0,1 1 0,0 0 0,-1-1 0,0 1 0,1 0 0,-1-1 0,0 1 0,1 0 0,-1 0 0,0-1 0,0 1 0,0 0 0,0 0 0,0 0 0,0 0 0,-1 0 0,1 1 0,0-1 0,0 0 0,-1 1 0,1-1 0,0 0 0,-1 1 0,1-1 0,-1 1 0,-1-1 0,-41-4 0,29 5 0,-1 2 0,1 0 0,0 1 0,0 0 0,0 1 0,0 1 0,-24 12 0,29-13 0,1 1 0,0 0 0,0 1 0,1 0 0,-1 0 0,1 1 0,1 0 0,0 1 0,0-1 0,0 2 0,1-1 0,-8 13 0,12-19 0,1 1 0,0-1 0,0 0 0,1 0 0,-1 0 0,0 1 0,1-1 0,-1 0 0,1 0 0,0 1 0,-1-1 0,1 1 0,0-1 0,1 0 0,-1 1 0,0-1 0,1 0 0,-1 0 0,1 1 0,0-1 0,0 0 0,1 3 0,0-1 0,1-1 0,0 0 0,0 1 0,0-1 0,0-1 0,0 1 0,1 0 0,-1-1 0,1 1 0,0-1 0,5 2 0,10 4 0,1-1 0,0-2 0,38 8 0,-57-13 0,21 4 0,0 0 0,0 2 0,-1 1 0,23 10 0,-39-15 0,0 1 0,0 0 0,0 0 0,-1 0 0,1 0 0,-1 1 0,0 0 0,0 0 0,7 8 0,-10-10 0,1 1 0,-1-1 0,0 1 0,0-1 0,0 1 0,0 0 0,-1-1 0,1 1 0,-1 0 0,1 0 0,-1-1 0,0 1 0,0 0 0,0 0 0,0 0 0,-1-1 0,1 1 0,-1 0 0,0-1 0,-1 6 0,-1-4 0,1 0 0,-1 0 0,0 0 0,0 0 0,0 0 0,0-1 0,0 1 0,-1-1 0,0 0 0,0 0 0,0 0 0,0-1 0,0 1 0,0-1 0,-1 0 0,1 0 0,-8 1 0,-10 4 0,0-1 0,-29 3 0,45-8 0,-3 1-136,1-1-1,0 0 1,0-1-1,-1 0 1,1 0-1,0-1 1,-1 0-1,1-1 0,-14-3 1,-3-6-6690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9:44.4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0 162 24575,'9'-7'0,"-1"1"0,1 0 0,0 1 0,0 0 0,0 0 0,1 1 0,0 0 0,0 0 0,0 1 0,0 1 0,1 0 0,17-1 0,33-10 0,43-14 0,2 5 0,1 4 0,0 5 0,161 1 0,-18 12-1365,-231 0-5461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6:49.433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18 124 24575,'1'-23'0,"0"15"0,-1 0 0,1 0 0,-2 0 0,1 0 0,-1 1 0,0-1 0,0 0 0,-1 0 0,0 1 0,-1-1 0,-3-7 0,3 17 0,3 10 0,3 16 0,50 138 0,10 41 0,11 150 0,-74-357-32,0 0-1,0 0 1,0 0-1,0 0 1,0 0-1,0 0 1,-1 0-1,1 0 1,0 0-1,0 0 1,0 0-1,0 0 1,0 0-1,0 0 1,0 0-1,0 0 1,0 0-1,-1 0 1,1 0-1,0 1 1,0-1-1,0 0 1,0 0-1,0 0 1,0 0-1,0 0 1,0 0-1,0 0 1,0 0-1,0 1 1,0-1-1,0 0 1,0 0-1,0 0 1,0 0-1,0 0 1,0 0-1,0 0 0,0 1 1,0-1-1,0 0 1,-5-5-6794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6:49.83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17 79 24575,'-1'0'0,"1"0"0,-1 0 0,0 0 0,1 0 0,-1 0 0,0 0 0,1 0 0,-1-1 0,0 1 0,1 0 0,-1 0 0,0-1 0,1 1 0,-1 0 0,1-1 0,-1 1 0,1-1 0,-1 1 0,1-1 0,-1 1 0,1-1 0,-1 1 0,1-1 0,-1 1 0,1-1 0,0 0 0,-1 1 0,1-1 0,0 0 0,0 1 0,0-1 0,-1 0 0,1 1 0,0-1 0,0 0 0,0 1 0,0-1 0,0 0 0,0 1 0,0-1 0,0 0 0,1 0 0,-1 1 0,0-1 0,0 0 0,1 1 0,-1-1 0,0 1 0,1-2 0,0-1 0,0 1 0,0-1 0,0 0 0,1 1 0,-1-1 0,1 0 0,-1 1 0,1 0 0,0-1 0,4-2 0,0 1 0,0 1 0,0 1 0,0-1 0,0 1 0,1 0 0,-1 0 0,1 1 0,0-1 0,-1 2 0,1-1 0,0 1 0,0 0 0,-1 0 0,1 1 0,0 0 0,-1 0 0,10 3 0,4 2 0,0 1 0,0 1 0,-1 0 0,22 14 0,-38-21 0,0 0 0,0 1 0,0 0 0,0-1 0,-1 1 0,1 0 0,-1 1 0,1-1 0,-1 0 0,0 1 0,0-1 0,0 1 0,0-1 0,-1 1 0,1 0 0,-1 0 0,1 0 0,-1 0 0,0 0 0,0 0 0,0 0 0,-1 0 0,1 0 0,-1 1 0,0-1 0,0 0 0,0 0 0,0 1 0,0-1 0,-2 5 0,0-2 0,0 0 0,-1 0 0,0-1 0,0 1 0,0-1 0,-1 0 0,1 0 0,-1 0 0,-1 0 0,1-1 0,0 0 0,-1 0 0,0 0 0,0 0 0,-7 3 0,10-6 0,-69 37 0,66-35 0,0-1 0,0 0 0,0-1 0,0 1 0,0-1 0,0 0 0,0 0 0,0-1 0,-1 0 0,1 1 0,0-2 0,-9 0 0,2-7-1365,6-2-5461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6:50.43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69 75 24575,'-1'-5'0,"-1"0"0,1 0 0,-1 0 0,0 0 0,-1 0 0,1 1 0,-1-1 0,0 1 0,0 0 0,0 0 0,-1 0 0,1 0 0,-1 0 0,0 1 0,-5-4 0,9 7 0,-1 0 0,1 0 0,-1-1 0,0 1 0,1 0 0,-1 0 0,1 0 0,-1 0 0,1 0 0,-1 0 0,0 0 0,1 0 0,-1 0 0,1 0 0,-1 0 0,0 0 0,1 0 0,-1 1 0,1-1 0,-1 0 0,1 0 0,-1 1 0,1-1 0,-1 0 0,1 1 0,-1-1 0,1 0 0,-1 1 0,1-1 0,0 1 0,-1-1 0,1 1 0,0-1 0,-1 1 0,1-1 0,0 1 0,-1-1 0,1 1 0,0-1 0,0 1 0,0 0 0,0-1 0,0 1 0,-1-1 0,1 1 0,0 0 0,0-1 0,0 1 0,1-1 0,-1 1 0,0-1 0,0 2 0,3 35 0,61 209 0,-47-176 0,-4 1 0,-2 1 0,2 120 0,-17-171 0,3-21 0,1 0 0,0 0 0,0 0 0,0 0 0,0 0 0,-1 1 0,1-1 0,0 0 0,0 0 0,0 0 0,-1 0 0,1 0 0,0 0 0,0 0 0,0 0 0,-1 0 0,1 0 0,0 0 0,0 0 0,0 0 0,-1 0 0,1 0 0,0 0 0,0 0 0,0-1 0,-1 1 0,1 0 0,0 0 0,0 0 0,0 0 0,0 0 0,-1 0 0,1 0 0,0-1 0,0 1 0,0 0 0,0 0 0,0 0 0,-1 0 0,1-1 0,0 1 0,0 0 0,0-1 0,-1-1 0,0 0 0,-1 0 0,2-1 0,-1 1 0,0 0 0,0-1 0,1 1 0,-1-1 0,1 1 0,0-1 0,-1 1 0,1-1 0,1-2 0,3-20 0,1 0 0,11-32 0,-13 47 0,1 1 0,0-1 0,0 1 0,1 0 0,0 0 0,1 0 0,0 1 0,10-12 0,-14 18 0,-1 0 0,1 1 0,0-1 0,-1 0 0,1 1 0,0-1 0,0 1 0,0 0 0,0 0 0,1 0 0,-1 0 0,0 0 0,0 0 0,1 0 0,-1 1 0,0-1 0,1 1 0,-1 0 0,0 0 0,1 0 0,-1 0 0,0 0 0,1 0 0,-1 0 0,1 1 0,-1-1 0,0 1 0,0 0 0,1 0 0,-1 0 0,0 0 0,0 0 0,0 0 0,0 0 0,0 1 0,0-1 0,0 1 0,0 0 0,-1-1 0,1 1 0,-1 0 0,2 2 0,1 1 0,-1 0 0,0 0 0,0 0 0,-1 1 0,1-1 0,-1 1 0,0-1 0,-1 1 0,1 0 0,-1-1 0,-1 1 0,1 0 0,-1 0 0,0 0 0,0 0 0,-1 7 0,0-8 7,-1 1-1,1-1 0,-1 0 0,-1 0 1,1 0-1,-1 0 0,1-1 1,-1 1-1,0-1 0,-1 0 1,1 1-1,-1-1 0,0-1 0,0 1 1,0-1-1,-1 1 0,1-1 1,-9 4-1,4-3-171,-1 0 0,0 0 0,-1-1 0,1 0 0,-1 0 0,1-1 0,-1-1 0,-15 1 0,4-2-6661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6:50.99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55 182 24575,'0'1'0,"0"0"0,0-1 0,1 1 0,-1 0 0,0 0 0,1 0 0,-1-1 0,0 1 0,1 0 0,-1-1 0,1 1 0,0 0 0,-1-1 0,1 1 0,-1-1 0,1 1 0,0-1 0,-1 1 0,1-1 0,0 1 0,0-1 0,-1 0 0,1 1 0,0-1 0,0 0 0,0 0 0,0 1 0,-1-1 0,1 0 0,0 0 0,0 0 0,0 0 0,0 0 0,-1 0 0,3-1 0,37-3 0,-32 2 0,3 0 0,1 0 0,0 0 0,-1-1 0,0-1 0,0 0 0,0-1 0,0 0 0,16-11 0,-24 14 0,-1 1 0,1-1 0,-1 0 0,0 0 0,0 0 0,0 0 0,0-1 0,0 1 0,0-1 0,-1 1 0,1-1 0,-1 1 0,0-1 0,0 0 0,0 1 0,0-1 0,0 0 0,0 0 0,-1 0 0,0 0 0,1 0 0,-1 0 0,0 0 0,0 0 0,-1 0 0,1 1 0,-1-1 0,1 0 0,-1 0 0,0 0 0,0 0 0,0 1 0,0-1 0,-1 0 0,1 1 0,-1-1 0,0 1 0,1 0 0,-3-3 0,1 2 0,1-1 0,-1 1 0,1 0 0,-1 0 0,0 1 0,0-1 0,0 0 0,-1 1 0,1 0 0,-1 0 0,1 0 0,-1 0 0,0 0 0,1 1 0,-1 0 0,0-1 0,0 1 0,-8 0 0,6 1 0,0 0 0,0 0 0,0 1 0,1 0 0,-1 0 0,0 1 0,0 0 0,1 0 0,-1 0 0,1 0 0,-10 7 0,6-4 0,1 1 0,0-1 0,0 2 0,1-1 0,0 1 0,0 0 0,1 1 0,-1 0 0,2 0 0,-1 0 0,1 0 0,0 1 0,1 0 0,0 0 0,-3 13 0,5-11 0,0-1 0,1 0 0,1 1 0,0-1 0,0 1 0,1-1 0,1 1 0,-1-1 0,2 0 0,-1 0 0,2 0 0,-1 0 0,1 0 0,1-1 0,-1 0 0,8 10 0,-8-13 0,0-1 0,1 0 0,-1 1 0,1-2 0,0 1 0,1-1 0,-1 1 0,1-1 0,0-1 0,0 1 0,0-1 0,0 0 0,0-1 0,1 1 0,-1-1 0,1-1 0,0 1 0,0-1 0,0 0 0,-1 0 0,1-1 0,0 0 0,0-1 0,0 1 0,8-3 0,27-7-273,0-1 0,-1-3 0,0-1 0,46-25 0,-66 28-6553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6:51.66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26 132 24575,'0'-1'0,"0"0"0,-1 0 0,1 1 0,0-1 0,0 0 0,0 1 0,-1-1 0,1 1 0,0-1 0,-1 0 0,1 1 0,0-1 0,-1 1 0,1-1 0,-1 1 0,1-1 0,-1 1 0,1-1 0,-1 1 0,1-1 0,-1 1 0,0 0 0,1-1 0,-1 1 0,0 0 0,1 0 0,-1-1 0,0 1 0,1 0 0,-2 0 0,2 0 0,0 0 0,-1 0 0,1 0 0,-1 0 0,1 0 0,0 0 0,-1 0 0,1 0 0,-1 0 0,1 0 0,0 0 0,-1 1 0,1-1 0,-1 0 0,1 0 0,0 0 0,-1 1 0,1-1 0,0 0 0,0 0 0,-1 1 0,1-1 0,0 0 0,-1 1 0,1-1 0,0 0 0,0 1 0,0-1 0,-1 1 0,1-1 0,0 0 0,0 1 0,0-1 0,0 0 0,0 1 0,0-1 0,0 1 0,0-1 0,0 1 0,0-1 0,0 0 0,0 1 0,0-1 0,0 1 0,0-1 0,0 0 0,0 1 0,1-1 0,-1 0 0,0 1 0,0-1 0,0 0 0,1 1 0,72 174 0,-66-157 0,-2 1 0,0 0 0,-1 1 0,-2-1 0,2 28 0,-1-93 0,2 0 0,2 0 0,2 1 0,16-49 0,-20 79 20,0 0 0,1-1 0,1 2 0,1-1 0,13-18 0,-17 28-107,-1 0-1,2 0 1,-1 0 0,0 1-1,1 0 1,0 0 0,0 0-1,0 0 1,0 1-1,1 0 1,-1 0 0,1 1-1,0-1 1,0 1 0,0 0-1,11-1 1,4 1-6739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6:52.22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12 168 24575,'-6'-10'0,"6"10"0,-1 0 0,1 0 0,0 0 0,0 0 0,0 0 0,0 0 0,-1 0 0,1 0 0,0 0 0,0 0 0,0 0 0,0 0 0,-1 0 0,1 0 0,0 0 0,0 0 0,0 1 0,0-1 0,0 0 0,-1 0 0,1 0 0,0 0 0,0 0 0,0 0 0,0 0 0,0 1 0,0-1 0,-1 0 0,1 0 0,0 0 0,0 0 0,0 0 0,0 1 0,0-1 0,0 0 0,0 0 0,0 0 0,0 0 0,0 1 0,0-1 0,0 0 0,0 0 0,0 0 0,0 0 0,0 1 0,0-1 0,0 0 0,0 0 0,0 0 0,0 0 0,0 1 0,0-1 0,0 0 0,1 0 0,-1 0 0,0 0 0,0 0 0,0 1 0,0-1 0,0 0 0,0 0 0,0 0 0,1 0 0,-1 0 0,0 0 0,0 0 0,17 34 0,33 52 0,-37-67 0,-1 1 0,0 0 0,-1 0 0,-2 1 0,0 1 0,-1-1 0,8 37 0,-17-51 0,-5-18 0,-5-21 0,9 15 8,1 0 0,1 0 0,0 1 0,2-1 0,0 0 0,0 0 0,2 1 0,0-1 0,1 1 0,0 0 0,1 1 0,1-1 0,1 1 0,15-23 0,-12 22-122,1 1 0,0 0-1,2 0 1,0 1 0,0 1 0,1 1-1,1 0 1,0 1 0,1 0 0,0 1-1,0 1 1,25-8 0,-5 4-6712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6:52.84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117 152 24575,'-1'1'0,"1"-1"0,-1 0 0,0 0 0,1 1 0,-1-1 0,0 0 0,1 1 0,-1-1 0,0 1 0,1-1 0,-1 1 0,1-1 0,-1 1 0,1-1 0,-1 1 0,1-1 0,0 1 0,-1 0 0,1-1 0,-1 1 0,1 0 0,0-1 0,0 1 0,-1 0 0,1 0 0,0-1 0,0 1 0,0 0 0,0-1 0,0 1 0,0 0 0,0 0 0,0-1 0,0 1 0,0 0 0,1 0 0,-1-1 0,0 1 0,0 0 0,1-1 0,-1 1 0,0 0 0,1-1 0,0 2 0,13 32 0,-11-29 0,1 0 0,-1 0 0,1-1 0,0 1 0,0-1 0,1 0 0,-1 0 0,1-1 0,0 1 0,0-1 0,0 0 0,0 0 0,1-1 0,-1 0 0,1 0 0,-1 0 0,1 0 0,0-1 0,0 0 0,-1 0 0,1-1 0,0 0 0,0 0 0,0 0 0,0 0 0,0-1 0,8-2 0,-2 0 0,-1 0 0,0-1 0,0 0 0,0-1 0,0 0 0,-1 0 0,0-1 0,0-1 0,0 1 0,-1-2 0,0 1 0,0-1 0,9-12 0,-12 12 0,-1-1 0,1-1 0,-1 1 0,-1-1 0,0 0 0,0 0 0,-1 0 0,0 0 0,-1 0 0,0-1 0,0 1 0,-1-1 0,-1 0 0,0 1 0,-1-14 0,-4 13 0,-2 19 0,-2 20 0,-19 287 0,7-46 0,14-217 0,-2 0 0,-3 0 0,-19 53 0,27-94 0,0-1 0,-1 0 0,0 0 0,-1-1 0,0 1 0,0-1 0,-1 0 0,0-1 0,0 0 0,-1 0 0,0 0 0,-1-1 0,0 0 0,-9 5 0,12-9 0,0 0 0,0 0 0,0-1 0,-1 0 0,1 0 0,0 0 0,-1-1 0,1 0 0,-1-1 0,1 1 0,-1-1 0,0 0 0,1-1 0,-1 0 0,1 0 0,-1 0 0,1-1 0,0 1 0,-1-2 0,1 1 0,0-1 0,0 0 0,1 0 0,-11-8 0,11 8 0,0 0 0,0-1 0,1 0 0,-1 0 0,1 0 0,0 0 0,0-1 0,1 0 0,-1 1 0,1-1 0,0-1 0,1 1 0,-1 0 0,1-1 0,0 1 0,0-1 0,1 0 0,-1 0 0,1 1 0,1-1 0,-1-9 0,2 5 0,0 0 0,1 0 0,0 0 0,1 0 0,0 1 0,0-1 0,1 1 0,0 0 0,1 0 0,0 0 0,0 0 0,7-8 0,11-11 0,1 1 0,1 1 0,2 1 0,0 1 0,48-31 0,-4 9 0,98-46 0,-118 69-682,97-30-1,-91 37-6143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24:56.59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1344 24575,'12'-7'0,"-2"-1"0,1 0 0,-1-1 0,0 0 0,-1-1 0,14-17 0,-2 2 0,6-7 0,-1-1 0,-1-1 0,-2-2 0,-1 0 0,32-77 0,-29 45 0,-3-1 0,23-119 0,40-363-1365,-75 470-5461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27:05.06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4833 28 24575,'0'-1'0,"0"0"0,-1-1 0,1 1 0,-1 0 0,1 0 0,-1 0 0,0 0 0,1 0 0,-1 0 0,0 0 0,0 1 0,0-1 0,0 0 0,0 0 0,0 1 0,0-1 0,0 0 0,0 1 0,0-1 0,0 1 0,0-1 0,0 1 0,0 0 0,-1-1 0,1 1 0,0 0 0,-2 0 0,-38-5 0,36 5 0,-103-2 0,-139 15 0,-5 1 0,-288 1 0,205-4 0,-492 44 0,261-11 0,-91 7 0,299-8 0,143-15 0,-164 28 0,307-45 0,44-6 0,-45 3 0,68-8 0,0 0 0,0 0 0,0 0 0,0 1 0,0 0 0,0 0 0,0 0 0,0 1 0,0 0 0,1 0 0,-1 0 0,0 0 0,1 1 0,-5 3 0,6-3 0,1 0 0,-1 0 0,1 1 0,-1 0 0,1-1 0,0 1 0,0 0 0,1 0 0,-1 0 0,1 0 0,0 0 0,0 0 0,0 1 0,1-1 0,0 0 0,-1 0 0,2 5 0,1 38 0,2 0 0,2 0 0,19 72 0,1 6 0,-6 21 0,3 290 0,-18-307 0,28 162 0,-16-173 0,3 219 0,-28-225 0,-26 122 0,0 5 0,7 176 0,13-236 0,3-85 0,1 3 0,-5 89 0,4-96 0,7-71 0,1 0 0,1 0 0,1 0 0,0 0 0,3 31 0,-1-45 0,0 0 0,0-1 0,1 1 0,-1-1 0,1 0 0,0 0 0,0 1 0,1-1 0,-1 0 0,1-1 0,0 1 0,0 0 0,0-1 0,0 0 0,1 1 0,-1-1 0,1-1 0,0 1 0,0 0 0,0-1 0,0 0 0,0 0 0,0 0 0,1-1 0,-1 1 0,1-1 0,8 1 0,24 3 0,0-3 0,0-1 0,0-2 0,0-1 0,63-12 0,-29 4 0,669-60 0,2 69 0,-444 17 0,446-32 0,-522-14 0,271-74 0,23-5 0,-247 67 0,473-11 0,-646 54 0,0 1 0,171-18 0,-246 12 0,-2 2 0,1-1 0,-1 0 0,0-2 0,0 0 0,36-17 0,-54 22 0,0-1 0,0 0 0,0 0 0,0 0 0,0 0 0,0 0 0,-1 0 0,1 0 0,0 0 0,-1 0 0,1 0 0,-1-1 0,1 1 0,-1 0 0,1 0 0,-1-1 0,0 1 0,0 0 0,0-1 0,0 1 0,1 0 0,-2 0 0,1-1 0,0 1 0,0 0 0,0-1 0,-1 1 0,1 0 0,0 0 0,-1 0 0,1-1 0,-1 1 0,-1-2 0,-28-50 0,17 32 0,-4-16 0,2-1 0,1 0 0,2-1 0,-12-69 0,-9-167 0,24 170 0,-62-462 0,-1-8 0,29-36 0,33 442 0,-3-131 0,13 254 0,2-11 0,-3-1 0,-15-93 0,1 52 0,-11-47 0,25 143 0,0-1 0,0 1 0,0 0 0,-1 0 0,1 0 0,-1 0 0,0 0 0,0 0 0,0 1 0,0-1 0,-1 0 0,1 1 0,-1 0 0,0-1 0,1 1 0,-1 0 0,0 1 0,0-1 0,0 0 0,0 1 0,-1 0 0,1 0 0,0 0 0,-1 0 0,1 0 0,0 1 0,-1-1 0,1 1 0,-4 0 0,-14 0 0,1 1 0,0 1 0,0 1 0,-21 5 0,-13 2 0,-808 23-1365,779-33-5461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27:06.83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0 24575,'14'34'0,"-5"-15"0,8 34 0,-2 1 0,14 104 0,12 46 0,-17-104 0,-24-100-72,0-1 1,0 1-1,0 0 0,0 0 0,0 0 0,1 0 0,-1 0 0,0 0 1,0 0-1,0 0 0,0 0 0,0 0 0,0 0 0,1 0 0,-1 0 1,0 0-1,0 0 0,0 1 0,0-11-6754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9:44.8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88 24575,'120'9'0,"-81"-4"0,-3-4 0,-1-2 0,0-2 0,0-1 0,37-9 0,-54 10 0,139-32 106,18-4-1577,-141 34-5355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27:07.78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12 164 24575,'-1'0'0,"1"0"0,-1 0 0,1 0 0,0 0 0,-1 0 0,1 0 0,-1 0 0,1 0 0,0-1 0,-1 1 0,1 0 0,-1 0 0,1 0 0,0 0 0,-1-1 0,1 1 0,0 0 0,-1 0 0,1-1 0,0 1 0,-1 0 0,1-1 0,0 1 0,0 0 0,-1-1 0,1 1 0,0-1 0,0 1 0,0 0 0,-1-1 0,1 1 0,0-1 0,0 0 0,2-18 0,14-17 0,-10 28 0,0 0 0,1 0 0,0 1 0,0 0 0,1 0 0,0 1 0,0 0 0,0 0 0,16-7 0,-17 9 0,-1 1 0,1 0 0,0 0 0,-1 1 0,1 0 0,1 0 0,-1 1 0,0-1 0,0 2 0,0-1 0,1 1 0,-1 0 0,0 0 0,9 2 0,-12 0 0,0 0 0,0 0 0,0 0 0,0 0 0,0 1 0,-1-1 0,1 1 0,3 3 0,-6-5 0,0 0 0,1 1 0,-1-1 0,0 0 0,0 0 0,0 0 0,0 1 0,0-1 0,0 1 0,0-1 0,-1 0 0,1 1 0,0-1 0,-1 1 0,1 0 0,-1-1 0,0 1 0,0-1 0,1 1 0,-1 0 0,0-1 0,0 1 0,0 0 0,-1 2 0,0-4-19,1 0 0,-1 1 0,0-1-1,0 0 1,1 1 0,-1-1 0,0 0-1,0 0 1,1 0 0,-1 0 0,0 1-1,0-1 1,0 0 0,1 0 0,-1-1 0,0 1-1,0 0 1,1 0 0,-1 0 0,0-1-1,0 1 1,1 0 0,-1 0 0,0-1-1,1 1 1,-1-1 0,0 1 0,1-1-1,-1 1 1,0-1 0,0 0 0,-1 0-731,-11-6-6076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27:08.413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0 209 24575,'1'-7'0,"0"0"0,1 0 0,0 0 0,0 0 0,0 0 0,1 1 0,0-1 0,0 1 0,0 0 0,1 0 0,0 0 0,0 0 0,1 1 0,0 0 0,0 0 0,9-8 0,1 1 0,-1 1 0,2 0 0,0 1 0,0 0 0,20-8 0,-23 13 0,0 1 0,1 0 0,-1 1 0,1 0 0,0 1 0,0 1 0,-1 0 0,1 1 0,0 0 0,0 1 0,0 1 0,0 0 0,24 7 0,-32-7 0,0 0 0,-1 0 0,1 0 0,-1 1 0,0 0 0,0 0 0,0 0 0,0 0 0,-1 1 0,1 0 0,-1 0 0,0 0 0,0 0 0,-1 1 0,1 0 0,-1 0 0,0 0 0,0 0 0,0 0 0,-1 0 0,0 1 0,0-1 0,0 1 0,-1 0 0,0-1 0,0 1 0,0 0 0,-1 0 0,1 0 0,-1-1 0,-1 1 0,1 0 0,-1 0 0,-2 8 0,0-4 0,0 1 0,-1-1 0,0 0 0,-1 0 0,0-1 0,0 1 0,-1-1 0,0 0 0,-1-1 0,0 0 0,0 0 0,-1 0 0,1-1 0,-2 0 0,1 0 0,-1-1 0,-10 6 0,-5 1 0,0-1 0,-1-1 0,-1-1 0,1-1 0,-43 9 0,32-14 120,35-4-173,0 0 0,0-1 0,-1 1 0,1 0 0,0 0 0,0 0 0,0-1 0,0 1 0,0 0 0,0-1 0,0 1 0,0-1-1,0 0 1,0 1 0,0-1 0,0 0 0,0 1 0,0-1 0,1 0 0,-1 0 0,0 0 0,1 0 0,-1 1 0,0-1 0,1 0 0,-1 0 0,0-2 0,0-10-6773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27:09.64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453 113 24575,'0'-7'0,"0"-1"0,-1 0 0,1 1 0,-1-1 0,-1 0 0,1 1 0,-1-1 0,-5-11 0,6 17 0,-1 0 0,0-1 0,1 1 0,-1 0 0,0 0 0,0 0 0,0 0 0,0 0 0,0 1 0,0-1 0,-1 1 0,1-1 0,-1 1 0,1 0 0,-1 0 0,1 0 0,-1 0 0,0 1 0,1-1 0,-1 0 0,0 1 0,1 0 0,-1 0 0,0 0 0,0 0 0,1 0 0,-5 1 0,-7 2 0,-1 0 0,0 1 0,1 0 0,0 1 0,0 1 0,0 0 0,1 1 0,0 1 0,0 0 0,1 0 0,0 1 0,0 1 0,-17 19 0,8-7 0,2 0 0,0 2 0,1 0 0,2 1 0,-26 53 0,36-66 0,1 1 0,1-1 0,0 1 0,1 1 0,0-1 0,1 0 0,0 1 0,1 0 0,1-1 0,0 1 0,3 21 0,-1-26 0,0 0 0,1 0 0,0 0 0,0 0 0,1 0 0,0 0 0,0-1 0,1 0 0,0 0 0,1 0 0,0-1 0,0 1 0,0-1 0,1-1 0,0 1 0,0-1 0,11 6 0,0-2 0,0 0 0,0-2 0,1 0 0,0-1 0,0-1 0,1-1 0,0-1 0,0 0 0,0-2 0,0 0 0,0-1 0,0-1 0,31-5 0,-25 2 0,0-1 0,-1-2 0,0 0 0,0-2 0,-1 0 0,0-2 0,0-1 0,-1-1 0,0 0 0,24-20 0,-46 32 0,1-1 0,-1 0 0,0 0 0,1 0 0,-1 0 0,0 0 0,0-1 0,0 1 0,0 0 0,0 0 0,0-1 0,0 1 0,0-1 0,1-1 0,-3 2 0,1 1 0,0 0 0,-1-1 0,1 1 0,-1 0 0,1-1 0,0 1 0,-1 0 0,1 0 0,-1-1 0,1 1 0,-1 0 0,1 0 0,-1 0 0,1 0 0,-1 0 0,1 0 0,-1-1 0,0 1 0,1 0 0,-1 1 0,1-1 0,-1 0 0,1 0 0,-1 0 0,1 0 0,-2 1 0,-57 13 0,50-11 0,-93 28 0,-50 12 0,130-38 0,-1-1 0,0-1 0,0-1 0,-40-1 0,56-2 0,0 0 0,-1 0 0,1 0 0,0-1 0,0 0 0,0-1 0,0 0 0,0 0 0,0 0 0,1-1 0,0 1 0,-1-2 0,1 1 0,1-1 0,-1 0 0,-4-5 0,3 2 0,1-1 0,0 1 0,1-1 0,0 0 0,0 0 0,1-1 0,0 1 0,1-1 0,0 0 0,-3-17 0,4 12 0,0-1 0,1 0 0,0 0 0,1 1 0,1-1 0,1 0 0,0 1 0,1-1 0,1 1 0,0 0 0,1 0 0,1 0 0,0 0 0,1 1 0,9-14 0,-3 12 0,1 1 0,0 1 0,1 0 0,0 1 0,1 1 0,0 0 0,1 1 0,1 1 0,0 0 0,0 1 0,1 1 0,-1 1 0,2 1 0,-1 1 0,1 0 0,0 1 0,0 2 0,0 0 0,0 1 0,32 2 0,-51-1 0,1 0 0,-1 0 0,1 0 0,-1 0 0,1 0 0,-1 1 0,1-1 0,-1 0 0,1 1 0,-1-1 0,0 1 0,1 0 0,-1-1 0,0 1 0,0 0 0,1 0 0,-1 0 0,0 0 0,1 1 0,-2-1 0,0 0 0,-1 0 0,1-1 0,-1 1 0,1 0 0,0 0 0,-1-1 0,0 1 0,1-1 0,-1 1 0,1 0 0,-1-1 0,0 1 0,1-1 0,-1 1 0,0-1 0,0 1 0,1-1 0,-1 0 0,0 1 0,0-1 0,0 0 0,1 0 0,-1 0 0,0 1 0,0-1 0,0 0 0,0 0 0,1 0 0,-1 0 0,0 0 0,-2-1 0,-63 7 0,49-6 0,0 2 0,0-1 0,0 2 0,0 1 0,0 0 0,-23 9 0,19-3 0,0 0 0,1 2 0,0 0 0,0 1 0,2 1 0,-1 1 0,-31 34 0,44-42 0,1-1 0,-1 1 0,1 0 0,0 1 0,1-1 0,0 1 0,0 0 0,0 0 0,1 1 0,0-1 0,1 0 0,0 1 0,0 0 0,1-1 0,0 1 0,1 0 0,0 0 0,0 0 0,1-1 0,0 1 0,0 0 0,1-1 0,0 1 0,4 8 0,-2-6 0,1-1 0,0 0 0,0-1 0,1 1 0,1-1 0,-1 0 0,1-1 0,1 1 0,0-2 0,0 1 0,0-1 0,1 0 0,0-1 0,1 0 0,-1 0 0,1-1 0,15 6 0,-3-4 0,1 0 0,1-2 0,-1-1 0,1 0 0,-1-2 0,1-1 0,25-2 0,-32 1-114,-1-2 1,0 0-1,0 0 0,0-2 0,0 0 1,-1-1-1,1 0 0,-1-1 0,0-1 1,-1-1-1,15-9 0,-8 2-6712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28:20.27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7761 1 24575,'0'1'0,"-1"1"0,1-1 0,-1 1 0,1-1 0,-1 1 0,0-1 0,0 1 0,0-1 0,0 0 0,0 1 0,0-1 0,0 0 0,0 0 0,0 0 0,0 0 0,-1 0 0,1 0 0,-1 0 0,1 0 0,-3 0 0,-35 17 0,29-14 0,-34 13 0,-1-2 0,0-2 0,-75 11 0,-147 5 0,110-14 0,-419 35 0,46-5 0,-19 20 0,-123 13 0,195-48 0,224-18 0,29 0 0,98-10 0,-500-5 0,457-9 0,-62-2 0,88 20 0,-161 27 0,63-4 0,3-2 0,-92 6 0,203-23 0,-146 5 0,173-17 0,-130 4 0,180 8 0,42-8 0,1 0 0,-1-1 0,1 0 0,-1 0 0,0 0 0,1-1 0,-1 0 0,0 0 0,-13-3 0,-124-53 0,139 56 0,0-1 0,0 1 0,0 0 0,0 0 0,0 1 0,0-1 0,1 1 0,-1 1 0,0-1 0,0 1 0,1 0 0,-1 0 0,1 1 0,-8 4 0,-9 7 0,-40 30 0,47-32 0,6-5 0,1-1 0,-1 0 0,0-1 0,-1 0 0,1 0 0,-1-1 0,0 0 0,0 0 0,-20 3 0,64-8-1365,-15 0-5461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29:59.21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348 32 24575,'1'0'0,"0"0"0,-1-1 0,1 1 0,-1 0 0,1-1 0,-1 1 0,1-1 0,-1 1 0,1-1 0,-1 1 0,1-1 0,-1 0 0,0 1 0,1-1 0,-1 1 0,0-1 0,0 0 0,1 1 0,-1-1 0,0 0 0,0 1 0,0-1 0,0 0 0,0 1 0,0-1 0,0 0 0,0 0 0,0 1 0,0-1 0,0 0 0,0 1 0,0-1 0,-1 0 0,1 1 0,0-1 0,-1 0 0,1 1 0,0-1 0,-1 1 0,1-1 0,-1 1 0,1-1 0,0 1 0,-1-1 0,0 1 0,1-1 0,-1 1 0,1-1 0,-1 1 0,1 0 0,-1-1 0,0 1 0,1 0 0,-1 0 0,0-1 0,1 1 0,-1 0 0,0 0 0,1 0 0,-1 0 0,0 0 0,0 0 0,1 0 0,-2 0 0,-45-1 0,24 3 0,0 2 0,0 0 0,0 2 0,-29 11 0,39-12 0,1 0 0,0 1 0,0 0 0,0 1 0,1 0 0,0 1 0,0 0 0,-18 19 0,26-25 0,1 1 0,0 0 0,0-1 0,0 1 0,0 0 0,0 0 0,1 1 0,-1-1 0,1 0 0,0 1 0,0-1 0,0 0 0,0 1 0,1-1 0,-1 8 0,2-9 0,-1 0 0,1 0 0,-1 0 0,1 0 0,0 0 0,0 0 0,0 0 0,0 0 0,0 0 0,0-1 0,1 1 0,-1 0 0,1-1 0,-1 1 0,1-1 0,-1 1 0,1-1 0,0 0 0,0 0 0,-1 0 0,1 0 0,0 0 0,0 0 0,0 0 0,0-1 0,4 1 0,26 7 0,0-3 0,59 4 0,-50-6 0,52 10 0,-81-11 0,-1 1 0,1 1 0,-1 0 0,1 0 0,-1 1 0,-1 1 0,1-1 0,16 14 0,-24-17 0,0 0 0,0 0 0,-1 1 0,1-1 0,-1 1 0,1-1 0,-1 1 0,0 0 0,0 0 0,-1 0 0,1 0 0,0 0 0,-1 1 0,0-1 0,0 0 0,0 1 0,0-1 0,0 1 0,-1-1 0,0 1 0,1 5 0,-2-6 0,0 0 0,0 0 0,0 0 0,-1 0 0,1 0 0,0-1 0,-1 1 0,0 0 0,0-1 0,0 1 0,0-1 0,0 0 0,0 1 0,-1-1 0,1 0 0,-1 0 0,1-1 0,-1 1 0,0-1 0,0 1 0,0-1 0,0 0 0,0 0 0,-4 1 0,-8 3-105,-7 2 185,1 0-1,-24 3 0,40-9-172,0 0-1,0-1 0,0 1 1,0-1-1,0 0 0,0-1 1,0 1-1,0-1 0,0 0 1,0 0-1,1-1 1,-1 1-1,0-1 0,1 0 1,-6-3-1,-2-5-6732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30:01.42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26 376 24575,'0'-353'0,"-4"331"0,4 22 0,0 0 0,0 0 0,0 0 0,0 0 0,-1 0 0,1 0 0,0 0 0,0 0 0,0 0 0,-1 0 0,1 0 0,0 0 0,0 0 0,0 0 0,-1 0 0,1 0 0,0 0 0,0 0 0,0 0 0,0 0 0,-1 0 0,1 0 0,0 0 0,0 0 0,0 0 0,-1 0 0,1 0 0,0 1 0,0-1 0,0 0 0,0 0 0,0 0 0,-1 0 0,1 0 0,0 1 0,0-1 0,0 0 0,0 0 0,0 0 0,0 1 0,0-1 0,0 0 0,0 0 0,0 0 0,0 0 0,0 1 0,-12 37 0,9-1 0,2 0 0,2 0 0,1 0 0,2 0 0,14 59 0,-3-39 0,2-1 0,45 97 0,-61-150 0,0 0 0,0-1 0,0 1 0,1 0 0,-1-1 0,1 1 0,0-1 0,-1 1 0,1-1 0,0 0 0,0 0 0,1 0 0,-1 0 0,0 0 0,1 0 0,-1-1 0,1 1 0,-1-1 0,1 0 0,3 2 0,-2-3 0,0 0 0,-1-1 0,1 1 0,0-1 0,0 0 0,-1 0 0,1 0 0,-1 0 0,1-1 0,-1 1 0,1-1 0,-1 0 0,0 0 0,0 0 0,4-4 0,30-21-1365,-20 14-5461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30:01.77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431 0 24575,'-26'4'0,"-12"2"0,-5 0 0,-2 2 0,1 1 0,4-2 0,4-2 0,5-1 0,3-2 0,1 3 0,3 1 0,-1-1 0,10-1 0,6-1-8191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30:02.21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0 150 24575,'6'5'0,"0"1"0,0 0 0,0 1 0,-1 0 0,6 9 0,6 11 0,0 0 0,0 0 0,-2 1 0,-1 0 0,-1 1 0,13 45 0,-29-102 0,1 0 0,2 0 0,0 0 0,2 0 0,2 0 0,0 0 0,1 1 0,2 0 0,1 0 0,16-36 0,-21 58 9,0 0 1,0 0-1,1 0 0,0 0 0,0 0 1,1 1-1,-1-1 0,1 1 0,0 1 0,0-1 1,0 1-1,7-4 0,2 0-380,0 1-1,1 0 1,23-6 0,-16 7-6455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30:02.56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334 0 24575,'-8'5'0,"-12"5"0,-7 1 0,-2-1 0,-2 2 0,2-1 0,0-3 0,1-2 0,1-3 0,1-1 0,1-2 0,0 0 0,9 0 0,6-5 0,6-1-8191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30:02.953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409 0 24575,'-43'9'0,"-18"2"0,-8 0 0,0-3 0,7-2 0,10-6 0,18-8 0,19-2 0,12 0-8191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9:45.1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24575,'4'4'0,"1"5"0,-1 5 0,4 0 0,0-6 0,-1-8 0,2-5 0,-5-1 0,-2 5 0,-6 1 0,-3 6 0,1 5 0,1 5 0,5 0 0,3-8 0,5-3 0,4-8 0,1-3-8191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30:03.85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124 5 24575,'0'0'0,"0"-1"0,1 1 0,-1 0 0,0-1 0,1 1 0,-1 0 0,0-1 0,1 1 0,-1 0 0,0 0 0,1-1 0,-1 1 0,1 0 0,-1 0 0,1 0 0,-1 0 0,0-1 0,1 1 0,-1 0 0,1 0 0,-1 0 0,1 0 0,-1 0 0,1 0 0,-1 0 0,1 0 0,-1 1 0,0-1 0,1 0 0,-1 0 0,1 0 0,-1 0 0,1 1 0,-1-1 0,0 0 0,1 0 0,-1 1 0,0-1 0,1 0 0,-1 1 0,0-1 0,1 1 0,-7 22 0,-22 28 0,-3-6 0,17-24 0,0-1 0,1 2 0,-15 33 0,28-54-49,-1 1 1,0-1-1,0 1 0,0-1 0,1 1 1,-1 0-1,1-1 0,0 1 0,-1 0 1,1-1-1,0 1 0,0 0 0,0-1 1,0 1-1,0 0 0,0 0 0,1-1 1,-1 1-1,0 0 0,1-1 0,0 1 1,-1-1-1,1 1 0,0-1 0,0 1 0,0-1 1,1 3-1,8 0-6777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30:04.22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139 1 24575,'-4'0'0,"-1"4"0,-5 6 0,-4 6 0,0 3 0,-2 4 0,2 2 0,-2 1 0,3 0 0,3 0 0,0 0 0,0 0 0,7-5 0,4-1 0,6-4 0,6-5 0,1-5-8191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30:03.38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365 1 24575,'-4'4'0,"-10"2"0,-7-1 0,-5 0 0,-1-2 0,0 3 0,-1 1 0,1-1 0,0-1 0,1-2 0,0-2 0,5 4 0,2 1 0,-1-1 0,-1-1 0,3-6 0,5-1-8191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30:04.75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296 0 24575,'-12'4'0,"-5"7"0,-4 4 0,-2 5 0,-2 3 0,0 2 0,-1 1 0,4 0 0,2 0 0,0 0 0,-1 0 0,3-1 0,0-4 0,3-1 0,5 0 0,7-4 0,6-4-8191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30:05.123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330 1 24575,'-13'4'0,"-13"10"0,-6 7 0,-2 4 0,1 7 0,5 1 0,4 0 0,1-1 0,5 2 0,1 0 0,0-2 0,1-2 0,5-2 0,-1-1 0,2-1 0,3-1 0,2 0 0,2-4-8191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3:42.70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76 301 24575,'1'-22'0,"0"16"0,0 1 0,-1-1 0,1 1 0,-1-1 0,-1 1 0,1-1 0,-1 1 0,0-1 0,0 1 0,-1-1 0,1 1 0,-6-10 0,7 15 0,0 0 0,-1 0 0,1 0 0,-1 0 0,1 0 0,0 0 0,-1 0 0,1 0 0,0 0 0,-1 0 0,1 1 0,0-1 0,-1 0 0,1 0 0,0 0 0,-1 0 0,1 1 0,0-1 0,-1 0 0,1 0 0,0 1 0,0-1 0,-1 0 0,1 1 0,0-1 0,0 0 0,0 0 0,-1 1 0,1-1 0,0 1 0,0-1 0,0 0 0,0 1 0,0-1 0,0 0 0,0 1 0,0-1 0,0 0 0,0 1 0,0-1 0,0 1 0,0-1 0,0 0 0,0 1 0,0 0 0,-4 21 0,-10 187 0,-5 45 0,-1-75 0,39-242 0,-8-123 0,-11 128 0,16-106 0,-7 112 0,2-1 0,3 1 0,2 1 0,2 1 0,26-51 0,-43 98 0,0 1 0,1-1 0,-1 0 0,1 1 0,-1 0 0,1-1 0,0 1 0,0 0 0,0 0 0,0 0 0,1 0 0,-1 0 0,0 0 0,1 0 0,-1 1 0,1 0 0,0-1 0,0 1 0,-1 0 0,1 0 0,0 0 0,0 1 0,0-1 0,0 1 0,0 0 0,0-1 0,0 1 0,0 1 0,0-1 0,0 0 0,0 1 0,-1-1 0,1 1 0,0 0 0,0 0 0,0 0 0,-1 0 0,1 1 0,0-1 0,-1 1 0,1-1 0,3 5 0,5 2 0,-2 0 0,1 1 0,-1 0 0,-1 0 0,0 1 0,0 0 0,-1 0 0,0 1 0,6 13 0,-1 3 0,-2 1 0,-1 1 0,-1-1 0,8 57 0,-2 120 0,-11-135 0,-3-70-2,2 37 63,7 43 0,-8-73-175,1 1 0,-1-1 0,1 0-1,0 0 1,1 1 0,0-1 0,0-1-1,0 1 1,1 0 0,0-1-1,0 0 1,11 12 0,-1-8-6712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3:43.08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290 0 24575,'0'5'0,"-9"4"0,-6 7 0,-10-1 0,-5 3 0,-2-3 0,1-4 0,2 1 0,0-1 0,2-4 0,1-2 0,4-7 0,7-2-8191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3:43.49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45 52 24575,'-2'-1'0,"0"1"0,0 0 0,1 1 0,-1-1 0,0 0 0,1 0 0,-1 1 0,0-1 0,1 1 0,-1-1 0,0 1 0,1 0 0,-1 0 0,1-1 0,-1 1 0,1 0 0,-1 0 0,1 1 0,0-1 0,0 0 0,-1 0 0,0 3 0,1-2 0,-1 1 0,1 0 0,0 0 0,0 0 0,1 0 0,-1 0 0,1 0 0,-1 0 0,1 0 0,0 0 0,0 0 0,1 3 0,1 12 0,2 0 0,0 0 0,12 28 0,-10-28 0,40 149 0,-43-152 0,-5-15 0,-5-26 0,3-15 0,1 1 0,4-47 0,-1 75 0,1 0 0,1 0 0,0 0 0,1 0 0,0 0 0,1 1 0,0 0 0,1 0 0,0 0 0,0 0 0,14-18 0,-13 23-85,1 1 0,-1-1-1,1 1 1,0 1 0,1-1-1,-1 1 1,1 0 0,0 1-1,0 0 1,0 0 0,0 1-1,0 0 1,1 0 0,-1 1-1,11 0 1,22-3-6741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3:44.15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295 483 24575,'-3'-1'0,"0"0"0,-1 0 0,1 0 0,0-1 0,0 1 0,0-1 0,0 0 0,1 0 0,-5-3 0,-11-7 0,11 9 0,1 0 0,-1 1 0,1 0 0,-1 0 0,0 1 0,0 0 0,0 0 0,1 0 0,-1 1 0,0 0 0,0 1 0,0-1 0,0 1 0,0 1 0,0-1 0,1 1 0,-1 0 0,1 1 0,-1-1 0,1 1 0,0 1 0,0-1 0,-11 9 0,11-7 0,0 1 0,0 0 0,0 0 0,0 0 0,1 1 0,0 0 0,1 0 0,0 0 0,0 0 0,0 1 0,1 0 0,0 0 0,0 0 0,1 0 0,0 0 0,0 0 0,1 0 0,0 1 0,1 14 0,0-17 0,1-1 0,-1 0 0,1 0 0,0 1 0,1-1 0,-1 0 0,1 0 0,0 0 0,0-1 0,1 1 0,-1 0 0,1-1 0,0 1 0,0-1 0,1 0 0,-1 0 0,1 0 0,0-1 0,0 1 0,0-1 0,1 0 0,-1 0 0,1-1 0,-1 1 0,9 2 0,-6-2 0,-1-2 0,1 1 0,0-1 0,-1 0 0,1 0 0,0-1 0,0 1 0,0-2 0,-1 1 0,1-1 0,0 0 0,0 0 0,-1-1 0,1 0 0,-1 0 0,1-1 0,-1 1 0,0-1 0,9-6 0,-4 0 0,0 0 0,-1-1 0,0 0 0,0-1 0,-1 0 0,0 0 0,-1-1 0,-1 0 0,0 0 0,0-1 0,-1 0 0,-1 0 0,0-1 0,-1 1 0,4-25 0,2-19 0,-3 0 0,-1-89 0,-6 118 0,1-13 0,-3-121 0,-3 138 0,5 24 0,-1 0 0,1 0 0,0 0 0,0-1 0,0 1 0,0 0 0,0 0 0,-1 0 0,1 0 0,0 0 0,0 0 0,0 0 0,0 0 0,-1 0 0,1 0 0,0 0 0,0 0 0,0 0 0,0 0 0,-1 0 0,1 0 0,0 0 0,0 0 0,0 0 0,-1 0 0,1 0 0,0 0 0,0 0 0,0 0 0,0 0 0,-1 0 0,1 0 0,0 0 0,0 0 0,0 1 0,0-1 0,0 0 0,-1 0 0,1 0 0,0 0 0,0 0 0,0 0 0,0 1 0,0-1 0,0 0 0,0 0 0,0 0 0,0 0 0,-1 1 0,1-1 0,0 0 0,0 0 0,-2 5 0,1-1 0,-1 1 0,1 0 0,0-1 0,0 1 0,0 0 0,0 5 0,-12 129 0,-3 63 0,16-177 0,1 0 0,1-1 0,2 1 0,0-1 0,1 0 0,9 24 0,-13-45 7,0 0-1,0 0 0,0-1 0,0 1 1,1 0-1,-1-1 0,1 0 1,0 1-1,-1-1 0,1 0 1,0 0-1,1 0 0,-1 0 0,0 0 1,0 0-1,1-1 0,-1 1 1,5 1-1,-3-2-130,0 0 0,1 0 1,-1 0-1,1-1 0,-1 1 0,0-1 1,1-1-1,-1 1 0,0 0 0,1-1 1,5-2-1,12-2-6702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3:48.163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3928 28 24575,'-101'6'0,"63"-2"0,-54-2 0,-673 2-11,501 4-209,-1-1-881,-469 1 941,-391-48-142,932 27 1804,-87 0-1210,277 13-292,1-1 0,-1 1 0,0 0 0,1 1 0,-1-1 0,1 0 0,-1 1 0,1-1 0,-1 1 0,0 0 0,1 0 0,0 0 0,-1 0 0,1 0 0,0 1 0,-1-1 0,1 1 0,0-1 0,0 1 0,0 0 0,1 0 0,-1 0 0,0 0 0,-1 3 0,0 1 0,1 0 0,0 0 0,1 1 0,0-1 0,0 0 0,0 1 0,1-1 0,0 1 0,0 6 0,38 400 0,-13-200 0,97 1374 0,-91-1219 0,10 325 0,-43-656 0,-2-1 0,-1 1 0,-2-1 0,-1 0 0,-23 60 0,29-89 0,-7 15 0,1 0 0,2 0 0,0 1 0,-4 36 0,9-55 0,1 1 0,-1-1 0,1 0 0,0 1 0,1-1 0,-1 0 0,1 1 0,0-1 0,0 0 0,0 0 0,0 1 0,1-1 0,-1 0 0,1 0 0,0-1 0,1 1 0,-1 0 0,1-1 0,-1 1 0,1-1 0,0 0 0,0 0 0,0 0 0,1 0 0,-1 0 0,1-1 0,0 0 0,-1 0 0,1 0 0,0 0 0,0 0 0,5 1 0,10 0 0,1 0 0,-1-2 0,0 0 0,0-1 0,1-1 0,-1-1 0,28-5 0,0 0 0,316-38 0,253-27 0,-46 35 0,698 43 0,-1258-5 0,623 8 0,-622-10 0,0 0 0,0 0 0,0-1 0,0-1 0,-1 0 0,1 0 0,-1-1 0,1 0 0,-1-1 0,-1 0 0,1-1 0,-1 0 0,17-14 0,-21 14 0,0 1 0,0-1 0,-1 0 0,1 0 0,-2 0 0,1-1 0,-1 1 0,0-1 0,0 0 0,0 0 0,-1 0 0,0-1 0,-1 1 0,0 0 0,0-1 0,0 1 0,-1 0 0,0-1 0,-1 1 0,0-1 0,-2-11 0,-33-137 0,-11-69 0,25 25 0,9 0 0,9-1 0,8 0 0,9 0 0,65-331 0,-45 383 0,30-202 0,-59 310 0,-1 0 0,-3 0 0,-1 0 0,-2 0 0,-2 0 0,-17-64 0,-14-13-1365,21 69-5461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9:45.8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392 50 24575,'0'0'0,"1"0"0,-1 0 0,1 0 0,-1 0 0,1 0 0,-1 0 0,1 0 0,-1 0 0,1 0 0,-1 0 0,1 0 0,-1-1 0,1 1 0,-1 0 0,1 0 0,-1 0 0,1-1 0,-1 1 0,1 0 0,-1-1 0,0 1 0,1 0 0,-1-1 0,0 1 0,1-1 0,-1 1 0,0-1 0,1 1 0,-1-1 0,0 1 0,0-1 0,0 1 0,0-1 0,1 1 0,-1-1 0,0 1 0,0-1 0,0 1 0,0-1 0,0 1 0,0-1 0,0 1 0,0-1 0,0 1 0,0-1 0,-1 1 0,1-1 0,0 1 0,0-1 0,-1-1 0,1 1 0,-1-1 0,0 1 0,1-1 0,-1 1 0,0 0 0,0-1 0,0 1 0,0 0 0,0 0 0,0 0 0,0 0 0,0 0 0,-1 0 0,1 0 0,-2-1 0,-6-1 0,0 1 0,0 0 0,0 0 0,0 1 0,-1 0 0,1 1 0,0 0 0,0 1 0,-1-1 0,1 2 0,0-1 0,0 1 0,0 1 0,0 0 0,0 0 0,1 1 0,-12 6 0,0 1 0,0 1 0,2 0 0,-1 2 0,2 0 0,0 1 0,-16 18 0,26-25 0,0-1 0,1 1 0,0 0 0,0 0 0,1 0 0,0 1 0,1 0 0,0 0 0,0 1 0,1-1 0,0 0 0,1 1 0,0 0 0,0 0 0,1 0 0,0 0 0,1 0 0,0 0 0,1 0 0,0-1 0,0 1 0,1 0 0,0 0 0,1-1 0,0 1 0,1-1 0,0 0 0,0 0 0,1 0 0,0 0 0,1-1 0,-1 0 0,2 0 0,-1-1 0,1 1 0,0-2 0,1 1 0,-1-1 0,1 0 0,10 6 0,-4-5 9,0 0-1,1 0 1,-1-2-1,1 1 1,0-2 0,1 0-1,-1-1 1,1-1-1,-1 0 1,1-1-1,0-1 1,0 0-1,21-4 1,-15 1-174,0-1 0,-1-2 0,1 0 0,-1-1 0,0-1 0,-1-1 0,0-1 0,35-24 0,-32 18-6661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3:46.47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3928 69 24575,'-758'38'0,"447"-15"0,122-11 0,-265 14 0,-1-33 0,412 4 0,-615-38 0,514 33 0,51 2 0,0 4 0,-94 9 0,-42 0 0,19-2 0,206-5 0,-1 0 0,1 1 0,-1 0 0,0 0 0,1 0 0,0 1 0,-1 0 0,1-1 0,0 1 0,0 1 0,0-1 0,0 1 0,0-1 0,0 1 0,1 0 0,0 1 0,-1-1 0,1 0 0,0 1 0,1 0 0,-1 0 0,1 0 0,-1 0 0,1 0 0,0 0 0,1 1 0,-1-1 0,1 0 0,0 1 0,0-1 0,0 1 0,0 6 0,0 14 0,1 1 0,1-1 0,1 0 0,9 44 0,-6-40 0,138 768 0,-48-286 0,-72-353 0,-6 2 0,-8-1 0,-6 1 0,-22 192 0,14-298 0,1 1 0,4 0 0,1 0 0,12 69 0,-6-29 0,-7-70 0,2-1 0,5 30 0,-7-51 0,1 0 0,0 0 0,0 0 0,0 0 0,0-1 0,1 1 0,-1 0 0,1-1 0,0 1 0,-1-1 0,1 0 0,0 1 0,0-1 0,1 0 0,-1 0 0,0 0 0,1-1 0,-1 1 0,1 0 0,-1-1 0,1 0 0,0 1 0,0-1 0,-1 0 0,1-1 0,0 1 0,0 0 0,0-1 0,5 1 0,9-1 0,-1-1 0,0 0 0,0 0 0,23-7 0,-13 3 0,831-103 138,4 46-2054,431 41 1258,-1035 22 606,-5 13 1463,-41-1-334,-207-13-1077,0 1 0,0-1 0,0 0 0,0-1 0,0 1 0,-1-1 0,1 1 0,0-1 0,0 0 0,0-1 0,0 1 0,-1-1 0,1 0 0,-1 1 0,1-1 0,-1-1 0,0 1 0,4-4 0,-5 3 0,0 0 0,0 0 0,-1 0 0,1-1 0,-1 1 0,0-1 0,0 1 0,0-1 0,0 1 0,-1-1 0,1 1 0,-1-1 0,0 0 0,0 1 0,0-1 0,-1 0 0,1 1 0,-1-1 0,-1-5 0,-58-376 0,47 285 0,-79-1129 0,76 908 0,5-96 0,6 124 0,0 225-617,-27-125-1,31 189 488,-4-25-6696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4:21.38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548 142 24575,'2'1'0,"0"-1"0,0 0 0,0-1 0,0 1 0,1 0 0,-1 0 0,0-1 0,0 0 0,0 1 0,0-1 0,0 0 0,-1 0 0,1 0 0,0 0 0,0 0 0,-1 0 0,1 0 0,0-1 0,-1 1 0,1-1 0,-1 1 0,0-1 0,1 0 0,-1 1 0,0-1 0,0 0 0,0 0 0,0 0 0,-1 0 0,1 0 0,0 0 0,0-3 0,-1 2 0,0 0 0,0 0 0,0 1 0,0-1 0,0 0 0,0 0 0,-1 0 0,0 1 0,1-1 0,-1 0 0,0 1 0,0-1 0,-1 0 0,1 1 0,0-1 0,-1 1 0,0 0 0,1-1 0,-1 1 0,0 0 0,0 0 0,0 0 0,-3-2 0,-3-1 0,-1 0 0,1 0 0,-1 1 0,1 0 0,-1 1 0,-1 0 0,1 0 0,0 1 0,0 0 0,-1 1 0,1 0 0,-12 0 0,7 2 0,-1 0 0,0 1 0,1 0 0,0 2 0,-1-1 0,1 2 0,-18 8 0,9-3 0,1 2 0,1 1 0,0 0 0,1 2 0,0 0 0,1 2 0,1 0 0,1 0 0,-17 23 0,22-24 0,1 1 0,0 1 0,1 0 0,1 0 0,1 1 0,0 0 0,1 0 0,2 0 0,0 1 0,-4 35 0,8-48 0,0 1 0,1 1 0,0-1 0,1 0 0,0-1 0,0 1 0,1 0 0,0 0 0,0 0 0,0-1 0,1 1 0,1-1 0,-1 0 0,1 0 0,0 0 0,1 0 0,-1-1 0,1 0 0,1 0 0,-1 0 0,1 0 0,0-1 0,0 0 0,1 0 0,0-1 0,-1 0 0,1 0 0,1 0 0,13 4 0,-4-3 0,1-1 0,0 0 0,0-1 0,0-1 0,0-1 0,1 0 0,-1-2 0,0 0 0,1-1 0,-1-1 0,0 0 0,-1-2 0,1 0 0,-1-1 0,1 0 0,-2-2 0,1 0 0,-1 0 0,-1-2 0,22-16 0,-36 26 0,0-1 0,1 0 0,-1 0 0,0 0 0,0 0 0,0 0 0,0 0 0,1 0 0,-1 0 0,-1 0 0,1 0 0,0-1 0,0 1 0,0 0 0,-1-1 0,1 1 0,-1 0 0,1-1 0,-1 1 0,1-1 0,-1 1 0,0-1 0,0 1 0,0-1 0,0 1 0,0-1 0,0 1 0,0-1 0,0 1 0,-1 0 0,1-1 0,0 1 0,-1-1 0,1 1 0,-1-1 0,0 1 0,1 0 0,-1 0 0,0-1 0,0 1 0,0 0 0,0 0 0,0 0 0,0 0 0,0 0 0,0 0 0,0 0 0,-1 0 0,1 0 0,-3 0 0,-3-4 0,-1 1 0,1 0 0,-1 0 0,-1 1 0,1 0 0,0 0 0,-14-1 0,-136-1 0,148 0 0,22-2 0,22-2 0,-25 8 9,0 1-1,1 1 1,-1-1-1,0 2 1,0-1 0,0 1-1,0 0 1,0 1-1,0 0 1,-1 1-1,1-1 1,-1 2-1,13 8 1,-9-5-174,-1 1 0,1 0 0,-2 0 0,0 2 0,0-1 0,0 1 0,-2 1 0,9 12 0,-3 0-6661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4:22.33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69 205 24575,'-1'-5'0,"0"0"0,0 1 0,-1-1 0,1 1 0,-1-1 0,0 1 0,-1 0 0,-3-7 0,5 10 0,0-1 0,1 0 0,-1 1 0,0-1 0,-1 1 0,1-1 0,0 1 0,0-1 0,0 1 0,-1 0 0,1 0 0,-1 0 0,1 0 0,-1 0 0,1 0 0,-1 0 0,0 0 0,1 0 0,-1 1 0,0-1 0,0 1 0,0-1 0,-2 1 0,3 0 0,0 1 0,0 0 0,0-1 0,1 1 0,-1 0 0,0-1 0,0 1 0,0 0 0,1 0 0,-1 0 0,1 0 0,-1 0 0,1 0 0,-1 0 0,1 0 0,-1 0 0,1 0 0,0 0 0,-1 0 0,1 0 0,0 0 0,0 0 0,0 0 0,0 0 0,0 0 0,0 2 0,4 36 0,-3-27 0,26 378 0,-25-362 0,-1 1 0,-1 0 0,-2-1 0,-1 1 0,-7 29 0,6-181 0,5 30 0,16-102 0,-11 152 0,3 0 0,1 1 0,2 1 0,29-69 0,-38 103 0,1 0 0,0-1 0,0 2 0,1-1 0,0 0 0,0 1 0,0 0 0,1 0 0,0 0 0,0 1 0,1 0 0,-1 0 0,1 1 0,0-1 0,0 1 0,1 1 0,7-3 0,-8 4 0,0 0 0,0 1 0,0 0 0,0 0 0,0 1 0,0 0 0,0 0 0,-1 1 0,1 0 0,0 0 0,0 0 0,0 1 0,0 0 0,-1 1 0,1-1 0,-1 1 0,0 0 0,0 1 0,0 0 0,8 5 0,-9-5 0,0 1 0,1-1 0,-1 1 0,-1 0 0,1 0 0,-1 0 0,0 0 0,0 1 0,0 0 0,-1 0 0,0 0 0,0 0 0,-1 0 0,0 1 0,0-1 0,2 13 0,-3-13 0,-1 0 0,0 0 0,-1 0 0,1 0 0,-1 0 0,-1 0 0,1 0 0,-1 0 0,0-1 0,0 1 0,0-1 0,-1 1 0,0-1 0,0 0 0,0 0 0,-1 0 0,0 0 0,0-1 0,-5 5 0,-20 15 0,-1-2 0,-1 0 0,-1-3 0,-1 0 0,-1-3 0,-50 19 0,61-28 0,-1-1 0,-33 5 0,46-9 0,28 2 0,-2 1 0,1 1 0,0 0 0,-1 1 0,0 0 0,-1 2 0,0-1 0,0 2 0,24 21 0,-12-7 0,-1 1 0,-1 1 0,35 51 0,-36-36 0,6 8 0,-20-43-1365,0-6-5461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4:23.21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33 146 24575,'0'-1'0,"-1"1"0,1-1 0,-1 0 0,1 1 0,-1-1 0,1 0 0,-1 1 0,0-1 0,1 1 0,-1-1 0,0 1 0,0-1 0,1 1 0,-1-1 0,0 1 0,0 0 0,0-1 0,0 1 0,1 0 0,-1 0 0,0 0 0,0 0 0,0 0 0,0 0 0,0 0 0,0 0 0,0 0 0,1 0 0,-1 0 0,-2 1 0,2 0 0,0 1 0,1-1 0,-1 0 0,0 1 0,1-1 0,-1 1 0,0-1 0,1 1 0,0-1 0,-1 1 0,1-1 0,0 1 0,0-1 0,0 1 0,0 2 0,7 61 0,44 353 0,-40-354 0,-8-52 0,-1 0 0,1-1 0,-2 1 0,0 0 0,0 0 0,-1 0 0,-3 20 0,4-31 0,-1-1 0,0 0 0,0 0 0,0 1 0,0-1 0,0 0 0,0 1 0,0-1 0,-1 0 0,1 1 0,0-1 0,0 0 0,0 0 0,0 1 0,0-1 0,0 0 0,0 0 0,-1 1 0,1-1 0,0 0 0,0 0 0,0 1 0,-1-1 0,1 0 0,0 0 0,0 0 0,0 0 0,-1 1 0,1-1 0,0 0 0,-1 0 0,1 0 0,0 0 0,0 0 0,-1 0 0,1 0 0,0 0 0,-1 1 0,1-1 0,0 0 0,0 0 0,-1 0 0,1-1 0,0 1 0,-1 0 0,-10-13 0,-4-24 0,9 3 0,1 1 0,2-1 0,1 0 0,5-54 0,-2 21 0,0 11 0,16-112 0,-14 150 0,0 1 0,2-1 0,0 1 0,1 0 0,1 1 0,0-1 0,1 1 0,1 0 0,0 1 0,17-21 0,-20 30 0,0 0 0,0 0 0,1 1 0,0 0 0,0 0 0,0 0 0,1 1 0,0 0 0,0 0 0,0 1 0,0 0 0,0 1 0,0 0 0,1 0 0,-1 0 0,1 1 0,16 0 0,-19 2 0,1 0 0,-1-1 0,0 2 0,0-1 0,0 1 0,0 0 0,0 0 0,0 1 0,0-1 0,-1 1 0,1 1 0,-1-1 0,0 1 0,0 0 0,0 0 0,0 0 0,-1 1 0,0 0 0,0 0 0,0 0 0,-1 0 0,1 0 0,-1 1 0,0-1 0,2 8 0,-4-9 0,1 0 0,-1 0 0,0 1 0,0-1 0,0 0 0,-1 1 0,0-1 0,0 0 0,0 1 0,0-1 0,-1 0 0,1 0 0,-1 1 0,0-1 0,0 0 0,-3 5 0,1-1 0,-1-1 0,-1 1 0,1-1 0,-1 0 0,-1 0 0,1 0 0,-11 9 0,-6 2 0,0-1 0,-1-1 0,-48 26 0,-7-1 0,78-41 0,-1 0 0,1 0 0,0 1 0,0-1 0,0 0 0,0 0 0,-1 0 0,1 0 0,0 0 0,0 0 0,0 0 0,-1 0 0,1 1 0,0-1 0,0 0 0,0 0 0,0 0 0,0 0 0,0 1 0,-1-1 0,1 0 0,0 0 0,0 0 0,0 0 0,0 1 0,0-1 0,0 0 0,0 0 0,0 0 0,0 1 0,0-1 0,0 0 0,0 0 0,0 0 0,0 1 0,0-1 0,0 0 0,0 0 0,0 0 0,0 1 0,0-1 0,0 0 0,0 0 0,0 0 0,1 1 0,-1-1 0,13 7 0,32 4 0,-30-8 0,-2 2 0,0 0 0,-1 0 0,0 1 0,0 0 0,0 1 0,-1 1 0,0 0 0,-1 0 0,0 1 0,0 0 0,0 1 0,10 14 0,-15-17 0,0 0 0,-1 1 0,0-1 0,0 1 0,-1 0 0,0 0 0,0 0 0,-1 0 0,0 0 0,0 1 0,-1-1 0,0 1 0,0-1 0,-1 1 0,-1-1 0,1 1 0,-1-1 0,0 0 0,-1 1 0,-5 14 0,3-15 0,0 0 0,0 0 0,-1-1 0,0 0 0,0 1 0,-1-2 0,0 1 0,0-1 0,-1 1 0,0-2 0,0 1 0,0-1 0,-1 0 0,-12 6 0,3-3 0,-1 0 0,0 0 0,0-2 0,-1 0 0,-30 4 0,46-9-43,-62 3 211,63-4-230,0 0 0,-1 0 0,1-1 0,0 1 0,-1-1 0,1 1 0,0-1 0,0 0 0,-1 0-1,1 0 1,0 0 0,0 0 0,0 0 0,0-1 0,0 1 0,1-1 0,-1 1 0,0-1-1,1 0 1,-1 0 0,1 0 0,-1 0 0,-1-3 0,-2-11-6764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4:23.803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26 181 24575,'2'-46'0,"0"34"0,-1 0 0,0 0 0,-1 0 0,0 0 0,-1 0 0,-1 0 0,0 0 0,0 0 0,-6-14 0,10 33 0,-1 2 0,1-1 0,-2 0 0,1 0 0,-1 9 0,0 4 0,3 476 0,-15-401 0,-1 9 0,12-95 0,1 0 0,1 0 0,0 0 0,0-1 0,1 1 0,0 0 0,0-1 0,5 11 0,-6-17 0,1 0 0,-1-1 0,1 1 0,0-1 0,0 0 0,0 1 0,0-1 0,0 0 0,0 0 0,1 0 0,-1 0 0,1-1 0,-1 1 0,1-1 0,0 1 0,0-1 0,0 0 0,-1 0 0,1 0 0,0-1 0,0 1 0,0-1 0,0 1 0,0-1 0,6 0 0,9-1 0,-1-1 0,0 0 0,26-7 0,-6 1 0,-1 3-341,-2-2 0,1-1-1,39-14 1,-59 15-6485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4:24.97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468 67 24575,'-8'-3'0,"-15"-10"0,-1 2 0,0 1 0,-1 1 0,-37-8 0,53 15 0,1 1 0,-1 1 0,0-1 0,1 2 0,-1-1 0,0 1 0,1 0 0,-1 1 0,1 0 0,-1 1 0,1-1 0,0 1 0,0 1 0,0 0 0,0 0 0,1 1 0,-11 7 0,6-3 0,1 1 0,-1 1 0,2-1 0,-1 2 0,1 0 0,1 0 0,0 0 0,1 1 0,1 1 0,0-1 0,0 1 0,2 0 0,-1 1 0,2-1 0,0 1 0,-3 27 0,5-28 0,1-1 0,1 0 0,1 0 0,0 0 0,0 0 0,1 0 0,1 0 0,0 0 0,1 0 0,1-1 0,-1 0 0,2 0 0,0 0 0,0 0 0,1-1 0,1 0 0,0-1 0,0 1 0,17 14 0,-10-12 0,0 0 0,1-1 0,0-1 0,1-1 0,0 0 0,1-2 0,34 13 0,-44-18 0,-1-1 0,1 1 0,1-2 0,-1 1 0,0-1 0,0 0 0,1-1 0,-1 0 0,0-1 0,1 1 0,-1-1 0,0-1 0,0 0 0,0 0 0,0 0 0,0-1 0,0 0 0,-1-1 0,0 0 0,1 0 0,6-6 0,-11 8 0,-1 1 0,1-1 0,-1-1 0,0 1 0,1 0 0,-1 0 0,0-1 0,-1 0 0,1 1 0,0-1 0,-1 0 0,1 0 0,-1 1 0,0-1 0,0 0 0,0 0 0,-1-1 0,2-3 0,-3 4 0,1 1 0,0-1 0,-1 0 0,0 0 0,1 1 0,-1-1 0,0 0 0,-1 1 0,1-1 0,0 1 0,-1 0 0,1-1 0,-1 1 0,0 0 0,1 0 0,-5-3 0,-2-2 0,0 1 0,0 0 0,-1 1 0,0 0 0,0 1 0,0 0 0,0 0 0,-1 1 0,1 0 0,-12-2 0,1 2 0,13 3 0,0-1 0,0 0 0,0 0 0,0 0 0,0-1 0,0 0 0,0-1 0,1 1 0,-1-1 0,1 0 0,-11-8 0,17 11 0,-1 0 0,1 0 0,0-1 0,-1 1 0,1 0 0,-1-1 0,1 1 0,0 0 0,0-1 0,-1 1 0,1-1 0,0 1 0,-1-1 0,1 1 0,0 0 0,0-1 0,0 1 0,0-1 0,-1 1 0,1-1 0,0 1 0,0-1 0,0 1 0,0-1 0,0 1 0,0-1 0,0 1 0,0-1 0,0 1 0,1-1 0,-1 1 0,0-1 0,0 1 0,0-1 0,0 1 0,1-1 0,-1 1 0,0 0 0,1-1 0,-1 1 0,0-1 0,1 1 0,-1 0 0,0-1 0,1 1 0,-1 0 0,0 0 0,1-1 0,-1 1 0,1 0 0,-1 0 0,1-1 0,-1 1 0,1 0 0,-1 0 0,1 0 0,-1 0 0,1 0 0,0 0 0,30 2 0,-21 2 0,-1 0 0,0 1 0,-1 1 0,1-1 0,-1 1 0,0 1 0,0 0 0,-1 0 0,7 9 0,59 80 0,-44-55 0,-15-23 0,-11-15 0,0-1 0,0 1 0,-1 0 0,1 0 0,-1 0 0,0 0 0,0 0 0,0 0 0,0 1 0,-1-1 0,1 1 0,-1-1 0,0 1 0,0 0 0,0-1 0,-1 1 0,1 0 0,-1 4 0,1-6-1365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4:25.95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60 247 24575,'-56'-55'0,"56"56"0,0-1 0,-1 1 0,1 0 0,-1-1 0,1 1 0,0-1 0,-1 1 0,1 0 0,0-1 0,0 1 0,0 0 0,-1-1 0,1 1 0,0 0 0,0-1 0,0 1 0,0 0 0,0-1 0,0 1 0,0 0 0,1-1 0,-1 1 0,0 0 0,0-1 0,0 1 0,1 0 0,-1-1 0,0 1 0,1 0 0,6 32 0,13 50 0,-5 1 0,8 121 0,-9-65 0,-10-89 0,-3-44 0,-1-26 0,-1 2 0,0-95 0,3-229 0,-1 318 0,1-1 0,2 0 0,0 1 0,1-1 0,2 1 0,0 1 0,2-1 0,14-27 0,-20 44 0,0 0 0,1 0 0,-1 0 0,1 1 0,1 0 0,-1 0 0,1 0 0,-1 0 0,1 1 0,1-1 0,-1 1 0,1 1 0,-1-1 0,1 1 0,0 0 0,0 0 0,1 1 0,-1 0 0,0 0 0,1 0 0,-1 1 0,1 0 0,0 0 0,-1 0 0,1 1 0,0 0 0,-1 1 0,1-1 0,0 1 0,-1 1 0,1-1 0,-1 1 0,13 5 0,-11-4 0,0 1 0,-1 0 0,1 1 0,-1-1 0,0 1 0,0 1 0,0-1 0,-1 1 0,0 0 0,0 1 0,-1-1 0,1 1 0,-2 0 0,1 1 0,-1-1 0,0 1 0,0 0 0,-1 0 0,0 0 0,0 0 0,-1 1 0,0-1 0,-1 1 0,0-1 0,0 1 0,-1 0 0,0-1 0,0 1 0,-1 0 0,0-1 0,-1 1 0,0-1 0,0 1 0,-1-1 0,0 0 0,0 0 0,-1 0 0,0 0 0,0-1 0,-7 9 0,-4 3 0,-1-2 0,0 1 0,-1-2 0,-1 0 0,-1-2 0,0 0 0,-1 0 0,0-2 0,-1-1 0,0 0 0,-1-2 0,0 0 0,-1-1 0,-38 7 0,15-18 0,27-7 0,19 9 0,0 1 0,-1-1 0,1 1 0,0-1 0,0 1 0,0-1 0,0 0 0,0 1 0,0-1 0,0 1 0,0-1 0,0 1 0,0-1 0,0 0 0,0 1 0,0-1 0,0 1 0,0-1 0,1 1 0,-1-1 0,0 1 0,0-1 0,1 1 0,-1-1 0,0 1 0,1-1 0,-1 1 0,1-1 0,-1 1 0,0-1 0,1 1 0,0-1 0,3-1 0,-1-1 0,1 1 0,-1 0 0,1 0 0,0 1 0,0-1 0,0 1 0,-1 0 0,2 0 0,-1 0 0,0 0 0,0 1 0,0 0 0,0 0 0,0 0 0,0 0 0,7 2 0,77 16 0,-71-14 0,12 3 0,-1 2 0,0 0 0,0 2 0,38 21 0,-56-26 0,0 0 0,0 1 0,-1 0 0,0 0 0,0 1 0,0 0 0,-1 1 0,-1 0 0,1 0 0,-2 1 0,1-1 0,-1 2 0,0-1 0,3 12 0,4 2-1365,-6-19-5461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4:26.83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62 262 24575,'-3'0'0,"0"-1"0,1 0 0,-1 0 0,1 0 0,-1 0 0,1 0 0,0-1 0,-1 1 0,1-1 0,-4-3 0,-16-7 0,22 13 0,-1-1 0,0 1 0,0-1 0,1 1 0,-1 0 0,1 0 0,-1-1 0,1 1 0,-1 0 0,1 0 0,-1 0 0,1-1 0,-1 1 0,1 0 0,0 0 0,0 0 0,0 0 0,-1 0 0,1 0 0,0 0 0,0 0 0,0 0 0,0 0 0,0 0 0,1-1 0,-1 1 0,0 0 0,0 0 0,1 0 0,0 1 0,27 166 0,-2-12 0,-6 50 0,-20-189 0,-3-19 0,-2-31 0,61-334 0,-44 316 0,1 1 0,3 0 0,2 1 0,3 2 0,29-53 0,-48 95 0,2 0 0,-1 0 0,0 1 0,1-1 0,0 1 0,0 0 0,0 0 0,0 0 0,1 1 0,-1-1 0,9-4 0,-11 8 0,0-1 0,0 0 0,0 1 0,0-1 0,1 1 0,-1 0 0,0 0 0,0 0 0,0 0 0,1 0 0,-1 0 0,0 0 0,0 1 0,0-1 0,0 1 0,0 0 0,0-1 0,0 1 0,0 0 0,0 0 0,0 1 0,0-1 0,0 0 0,0 0 0,-1 1 0,1-1 0,-1 1 0,1 0 0,-1-1 0,1 1 0,-1 0 0,2 3 0,3 6 0,0-1 0,0 1 0,-1 0 0,-1 1 0,0-1 0,0 1 0,-1 0 0,-1 0 0,0 0 0,0 0 0,-1 0 0,-1 1 0,0-1 0,-1 0 0,0 0 0,-1 0 0,0 0 0,-1 0 0,0 0 0,-1 0 0,0-1 0,-1 0 0,0 0 0,-1 0 0,0 0 0,-1-1 0,0 0 0,-13 13 0,3-9 0,-1-1 0,0 0 0,-1-2 0,0 0 0,-1-1 0,0-1 0,0-1 0,-29 7 0,70-21 0,0 2 0,0 0 0,1 1 0,-1 2 0,1 0 0,-1 1 0,43 6 0,-58-5 0,1 0 0,-1 1 0,0 0 0,0 0 0,0 1 0,0-1 0,0 1 0,0 1 0,-1-1 0,1 1 0,-1 0 0,0 0 0,5 6 0,-7-6 0,0 0 0,-1 1 0,1-1 0,-1 1 0,0 0 0,0 0 0,0 0 0,-1 0 0,1 0 0,-1 0 0,0 0 0,-1 0 0,1 0 0,-1 1 0,0-1 0,-1 0 0,1 0 0,-3 9 0,1-4 0,-1-1 0,0 0 0,-1 1 0,0-2 0,0 1 0,-1 0 0,0-1 0,0 0 0,-1 0 0,0 0 0,-1-1 0,1 0 0,-1 0 0,-9 6 0,5-5 0,0 0 0,0 0 0,0-2 0,-1 1 0,0-1 0,-1-1 0,1 0 0,-1-1 0,-24 5 0,34-8-32,1-1 1,-1 1-1,1-1 0,-1 0 0,0 0 1,1 0-1,-1 0 0,0 0 0,1 0 1,-1-1-1,1 1 0,-1-1 0,1 0 1,-1 0-1,1 0 0,-1 0 0,1 0 1,0 0-1,-1-1 0,1 1 0,0-1 1,0 0-1,0 1 0,0-1 0,1 0 1,-1 0-1,0 0 0,1 0 0,-1-1 1,1 1-1,0 0 0,0-1 0,0 1 1,0 0-1,0-1 0,0 0 0,1 1 1,-1-1-1,1 1 0,0-1 0,0 0 1,0-3-1,4-15-6794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4:27.40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78 77 24575,'-1'-6'0,"0"0"0,0 0 0,-1 0 0,1 0 0,-2 0 0,1 1 0,0-1 0,-1 0 0,0 1 0,0 0 0,-7-8 0,9 12 0,1 1 0,-1 0 0,1 0 0,-1 0 0,1 0 0,-1 0 0,1 0 0,-1 0 0,0 1 0,1-1 0,-1 0 0,1 0 0,-1 0 0,1 0 0,-1 1 0,1-1 0,-1 0 0,1 0 0,0 1 0,-1-1 0,1 0 0,-1 1 0,1-1 0,0 1 0,-1-1 0,1 0 0,0 1 0,-1-1 0,1 1 0,0-1 0,0 1 0,-1-1 0,1 1 0,0-1 0,0 1 0,0-1 0,0 1 0,0-1 0,0 1 0,0-1 0,0 1 0,0 0 0,0-1 0,0 1 0,0 0 0,-4 30 0,0 110 0,-7 81 0,7-193 0,1-11 0,1 0 0,0 0 0,2 0 0,2 32 0,-2-47 0,0 1 0,1-1 0,0 0 0,-1 1 0,1-1 0,1 0 0,-1 0 0,0 0 0,1 0 0,0 0 0,0 0 0,-1 0 0,2 0 0,-1 0 0,0-1 0,0 0 0,1 1 0,0-1 0,-1 0 0,1 0 0,0 0 0,0 0 0,0-1 0,0 1 0,0-1 0,1 0 0,-1 0 0,0 0 0,0 0 0,7 0 0,12 1 0,0-2 0,0-1 0,0 0 0,0-2 0,-1 0 0,29-9 0,130-48 0,-134 43 0,-26 8-1365,-4 0-5461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4:28.55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24 47 24575,'0'-3'0,"0"0"0,-1 0 0,1 0 0,-1-1 0,1 1 0,-1 0 0,0 0 0,0 0 0,0 0 0,0 0 0,-1 1 0,1-1 0,-4-4 0,5 7 0,-1 0 0,1 0 0,0 0 0,-1 0 0,1 0 0,0 0 0,0 0 0,-1 0 0,1 0 0,0 0 0,0 0 0,-1 0 0,1 0 0,0 0 0,0 0 0,-1 1 0,1-1 0,0 0 0,0 0 0,-1 0 0,1 0 0,0 1 0,0-1 0,0 0 0,0 0 0,-1 1 0,1-1 0,0 0 0,0 0 0,0 1 0,0-1 0,0 0 0,0 0 0,0 1 0,-1-1 0,1 0 0,0 0 0,0 1 0,0-1 0,0 0 0,0 1 0,0-1 0,0 0 0,1 0 0,-1 1 0,0-1 0,0 0 0,0 1 0,-2 17 0,27 189 0,-2-21 0,-23-173-74,2 34-249,2 1 0,2-1 1,13 51-1,-13-80-6503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9:46.1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0 24575,'-13'3'0,"15"11"0,1-6 0,17 57 0,-6-22 0,-2 0 0,-1 1 0,4 47 0,-3 8 39,4 57-1443,-16-145-5422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4:28.94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46 31 24575,'0'-1'0,"0"-1"0,0 1 0,0 0 0,0-1 0,-1 1 0,1 0 0,0-1 0,-1 1 0,1 0 0,-1 0 0,0 0 0,1-1 0,-1 1 0,0 0 0,0 0 0,1 0 0,-1 0 0,0 0 0,0 0 0,0 0 0,0 1 0,-1-1 0,1 0 0,0 0 0,0 1 0,0-1 0,-1 1 0,-1-1 0,2 1 0,0 0 0,0 0 0,0 0 0,1 0 0,-1 0 0,0 0 0,0 0 0,0 1 0,0-1 0,0 0 0,1 1 0,-1-1 0,0 0 0,0 1 0,1-1 0,-1 1 0,0-1 0,0 1 0,1 0 0,-1-1 0,1 1 0,-1 0 0,1-1 0,-1 1 0,1 0 0,-1 0 0,1-1 0,-1 1 0,1 0 0,0 0 0,-1 0 0,1 0 0,0-1 0,0 1 0,0 0 0,0 0 0,0 0 0,0 0 0,0 0 0,0 0 0,0-1 0,0 1 0,0 0 0,1 0 0,0 1 0,5 40 0,1-1 0,22 64 0,-4-16 0,-5 38 63,-17-96-420,1 0 0,2 0 0,16 51 0,-15-66-6469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4:29.31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264 2 24575,'-4'0'0,"-1"4"0,-5 2 0,-4 0 0,-5-2 0,-3-1 0,-1 3 0,-2 1 0,-1-1 0,0-2 0,0-1 0,0-6 0,4-6 0,11-2 0,7-3 0,4 0-8191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4:29.91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82 112 24575,'-1'1'0,"0"1"0,-1-1 0,1 0 0,0 0 0,0 1 0,0-1 0,0 0 0,0 1 0,0-1 0,0 1 0,0-1 0,1 1 0,-1 0 0,1-1 0,-1 1 0,1 0 0,0-1 0,-1 1 0,1 0 0,0 0 0,0-1 0,0 1 0,0 0 0,1 0 0,-1-1 0,0 1 0,1 0 0,-1-1 0,1 1 0,-1 0 0,1-1 0,0 1 0,0-1 0,0 1 0,0-1 0,0 0 0,0 1 0,0-1 0,0 0 0,1 0 0,0 2 0,2 0 0,0-1 0,1 1 0,-1-1 0,0 1 0,1-1 0,-1-1 0,1 1 0,0-1 0,-1 1 0,1-1 0,0-1 0,0 1 0,7-1 0,71-7 0,-77 6 0,1 0 0,-1 0 0,1-1 0,-1 0 0,0 0 0,0-1 0,0 0 0,0 0 0,0 0 0,6-6 0,-11 9 0,1-1 0,-1-1 0,0 1 0,0 0 0,0 0 0,-1 0 0,1-1 0,0 1 0,0 0 0,-1-1 0,1 1 0,0 0 0,-1-1 0,0 1 0,1-1 0,-1 1 0,0-1 0,0 1 0,0-1 0,0 1 0,0-1 0,0-2 0,-1 1 0,0 0 0,0-1 0,0 1 0,-1 0 0,1 0 0,-1 0 0,0 1 0,0-1 0,-4-5 0,-5-2 0,0 0 0,0 0 0,-19-12 0,28 21 0,-5-5 0,-2 1 0,1 0 0,-1 1 0,1 0 0,-1 0 0,0 1 0,0 0 0,-1 1 0,-11-3 0,17 5 0,-1 0 0,1 0 0,0 0 0,0 0 0,-1 1 0,1-1 0,0 1 0,0 0 0,0 0 0,0 1 0,0-1 0,0 1 0,0 0 0,0 0 0,1 0 0,-1 1 0,1-1 0,0 1 0,-1 0 0,1 0 0,0 0 0,-4 7 0,0 0 0,1 1 0,0-1 0,1 2 0,0-1 0,1 0 0,0 1 0,1 0 0,1 0 0,-1 0 0,2 0 0,0 0 0,0 1 0,1-1 0,1 0 0,0 0 0,0 0 0,2 1 0,5 18 0,-6-21 0,1 0 0,1-1 0,0 1 0,0-1 0,1 0 0,0 0 0,0 0 0,1-1 0,0 0 0,1 0 0,-1 0 0,2-1 0,-1 0 0,1-1 0,0 0 0,0 0 0,1 0 0,0-1 0,0 0 0,0-1 0,0 0 0,18 5 0,-14-8-136,0-1-1,0 0 1,0 0-1,0-1 1,0-1-1,0 0 1,-1-1-1,1 0 0,18-9 1,-6 4-6690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4:30.48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225 48 24575,'-1'-2'0,"1"-1"0,0 1 0,-1 0 0,0 0 0,1 0 0,-1 0 0,0 0 0,0 1 0,0-1 0,0 0 0,-1 0 0,1 0 0,0 1 0,-1-1 0,1 1 0,-1-1 0,0 1 0,1 0 0,-1-1 0,0 1 0,0 0 0,0 0 0,0 0 0,0 1 0,0-1 0,0 0 0,0 1 0,0-1 0,-4 1 0,1-2 0,-1 1 0,0 0 0,0 1 0,0 0 0,0 0 0,0 0 0,1 0 0,-1 1 0,-10 3 0,9-1 0,0 0 0,0 1 0,0 0 0,1 0 0,0 0 0,0 1 0,0 0 0,0 0 0,1 1 0,-1 0 0,1 0 0,1 0 0,-1 0 0,1 1 0,1 0 0,-1 0 0,1 0 0,0 0 0,0 0 0,-2 12 0,4-15 0,1 0 0,-1 0 0,1 0 0,0 0 0,0 1 0,0-1 0,0 0 0,1 0 0,-1 0 0,1 0 0,0 0 0,1 0 0,-1 0 0,1-1 0,-1 1 0,1 0 0,0-1 0,1 1 0,-1-1 0,0 0 0,1 1 0,0-1 0,0 0 0,0-1 0,0 1 0,0-1 0,1 1 0,-1-1 0,1 0 0,-1 0 0,1 0 0,0-1 0,0 1 0,0-1 0,0 0 0,0 0 0,0 0 0,0-1 0,5 1 0,3 0 0,0 0 0,0 0 0,0-1 0,-1-1 0,1 0 0,0 0 0,0-1 0,0-1 0,-1 0 0,18-7 0,-24 8 0,1-1 0,-1 1 0,0-1 0,0 0 0,0 0 0,-1-1 0,1 0 0,-1 0 0,0 0 0,0 0 0,0 0 0,-1-1 0,1 0 0,-1 1 0,0-1 0,-1 0 0,1-1 0,-1 1 0,0 0 0,0-1 0,0 0 0,-1 1 0,1-9 0,-1 8 0,0-2 0,0 0 0,-1 0 0,0 0 0,0 1 0,0-1 0,-1 0 0,0 0 0,-4-12 0,5 20 0,0-1 0,0 1 0,0 0 0,0 0 0,0-1 0,0 1 0,0 0 0,0 0 0,-1 0 0,1-1 0,0 1 0,0 0 0,0 0 0,0 0 0,0-1 0,0 1 0,-1 0 0,1 0 0,0 0 0,0 0 0,0-1 0,-1 1 0,1 0 0,0 0 0,0 0 0,0 0 0,-1 0 0,1 0 0,0 0 0,0 0 0,-1 0 0,1-1 0,0 1 0,0 0 0,0 0 0,-1 0 0,1 0 0,0 1 0,0-1 0,-1 0 0,1 0 0,-6 10 0,0 17 0,3-4 0,1-1 0,2 1 0,0-1 0,1 1 0,7 34 0,-7-51 0,1 0 0,-1-1 0,1 1 0,0-1 0,1 1 0,0-1 0,0 0 0,0 0 0,0 0 0,0-1 0,8 8 0,-8-10 0,0 1 0,1-1 0,-1 0 0,1 0 0,-1 0 0,1-1 0,0 1 0,0-1 0,0 0 0,0 0 0,0 0 0,-1 0 0,2-1 0,-1 0 0,0 0 0,0 0 0,0 0 0,7-2 0,14-3-1365,-2-1-5461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4:31.15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327 633 24575,'-1'-5'0,"1"0"0,-2 1 0,1-1 0,0 0 0,-1 0 0,0 0 0,0 1 0,-1-1 0,1 1 0,-1 0 0,0 0 0,-6-7 0,-45-43 0,42 43 0,0 1 0,-1 0 0,0 1 0,-1 1 0,-25-12 0,36 18 0,0 1 0,0 0 0,0 0 0,-1 0 0,1 1 0,0-1 0,-1 1 0,1 0 0,-1 0 0,1 0 0,0 0 0,-1 0 0,1 1 0,0-1 0,0 1 0,-1 0 0,1 0 0,0 1 0,0-1 0,0 1 0,0-1 0,0 1 0,0 0 0,1 0 0,-1 0 0,0 0 0,1 1 0,0-1 0,0 1 0,-1-1 0,1 1 0,1 0 0,-1 0 0,-1 3 0,-4 7 0,2 0 0,0 0 0,0 1 0,1-1 0,1 1 0,0 0 0,1 0 0,1 0 0,0 0 0,1 0 0,0 1 0,1-1 0,4 21 0,-3-26 0,0-1 0,0 1 0,1-1 0,0 0 0,1 0 0,0 0 0,0-1 0,1 1 0,0-1 0,7 9 0,-8-11 0,1-1 0,-1 0 0,1-1 0,0 1 0,0-1 0,0 0 0,0 0 0,1 0 0,-1-1 0,1 0 0,0 0 0,-1 0 0,1-1 0,0 1 0,0-2 0,7 1 0,-7 0 0,0-1 0,0 0 0,-1-1 0,1 0 0,0 0 0,0 0 0,-1 0 0,1-1 0,-1 0 0,1 0 0,-1-1 0,0 1 0,0-1 0,0 0 0,8-7 0,-5 3 0,-1-1 0,0 1 0,0-1 0,-1-1 0,0 1 0,-1-1 0,0 0 0,6-13 0,-2-4 0,0 0 0,-2 0 0,0-1 0,-2 1 0,3-54 0,-7-206 0,-2 145 0,1 140 0,0-5 0,1 0 0,-1 0 0,-1 0 0,1 1 0,-1-1 0,0 0 0,0 0 0,-1 1 0,1-1 0,-1 1 0,-1-1 0,-2-4 0,5 10 0,-1 0 0,1 0 0,0 0 0,-1 0 0,1 0 0,-1 0 0,1 0 0,0 0 0,-1 0 0,1 0 0,-1 0 0,1 0 0,0 0 0,-1 0 0,1 1 0,-1-1 0,1 0 0,0 0 0,-1 0 0,1 1 0,0-1 0,0 0 0,-1 1 0,1-1 0,0 0 0,-1 1 0,1-1 0,0 0 0,0 1 0,0-1 0,-1 0 0,1 1 0,0-1 0,0 0 0,0 1 0,0-1 0,0 1 0,-8 17 0,3 1 0,1 1 0,1-1 0,1 1 0,0-1 0,2 1 0,1 21 0,19 123 0,-15-131 0,8 40 0,41 135 0,-53-206-72,0 1 1,0 0-1,0 0 0,0 0 0,0-1 0,1 1 0,0-1 0,-1 1 1,1-1-1,0 0 0,0 1 0,0-1 0,0 0 0,1 0 0,-1-1 1,1 1-1,-1 0 0,6 2 0,8 1-6754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4:31.74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0 406 24575,'2'-30'0,"10"-57"0,-7 54 0,3-45 0,-10 16 0,1 37 0,1 0 0,3-30 0,2 45 0,1 16 0,3 19 0,27 160 0,17 67 0,-38-196 0,3-1 0,35 79 0,-46-121 0,-6-11 0,0 0 0,1 0 0,-1 0 0,0 1 0,0-1 0,-1 0 0,1 1 0,0-1 0,-1 1 0,1-1 0,-1 4 0,-1-5 0,0 0 0,1 0 0,-1 0 0,0 0 0,0-1 0,0 1 0,0 0 0,-1-1 0,1 1 0,0-1 0,0 1 0,0-1 0,0 1 0,-1-1 0,1 0 0,0 0 0,0 1 0,-1-1 0,1 0 0,0 0 0,0 0 0,-1 0 0,1-1 0,0 1 0,0 0 0,-1-1 0,-1 0 0,-18 0 0,0 2 0,-34 3 0,25 0 0,8-5 120,21 1-156,1 0 0,-1 0-1,1-1 1,-1 1 0,1 0 0,-1 0-1,1 0 1,-1 0 0,1 0 0,-1-1 0,1 1-1,-1 0 1,1 0 0,0-1 0,-1 1-1,1 0 1,-1-1 0,1 1 0,0 0 0,-1-1-1,1 1 1,0 0 0,0-1 0,-1 1-1,1-1 1,0 1 0,0-1 0,0 1 0,-1-1-1,1 1 1,0-1 0,0 1 0,0-1 0,0 1-1,0-1 1,0 1 0,0-1 0,0 1-1,0-1 1,0 0 0,5-7-6790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4:32.75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156 211 24575,'-10'-11'0,"0"-1"0,1-1 0,0 1 0,1-1 0,1-1 0,0 0 0,-6-16 0,-25-45 0,22 58 0,15 17 0,1 1 0,-1-1 0,1 0 0,0 0 0,-1 0 0,1 0 0,0 1 0,-1-1 0,1 0 0,0 0 0,0 1 0,-1-1 0,1 0 0,0 0 0,0 1 0,-1-1 0,1 0 0,0 1 0,0-1 0,0 0 0,-1 1 0,1-1 0,0 1 0,0-1 0,0 0 0,0 1 0,0-1 0,0 0 0,0 1 0,0-1 0,0 1 0,0 0 0,1 48 0,0-39 0,6 208 0,-27 289 0,16-470 0,2-24 0,0 0 0,0 0 0,2 0 0,0 0 0,0 1 0,1-1 0,1 0 0,3 17 0,5-19-1365,1-6-5461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4:33.10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50 34 24575,'-2'-1'0,"1"1"0,-1-1 0,0 1 0,1-1 0,-1 0 0,1 1 0,-1-1 0,1 0 0,-1 0 0,1 0 0,-1 0 0,1-1 0,0 1 0,0 0 0,0 0 0,-2-3 0,2 3 0,0-1 0,0 1 0,0 0 0,0 0 0,0-1 0,-1 1 0,1 0 0,0 0 0,-1 0 0,1 0 0,-1 1 0,1-1 0,-1 0 0,-1 0 0,2 3 0,1 0 0,-1 1 0,1-1 0,0 0 0,0 0 0,0 0 0,0 1 0,0-1 0,1 0 0,-1 0 0,1 0 0,-1 0 0,1 1 0,1 2 0,-1-3 0,6 22 0,14 48 0,14 94 0,-27-114 0,-2 1 0,-3-1 0,-5 92 0,-2-115-107,-2 37 339,6-62-346,0 0-1,0 0 0,0 0 1,1 0-1,-1 0 0,1 0 1,0 1-1,0-2 1,1 1-1,-1 0 0,1 0 1,2 4-1,7 4-6711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4:33.493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318 1 24575,'-5'0'0,"-13"4"0,-17 5 0,-7 2 0,0-1 0,2-2 0,4-3 0,4-2 0,2-2 0,8-5 0,6-2-8191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4:33.85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45 204 24575,'26'-2'0,"-1"-2"0,-1-1 0,1 0 0,39-16 0,-53 17 0,-2 1 0,0-1 0,0 0 0,0 0 0,-1-1 0,0 0 0,0 0 0,0-1 0,12-12 0,-18 17 0,-1-1 0,1 0 0,-1 1 0,1-1 0,-1 0 0,0 0 0,0 1 0,0-1 0,0 0 0,0 0 0,0 0 0,0-1 0,-1 1 0,1 0 0,-1 0 0,0 0 0,1 0 0,-1-1 0,0 1 0,0 0 0,0 0 0,-1 0 0,1 0 0,0-1 0,-1 1 0,0 0 0,1 0 0,-1 0 0,0 0 0,0 0 0,0 0 0,0 0 0,0 0 0,-1 1 0,1-1 0,-1 0 0,1 1 0,-1-1 0,1 1 0,-1-1 0,0 1 0,0 0 0,-2-2 0,-1 0 0,0 0 0,0 0 0,0 1 0,0-1 0,-1 1 0,1 0 0,-1 0 0,1 1 0,-1 0 0,0 0 0,0 0 0,1 1 0,-1-1 0,0 1 0,0 1 0,1-1 0,-1 1 0,0 0 0,1 0 0,-1 1 0,0 0 0,1 0 0,0 0 0,-1 1 0,-6 4 0,1-1 0,1 1 0,1 0 0,-1 1 0,1 0 0,1 0 0,-1 1 0,1 0 0,1 0 0,0 1 0,0 0 0,-7 15 0,7-10 0,1 0 0,1 0 0,0 0 0,0 1 0,2-1 0,0 1 0,1 0 0,0 0 0,2 0 0,1 28 0,0-37 0,0 0 0,0 0 0,1 0 0,0-1 0,0 1 0,0-1 0,1 0 0,0 1 0,0-1 0,1 0 0,0-1 0,0 1 0,0-1 0,1 0 0,-1 0 0,1 0 0,0 0 0,1-1 0,-1 0 0,1 0 0,0 0 0,0-1 0,0 0 0,0 0 0,1-1 0,-1 0 0,11 3 0,-8-3 12,0-1 0,0 0 0,0-1 0,0 0 0,0 0 0,0 0 0,0-1 0,0-1 0,10-2 0,76-30-1497,-64 21-5341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9:46.5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5 117 24575,'-1'-2'0,"0"1"0,1 0 0,-1-1 0,1 1 0,-1-1 0,1 1 0,0-1 0,-1 1 0,1-1 0,0 0 0,0 1 0,0-1 0,0 1 0,0-1 0,1 1 0,-1-1 0,0 1 0,1-1 0,-1 1 0,1-1 0,0 1 0,-1 0 0,1-1 0,0 1 0,0 0 0,0-1 0,0 1 0,0 0 0,0 0 0,0 0 0,2-2 0,38-35 0,-33 34 0,-1-1 0,1 1 0,0 1 0,1 0 0,-1 0 0,1 0 0,-1 1 0,1 0 0,0 1 0,0 0 0,-1 1 0,1-1 0,0 2 0,0-1 0,0 1 0,16 4 0,-16-3 0,0 0 0,0 1 0,0 0 0,-1 0 0,1 1 0,-1 0 0,0 1 0,0 0 0,0 0 0,-1 1 0,0-1 0,0 2 0,0-1 0,-1 1 0,0 0 0,6 9 0,-10-13 0,0 0 0,-1 0 0,0 0 0,1 0 0,-1 0 0,0 1 0,-1-1 0,1 0 0,-1 1 0,1-1 0,-1 1 0,0-1 0,0 0 0,0 1 0,-1-1 0,1 1 0,-1-1 0,-1 5 0,-1-1 0,0 0 0,-1-1 0,1 1 0,-1-1 0,0 0 0,-1 0 0,1 0 0,-8 6 0,-5 4 0,-1-1 0,-1-1 0,0 0 0,-30 15 0,37-23 24,0 0 0,0-1 0,-1 0 0,-22 5 0,31-9-117,-1 0 0,0 0 1,0-1-1,0 1 0,0-1 0,0 0 0,1-1 0,-1 1 1,0-1-1,0 0 0,0 0 0,1 0 0,-1-1 1,0 0-1,-8-4 0,-1-5-6733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4:34.38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238 140 24575,'-15'-35'0,"11"24"0,-1 0 0,0 0 0,-1 1 0,0-1 0,0 1 0,-10-12 0,14 21 0,0-1 0,0 0 0,0 0 0,0 1 0,-1-1 0,1 1 0,0 0 0,-1 0 0,1 0 0,-1 0 0,1 0 0,-1 0 0,1 1 0,-1-1 0,0 1 0,1 0 0,-1 0 0,0 0 0,1 0 0,-1 0 0,0 0 0,1 1 0,-1-1 0,1 1 0,-1 0 0,0 0 0,1 0 0,0 0 0,-1 0 0,1 0 0,0 1 0,-1-1 0,-2 4 0,-3 1 0,1 1 0,0 0 0,0 1 0,1-1 0,0 1 0,0 0 0,1 1 0,0-1 0,0 1 0,1 0 0,0 0 0,1 0 0,0 1 0,0-1 0,-1 17 0,2-19 0,1-1 0,0 1 0,0 0 0,1 0 0,0 0 0,0 0 0,0 0 0,1 0 0,0-1 0,1 1 0,-1 0 0,1-1 0,0 1 0,1-1 0,0 1 0,0-1 0,0 0 0,1 0 0,0-1 0,0 1 0,0-1 0,1 0 0,6 6 0,-7-8 0,0-1 0,0 0 0,-1-1 0,2 1 0,-1-1 0,0 1 0,0-1 0,0-1 0,1 1 0,-1 0 0,0-1 0,0 0 0,1 0 0,-1 0 0,0-1 0,1 1 0,-1-1 0,0 0 0,0 0 0,1-1 0,-1 1 0,0-1 0,-1 0 0,1 0 0,0 0 0,0-1 0,-1 1 0,4-4 0,1 0 0,0-1 0,-1 0 0,0 0 0,0 0 0,0-1 0,-1 0 0,0 0 0,-1-1 0,0 1 0,0-1 0,4-12 0,21-86 0,-30 131 0,2 1 0,1-1 0,6 28 0,-8-48 6,1-1-1,-1 1 1,1 0-1,0 0 0,0-1 1,0 1-1,1-1 1,-1 0-1,1 1 1,0-1-1,-1 0 1,2-1-1,-1 1 0,0 0 1,0-1-1,1 0 1,-1 0-1,1 0 1,0 0-1,0 0 1,6 1-1,-3-2-140,1 1 0,0-2 0,-1 1 0,1-1 0,0 0 0,-1-1 0,1 1 0,0-2 0,-1 1 0,13-5 0,3-1-6691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4:35.04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326 675 24575,'-8'-1'0,"1"-1"0,0 1 0,-1-1 0,1 0 0,0-1 0,0 0 0,-13-6 0,-33-12 0,46 19 0,0 1 0,-1 0 0,1 1 0,0 0 0,0 0 0,-1 1 0,1-1 0,0 2 0,0-1 0,0 1 0,0 0 0,0 0 0,0 1 0,1 0 0,-1 0 0,1 1 0,0 0 0,0 0 0,0 0 0,0 1 0,1-1 0,0 2 0,0-1 0,0 0 0,1 1 0,-1 0 0,1 0 0,1 0 0,-1 1 0,1-1 0,0 1 0,1 0 0,-1-1 0,1 1 0,1 0 0,-1 1 0,1-1 0,0 8 0,1-8 0,0 0 0,0-1 0,0 1 0,1-1 0,0 1 0,1 0 0,-1-1 0,1 0 0,1 1 0,-1-1 0,1 0 0,0 0 0,0 0 0,1-1 0,0 1 0,0-1 0,0 0 0,0 0 0,1 0 0,0-1 0,0 1 0,0-1 0,1 0 0,-1-1 0,1 1 0,0-1 0,0 0 0,0-1 0,0 1 0,1-1 0,-1-1 0,1 1 0,-1-1 0,1 0 0,-1 0 0,1-1 0,0 0 0,-1 0 0,1-1 0,0 0 0,-1 0 0,1 0 0,-1-1 0,0 0 0,1 0 0,11-6 0,-10 4 0,0-1 0,0 1 0,0-2 0,-1 1 0,0-1 0,0 0 0,0 0 0,-1-1 0,0 0 0,0 0 0,-1 0 0,7-13 0,-6 8 0,-1 0 0,-1 0 0,0-1 0,0 1 0,-1-1 0,-1 0 0,0 0 0,-1-17 0,1-364 0,-4 187 0,2 194 0,0 0 0,-1 0 0,0 0 0,-1 1 0,0-1 0,-8-23 0,7 39 0,-1 14 0,0 21 0,17 232 0,0-68 0,-13-159 0,2 0 0,2 0 0,1-1 0,3 0 0,14 47 0,-22-86-42,1-1-1,0 0 0,0 1 1,0-1-1,0 0 0,0 0 1,0 0-1,1 0 0,-1 0 1,1 0-1,-1 0 0,1 0 1,0-1-1,0 1 0,0-1 1,0 1-1,0-1 0,0 0 1,0 0-1,0 1 0,0-2 1,0 1-1,1 0 0,-1 0 1,0-1-1,1 1 0,-1-1 1,1 0-1,-1 0 0,1 1 1,2-2-1,14-3-6783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4:35.57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30 145 24575,'-2'1'0,"1"-1"0,0 0 0,0 0 0,-1 0 0,1 0 0,0 0 0,0 0 0,-1 0 0,1-1 0,0 1 0,0 0 0,-1-1 0,1 1 0,0-1 0,0 1 0,0-1 0,0 0 0,0 1 0,0-1 0,0 0 0,0 0 0,-2-1 0,3 0 0,0 1 0,0 0 0,0 0 0,0 0 0,0 0 0,0 0 0,0 0 0,0 0 0,0 0 0,0-1 0,0 1 0,1 0 0,-1 0 0,0 0 0,1 0 0,-1 0 0,1 0 0,-1 0 0,1 0 0,0-1 0,4-4 0,-1 0 0,1 0 0,0 1 0,1 0 0,-1-1 0,9-4 0,2 0 0,1 0 0,0 2 0,0 0 0,0 1 0,1 1 0,20-5 0,-31 9 0,0 0 0,0 1 0,1 0 0,-1 0 0,1 1 0,-1-1 0,0 2 0,1-1 0,-1 1 0,1 0 0,-1 0 0,0 1 0,0 0 0,0 1 0,0-1 0,0 1 0,0 1 0,7 4 0,-10-5 0,0 1 0,0 0 0,-1 0 0,1 0 0,-1 0 0,0 0 0,0 1 0,0 0 0,0-1 0,-1 1 0,0 0 0,0 0 0,0 0 0,1 11 0,-2-7 0,0 0 0,-1 1 0,0-1 0,0 0 0,-1 0 0,0 0 0,-1 0 0,-3 11 0,-3 3 0,-1 0 0,-1 0 0,-1-1 0,-1 0 0,-24 33 0,-4-3 0,-2-1 0,-2-3 0,-78 67 0,116-105 0,20-9 0,38-11 0,-26 5 0,61-1 43,-62 6-395,0-2 0,-1 0 0,34-9 0,-42 7-6474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5:07.75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0 126 24575,'19'-1'0,"-1"-2"0,0 0 0,-1-1 0,1 0 0,-1-2 0,23-10 0,-18 8 0,0 0 0,0 1 0,27-4 0,65-4 0,159 1 0,-192 13 0,91-13 0,-52 4 0,239 10 0,-295 5 0,106 20 0,-164-23 0,0-1 0,0 1 0,-1 0 0,1 1 0,0-1 0,-1 1 0,0 0 0,0 1 0,0-1 0,0 1 0,0 0 0,-1 0 0,1 0 0,-1 1 0,0 0 0,-1-1 0,5 7 0,1 7 0,-1-1 0,0 1 0,-1 1 0,4 19 0,-5-15 0,2-1 0,13 30 0,114 252 0,-93-200 0,-4-4 0,38 163 0,-24 7 0,-48-249 0,-1-8 0,0 1 0,1-1 0,0 0 0,11 22 0,-13-31 0,1 0 0,0 0 0,-1-1 0,1 1 0,0-1 0,1 0 0,-1 1 0,1-2 0,-1 1 0,1 0 0,0-1 0,0 1 0,0-1 0,0 0 0,1-1 0,-1 1 0,0-1 0,8 2 0,251 32 0,-102-17 0,139 21 0,399-1 0,-255-54 0,-127-22 0,59-5 0,137 35 0,-287 11 0,201 17 0,-119-13 0,-189-8 0,-79-4-1365,-30-1-5461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5:09.87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221 2969 24575,'-8'1'0,"0"0"0,0 0 0,1 1 0,-15 5 0,-24 4 0,2-10 0,36-1 0,-1 0 0,0 0 0,0 0 0,0 1 0,0 1 0,-11 2 0,16 2 0,14-1 0,17 1 0,85-1 0,0-4 0,126-16 0,-89 4 0,404-39 0,76-4 0,-458 45 0,310-8 0,-172-6 0,-299 22 0,0-1 0,1 0 0,-1 0 0,0-1 0,-1 0 0,19-9 0,-26 11 0,0 0 0,0 0 0,-1 0 0,1-1 0,0 1 0,-1-1 0,0 1 0,1-1 0,-1 0 0,0 1 0,0-1 0,1 0 0,-1 0 0,-1 0 0,1 0 0,0 0 0,0 0 0,-1 0 0,1 0 0,-1 0 0,0 0 0,0 0 0,0-1 0,0 1 0,0 0 0,0 0 0,0 0 0,0 0 0,-1 0 0,1 0 0,-1 0 0,0 0 0,0 0 0,0 0 0,0 0 0,0 0 0,0 0 0,-3-3 0,-91-207 0,78 170 0,-25-72 0,5-2 0,5-1 0,-24-171 0,14 57 0,20 124 0,4 0 0,-5-177 0,19 198 0,-3 0 0,-22-103 0,24 144 0,2 1 0,2-1 0,2 0 0,12-84 0,-4 50 0,-6 47 0,-1 1 0,-1-1 0,-2 1 0,-1-1 0,-1 1 0,-2-1 0,-15-52 0,19 82 0,-1-1 0,2 0 0,-1 0 0,0 0 0,0 0 0,1 0 0,0 0 0,0-1 0,0 1 0,0 0 0,0 0 0,0 0 0,1 0 0,-1 0 0,3-6 0,-2 8 0,1-1 0,-1 1 0,0-1 0,1 1 0,-1 0 0,1 0 0,-1 0 0,1-1 0,-1 1 0,1 1 0,0-1 0,0 0 0,-1 0 0,1 1 0,0-1 0,0 1 0,0-1 0,0 1 0,0 0 0,-1 0 0,1 0 0,0 0 0,0 0 0,0 0 0,0 0 0,0 1 0,2 0 0,287 57 0,217-6 0,-160-19 0,129 14 0,271 33 0,-10 10 0,-681-82 0,68 9 0,161 0 0,-273-17-124,0 1 0,0 0 0,0 1 0,0 1 0,0 0 0,0 0-1,-1 1 1,1 1 0,-1 0 0,19 12 0,-14-6-6702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5:10.60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630 160 24575,'10'-45'0,"-9"43"0,0-1 0,0 0 0,1 1 0,-2-1 0,1 0 0,0 0 0,0 0 0,-1 1 0,0-1 0,0 0 0,1 0 0,-2 0 0,1 0 0,0 0 0,0 0 0,-1 0 0,0 1 0,0-1 0,1 0 0,-2 0 0,1 1 0,0-1 0,0 1 0,-1-1 0,1 1 0,-1-1 0,0 1 0,0 0 0,-4-4 0,0 2 0,-1 0 0,0 1 0,0-1 0,0 1 0,0 0 0,0 1 0,-1 0 0,1 0 0,-1 1 0,1 0 0,-1 0 0,0 0 0,1 1 0,-9 1 0,-13 1 0,1 1 0,-41 10 0,43-6 0,-1 1 0,2 1 0,-1 1 0,2 2 0,-1 0 0,2 2 0,0 0 0,0 2 0,1 0 0,1 2 0,1 0 0,-20 24 0,34-34 0,0 0 0,0 0 0,0 1 0,1 0 0,1 0 0,-1 0 0,2 0 0,-1 1 0,1 0 0,0 0 0,1 0 0,1 0 0,-1 0 0,2 0 0,-1 0 0,1 0 0,1 1 0,0-1 0,0 0 0,1 0 0,0 0 0,1 0 0,0-1 0,1 1 0,0-1 0,0 1 0,1-1 0,0-1 0,0 1 0,1-1 0,1 0 0,-1 0 0,1 0 0,0-1 0,1 0 0,0-1 0,11 8 0,-1-3 0,0-1 0,0-1 0,1-1 0,0 0 0,0-2 0,1 0 0,-1-1 0,1-1 0,27 2 0,12-2 0,113-6 0,-81-9-1365,-53 5-5461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5:11.29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1 932 24575,'6'-10'0,"0"0"0,0 1 0,-1-2 0,-1 1 0,0-1 0,0 1 0,-1-1 0,0 0 0,-1 0 0,2-19 0,-2 14 0,43-216 0,14-93 0,-59 324 0,0 0 0,0 1 0,0-1 0,-1 1 0,1-1 0,0 0 0,0 1 0,0-1 0,1 1 0,-1-1 0,0 0 0,0 1 0,0-1 0,0 1 0,1-1 0,-1 0 0,0 1 0,0-1 0,1 1 0,-1-1 0,0 1 0,1-1 0,-1 1 0,1 0 0,-1-1 0,0 1 0,1-1 0,-1 1 0,1 0 0,-1-1 0,1 1 0,0-1 0,11 19 0,9 45 0,-20-56 0,68 317 0,-47-201 0,15 96 0,-37-217 0,1-1 0,-1 1 0,0-1 0,0 1 0,1-1 0,-1 1 0,1-1 0,-1 0 0,1 1 0,0-1 0,-1 0 0,1 1 0,0-1 0,0 0 0,0 0 0,0 0 0,0 1 0,0-1 0,1 0 0,-1 0 0,0-1 0,0 1 0,1 0 0,1 0 0,-2-1 0,1 0 0,-1 0 0,1 0 0,0 0 0,-1-1 0,1 1 0,-1-1 0,1 1 0,-1-1 0,1 0 0,-1 0 0,0 0 0,1 1 0,-1-1 0,0 0 0,1 0 0,-1-1 0,1-1 0,8-8 0,-1 0 0,0-1 0,11-21 0,5-16 0,30-83 0,-27 59 0,11-22 0,140-315 0,-119 276-1365,-52 117-5461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5:11.84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527 117 24575,'0'-5'0,"0"1"0,-1-1 0,1 1 0,-1-1 0,0 1 0,-1-1 0,1 1 0,-1-1 0,0 1 0,0 0 0,0 0 0,0 0 0,-1 0 0,0 0 0,0 1 0,0-1 0,0 1 0,0 0 0,-1 0 0,1 0 0,-1 0 0,0 0 0,0 1 0,-7-4 0,3 3 0,0 0 0,0 0 0,0 0 0,-1 1 0,1 0 0,-1 1 0,1 0 0,-1 0 0,0 1 0,1 0 0,-1 1 0,-10 1 0,-1 3 0,-1 0 0,2 1 0,-1 1 0,1 1 0,0 0 0,0 2 0,1 0 0,1 1 0,-1 1 0,2 1 0,0 0 0,0 1 0,-19 23 0,27-28 0,1 1 0,0 0 0,0 0 0,1 0 0,1 1 0,-1-1 0,2 1 0,0 1 0,0-1 0,1 1 0,0-1 0,1 1 0,0 0 0,1 0 0,1 0 0,-1 0 0,2 0 0,0-1 0,0 1 0,1 0 0,1 0 0,0-1 0,0 1 0,9 17 0,-4-13 0,1-1 0,1-1 0,0 1 0,0-2 0,2 1 0,0-2 0,0 1 0,1-2 0,0 1 0,1-2 0,1 0 0,-1-1 0,25 12 0,-19-12 0,0 0 0,1-2 0,0 0 0,0-1 0,0-1 0,1-1 0,0-1 0,0-1 0,0 0 0,29-3 0,-43 0-170,-1 0-1,1 0 0,-1-1 1,0 0-1,1 0 0,-1-1 1,13-6-1,-4-2-6655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5:17.20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354 47 24575,'-1'-2'0,"1"0"0,-1 1 0,0-1 0,0 1 0,0-1 0,0 1 0,0-1 0,0 1 0,0 0 0,-1 0 0,1-1 0,0 1 0,-1 0 0,1 0 0,-1 0 0,1 0 0,-4-1 0,-29-13 0,26 13 0,1 0 0,-1 1 0,0 0 0,0 1 0,0 0 0,0 0 0,0 0 0,1 1 0,-1 0 0,0 1 0,0 0 0,1 0 0,-1 0 0,1 1 0,0 0 0,-1 1 0,1-1 0,1 2 0,-1-1 0,1 1 0,0 0 0,-10 9 0,4-2 0,0 0 0,1 1 0,0 1 0,1-1 0,0 2 0,2-1 0,0 1 0,0 1 0,-9 27 0,15-37 0,0 0 0,0 1 0,1-1 0,0 1 0,0-1 0,1 1 0,-1 0 0,2-1 0,-1 1 0,1 0 0,0-1 0,0 1 0,0-1 0,1 1 0,0-1 0,1 0 0,4 10 0,-2-9 0,1 0 0,-1 0 0,1 0 0,0-1 0,1 0 0,0 0 0,0 0 0,0-1 0,1 0 0,-1-1 0,1 1 0,13 4 0,-5-4 0,-1 0 0,1-1 0,0-1 0,0 0 0,0-1 0,0-1 0,0 0 0,1-1 0,25-4 0,-40 4 0,0 0 0,0 0 0,0 0 0,0-1 0,0 1 0,0-1 0,0 1 0,-1-1 0,1 0 0,0 0 0,0 0 0,0 0 0,-1 0 0,1 0 0,0 0 0,-1-1 0,3-1 0,-4 2 0,1-1 0,-1 1 0,1 0 0,-1 0 0,0 0 0,0 0 0,1 0 0,-1 0 0,0 0 0,0-1 0,0 1 0,0 0 0,0 0 0,0 0 0,-1 0 0,1 0 0,0-1 0,0 1 0,-1 0 0,1 0 0,-1 0 0,0-1 0,-2-2 0,1 0 0,-1 0 0,0 0 0,0 0 0,-1 1 0,1 0 0,-1-1 0,0 1 0,1 1 0,-1-1 0,-1 0 0,1 1 0,-5-2 0,-3 0 0,1 1 0,-1 0 0,-1 1 0,1 0 0,-24 1 0,118-29 0,-50 18 0,-23 8 0,0 0 0,0 1 0,1 0 0,0 0 0,14-1 0,-22 4 0,0 0 0,1 0 0,-1 0 0,0 1 0,0-1 0,0 0 0,0 1 0,0-1 0,0 1 0,0 0 0,0 0 0,0 0 0,0 0 0,-1 0 0,1 0 0,0 0 0,0 1 0,-1-1 0,1 0 0,-1 1 0,1 0 0,-1-1 0,0 1 0,0 0 0,0 0 0,0-1 0,0 1 0,0 0 0,0 0 0,0 0 0,0 2 0,6 27-96,-5-21 150,0 1 0,1-1 0,7 19 0,-9-27-109,0 0 0,0-1 0,0 1 0,0 0 0,0-1 0,0 1 0,0-1 0,0 1 0,1-1 0,-1 0 0,1 1 0,-1-1 0,1 0 0,-1 0 0,1 0 0,0 0 0,-1 0 0,1-1 0,0 1 0,0 0 0,0-1 0,0 1 0,-1-1 0,1 0 0,0 0 0,4 1 0,8-3-6771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5:17.65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248 0 24575,'-14'0'0,"0"0"0,0 1 0,0 1 0,0 0 0,0 1 0,-25 8 0,31-7 0,0 0 0,0 1 0,0 0 0,0 0 0,1 0 0,-1 1 0,1 0 0,1 1 0,-1 0 0,1 0 0,-7 11 0,9-13 0,1 0 0,-1 0 0,1 1 0,1-1 0,-1 1 0,1 0 0,0 0 0,0 0 0,0 0 0,1 0 0,0 0 0,0 1 0,1-1 0,0 12 0,1-14 0,0 0 0,0 0 0,0-1 0,0 1 0,1-1 0,-1 1 0,1-1 0,0 1 0,0-1 0,0 0 0,1 0 0,-1 0 0,1 0 0,-1-1 0,1 1 0,0-1 0,0 1 0,0-1 0,1 0 0,-1 0 0,0 0 0,1-1 0,-1 1 0,1-1 0,5 1 0,4 2-136,1-1-1,-1-1 1,1 0-1,0-1 1,0-1-1,-1 0 1,1 0-1,0-2 0,17-3 1,-9-1-6690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8:57.0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632 1 24575,'-5'1'0,"-1"0"0,1 1 0,0 0 0,0 0 0,0 0 0,0 1 0,-5 3 0,-12 5 0,-109 36 0,-223 51 0,337-95 0,-29 8 0,46-11 0,-1 0 0,0 0 0,0 1 0,0-1 0,0 1 0,0-1 0,1 1 0,-1-1 0,0 1 0,0 0 0,1-1 0,-1 1 0,0 0 0,1 0 0,-1-1 0,1 1 0,-1 0 0,1 0 0,-1 0 0,1 0 0,0-1 0,-1 1 0,1 0 0,0 0 0,0 0 0,0 0 0,0 0 0,0 0 0,0 0 0,0 0 0,0 0 0,0 0 0,0 0 0,0 0 0,0 0 0,1-1 0,-1 1 0,0 0 0,1 2 0,23 42 0,1-2 0,43 58 0,-37-58 0,-3 1 0,26 53 0,-51-93 0,25 55 0,-2 1 0,-3 1 0,19 78 0,-41-137-108,-1-1 70,-1 0 0,1 0 0,0-1 0,0 1 0,0 0 0,0 0 0,1 0 0,-1-1-1,0 1 1,0 0 0,0 0 0,1 0 0,-1-1 0,0 1 0,1 0 0,-1-1 0,0 1 0,1 0-1,-1-1 1,1 1 0,-1 0 0,1-1 0,0 1 0,-1-1 0,1 1 0,-1-1 0,1 1-1,0-1 1,0 0 0,-1 1 0,1-1 0,1 1 0,3-5-6788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9:46.9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0 24575,'0'0'0,"0"0"0,0 1 0,0-1 0,0 0 0,0 0 0,0 0 0,0 0 0,0 0 0,0 1 0,0-1 0,-1 0 0,1 0 0,0 0 0,0 0 0,0 0 0,0 0 0,0 1 0,0-1 0,0 0 0,0 0 0,0 0 0,0 0 0,0 0 0,-1 0 0,1 0 0,0 1 0,0-1 0,0 0 0,0 0 0,0 0 0,0 0 0,-1 0 0,1 0 0,0 0 0,0 0 0,0 0 0,0 0 0,0 0 0,-1 0 0,1 0 0,0 0 0,0 0 0,0 0 0,0 0 0,0 0 0,-1 0 0,1 0 0,0 0 0,0 0 0,0 0 0,0 0 0,0 0 0,-1 0 0,1-1 0,0 1 0,0 0 0,0 0 0,0 0 0,0 0 0,0 0 0,0 0 0,0 0 0,-1-1 0,1 1 0,0 0 0,0 0 0,0 0 0,2 20 0,10 23 0,4 5 0,-2 0 0,-3 0 0,-1 1 0,-2 0 0,-3 1 0,-2-1 0,-6 98 0,4-115 120,2-27-321,3-20-1083,-2 0-5542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5:18.26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199 65 24575,'1'-2'0,"-1"0"0,0-1 0,0 1 0,0-1 0,0 1 0,0 0 0,-1-1 0,1 1 0,-1-1 0,0 1 0,1 0 0,-1 0 0,0-1 0,0 1 0,0 0 0,-1 0 0,1 0 0,0 0 0,-1 0 0,0 0 0,1 1 0,-1-1 0,0 0 0,0 1 0,0-1 0,0 1 0,0 0 0,0 0 0,0 0 0,0 0 0,0 0 0,-1 0 0,1 0 0,0 1 0,-1-1 0,1 1 0,-1 0 0,1-1 0,-5 2 0,1-1 0,-1 1 0,1 0 0,-1 0 0,1 1 0,0 0 0,-1 0 0,1 1 0,0 0 0,1 0 0,-1 0 0,0 0 0,1 1 0,-8 7 0,8-6 0,0 1 0,1-1 0,-1 1 0,1 0 0,1 0 0,-1 0 0,1 0 0,0 1 0,1-1 0,0 1 0,0 0 0,0 0 0,-1 10 0,3-14 0,-1 0 0,1-1 0,0 1 0,0-1 0,1 1 0,-1 0 0,0-1 0,1 1 0,0-1 0,-1 1 0,1-1 0,0 1 0,0-1 0,1 0 0,-1 1 0,0-1 0,1 0 0,-1 0 0,1 0 0,0 0 0,0 0 0,0-1 0,0 1 0,0 0 0,0-1 0,0 1 0,0-1 0,1 0 0,-1 0 0,0 0 0,1 0 0,-1 0 0,1 0 0,-1-1 0,1 1 0,0-1 0,-1 0 0,1 0 0,2 0 0,1 0 0,0 0 0,0-1 0,0 1 0,0-2 0,0 1 0,0 0 0,0-1 0,0 0 0,-1-1 0,1 1 0,-1-1 0,0 0 0,1 0 0,-1-1 0,-1 0 0,1 0 0,5-5 0,-8 7 0,0 0 0,0-1 0,0 1 0,0-1 0,0 1 0,0-1 0,-1 1 0,1-1 0,-1 0 0,0 0 0,0 0 0,0 0 0,0 0 0,0 0 0,-1 0 0,0 0 0,1 0 0,-1 0 0,0-1 0,0 1 0,-1 0 0,1 0 0,-1 0 0,1 0 0,-1 0 0,0 0 0,0 0 0,0 0 0,-1 0 0,1 1 0,-1-1 0,1 0 0,-1 1 0,-2-3 0,98 3-1365,-71-2-5461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5:19.37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175 448 24575,'1'-13'0,"0"12"0,-1 0 0,0 0 0,1 0 0,-1 1 0,0-1 0,0 0 0,0 0 0,0 0 0,0 0 0,0 1 0,0-1 0,0 0 0,0 0 0,0 0 0,0 0 0,-1 0 0,1 1 0,0-1 0,-1 0 0,1 0 0,0 1 0,-1-1 0,1 0 0,-1 0 0,1 1 0,-1-1 0,0 0 0,1 1 0,-1-1 0,0 1 0,1-1 0,-1 1 0,0-1 0,0 1 0,1 0 0,-1-1 0,0 1 0,-1-1 0,-2 0 0,1-1 0,-1 1 0,1-1 0,-1 1 0,0 1 0,0-1 0,0 0 0,0 1 0,1 0 0,-1 0 0,0 0 0,0 0 0,0 1 0,0-1 0,0 1 0,1 0 0,-1 0 0,0 0 0,1 1 0,-1-1 0,1 1 0,-1 0 0,-3 3 0,1-1 0,1 1 0,0 0 0,0 0 0,0 1 0,0-1 0,1 1 0,0 0 0,0 0 0,0 0 0,1 1 0,0 0 0,-3 7 0,4-7 0,0 1 0,0-1 0,0 0 0,1 1 0,0-1 0,1 1 0,0-1 0,0 1 0,0-1 0,1 1 0,3 12 0,-3-16 0,0 0 0,1 0 0,-1 0 0,1-1 0,0 1 0,0-1 0,0 1 0,0-1 0,1 0 0,-1 0 0,1 0 0,0 0 0,0-1 0,0 1 0,0-1 0,1 1 0,-1-1 0,1 0 0,-1 0 0,1-1 0,0 1 0,5 1 0,-6-2 0,0-1 0,0 1 0,0-1 0,0 1 0,0-1 0,0 0 0,0 0 0,0 0 0,0 0 0,0-1 0,0 1 0,0-1 0,-1 0 0,1 0 0,0 0 0,0 0 0,0-1 0,4-2 0,-3 1 0,0-1 0,0 1 0,0-1 0,-1 0 0,0 0 0,0 0 0,0-1 0,0 1 0,0-1 0,2-5 0,-1-2 0,1-1 0,-1 1 0,-1-1 0,0 0 0,-1 0 0,-1 0 0,0-26 0,-3-5 0,-2-3 0,6-90 0,16 28 0,0-15 0,-19 107 0,-5 22 0,-6 28 0,-2 42 0,4 1 0,3 1 0,3 0 0,7 81 0,-3-155 0,0-1 0,0 1 0,0-1 0,0 1 0,1 0 0,-1-1 0,1 1 0,0-1 0,0 1 0,0-1 0,0 1 0,0-1 0,0 0 0,1 0 0,-1 0 0,1 1 0,-1-1 0,1 0 0,0-1 0,0 1 0,0 0 0,0 0 0,0-1 0,0 0 0,0 1 0,1-1 0,3 2 0,-3-3 0,1 0 0,-1 0 0,1 0 0,-1-1 0,1 1 0,-1-1 0,1 0 0,-1 0 0,0 0 0,1 0 0,-1-1 0,0 1 0,0-1 0,0 0 0,0 0 0,0 0 0,-1 0 0,1 0 0,4-6 0,-5 6 0,1 0 0,-1 1 0,1-1 0,-1 1 0,1 0 0,0-1 0,0 1 0,-1 0 0,1 0 0,0 1 0,0-1 0,0 1 0,0-1 0,0 1 0,0 0 0,0 0 0,0 0 0,0 1 0,0-1 0,-1 1 0,1-1 0,0 1 0,0 0 0,0 0 0,-1 0 0,1 1 0,4 2 0,-3-2 0,0 0 0,0-1 0,0 1 0,1-1 0,-1 0 0,1 0 0,-1 0 0,1-1 0,-1 1 0,1-1 0,-1 0 0,1-1 0,-1 1 0,1-1 0,5-1 0,-4-1 0,-1 0 0,1 0 0,-1-1 0,0 0 0,0 0 0,-1 0 0,1 0 0,-1-1 0,0 1 0,0-1 0,0-1 0,-1 1 0,1 0 0,-1-1 0,3-8 0,-5 11 0,1 0 0,-1 0 0,0 0 0,0 0 0,0 0 0,0 0 0,0-1 0,-1 1 0,1 0 0,-1-1 0,0 1 0,0 0 0,-1-1 0,1 1 0,-1 0 0,1 0 0,-1-1 0,0 1 0,0 0 0,0 0 0,-1 0 0,1 0 0,-1 0 0,0 0 0,1 0 0,-1 1 0,0-1 0,-1 1 0,-4-5 0,5 6 0,0 0 0,-1 0 0,1 0 0,0 0 0,-1 1 0,1-1 0,0 1 0,-1-1 0,1 1 0,-1 0 0,1 0 0,-1 0 0,1 0 0,-1 1 0,1-1 0,0 1 0,-1-1 0,1 1 0,-1 0 0,1 0 0,0 0 0,0 0 0,0 0 0,0 1 0,0-1 0,0 1 0,0-1 0,-3 4 0,-7 5 0,2 1 0,-1 0 0,-10 15 0,16-20 0,0 0 0,1 1 0,0-1 0,0 1 0,1 0 0,-1 0 0,2 0 0,-1 0 0,1 0 0,-2 10 0,4-13 0,-1-1 0,1 0 0,1 1 0,-1-1 0,0 1 0,1-1 0,0 0 0,0 0 0,0 1 0,0-1 0,0 0 0,1 0 0,-1 0 0,1 0 0,0 0 0,0-1 0,0 1 0,0 0 0,1-1 0,-1 1 0,1-1 0,-1 0 0,1 0 0,0 0 0,3 2 0,42 17-1365,-25-14-5461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5:26.14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0 501 24575,'5'-2'0,"0"0"0,0 1 0,-1-2 0,1 1 0,-1 0 0,0-1 0,0 0 0,8-7 0,-2 3 0,5-4 0,0 0 0,-1-1 0,0-1 0,-1 0 0,-1 0 0,12-17 0,-18 21 0,-1 0 0,0 0 0,0-1 0,-1 1 0,0-1 0,-1 0 0,0 0 0,-1 0 0,0-1 0,0 1 0,-1 0 0,0-14 0,-2 7 0,1 0 0,-2 0 0,0 0 0,-1 0 0,-1 0 0,-1 0 0,0 1 0,-1 0 0,-1 0 0,-9-16 0,15 30 0,1 1 0,-1-1 0,0 1 0,0 0 0,0 0 0,0-1 0,0 1 0,0 0 0,0 0 0,0 0 0,0 0 0,0 0 0,-1 0 0,1 1 0,0-1 0,-1 0 0,1 0 0,0 1 0,-1-1 0,1 1 0,-1 0 0,1-1 0,-1 1 0,-2 0 0,2 0 0,0 1 0,0 0 0,1 0 0,-1 0 0,0 0 0,1 0 0,-1 0 0,0 0 0,1 0 0,-1 1 0,1-1 0,0 0 0,0 1 0,-1-1 0,1 1 0,-1 2 0,-4 7 0,0 0 0,1 0 0,0 1 0,-5 22 0,3 5 0,1 1 0,3 0 0,0 43 0,-3 53 0,-9 229-1365,15-344-5461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5:26.51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275 0 24575,'-4'4'0,"-6"2"0,-5 3 0,-5 2 0,-3 1 0,-2 1 0,-1 0 0,0 0 0,0 0 0,-1 0 0,2-4 0,-1-3 0,5-2-8191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5:26.89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64 1 24575,'-5'12'0,"-5"23"0,-1 8 0,-3 2 0,1-3 0,3-9-8191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5:27.273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16 1 24575,'-5'0'0,"0"4"0,0 6 0,5 2 0,2-2-8191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5:27.66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19 10 24575,'0'-1'0,"0"1"0,0 0 0,0 0 0,0-1 0,0 1 0,0 0 0,0 0 0,1-1 0,-1 1 0,0 0 0,0 0 0,0-1 0,0 1 0,0 0 0,0-1 0,0 1 0,-1 0 0,1 0 0,0-1 0,0 1 0,0 0 0,0 0 0,0-1 0,0 1 0,0 0 0,-1 0 0,1-1 0,0 1 0,0 0 0,0 0 0,0 0 0,-1 0 0,1-1 0,0 1 0,0 0 0,-1 0 0,1 0 0,0 0 0,0 0 0,-1-1 0,1 1 0,0 0 0,0 0 0,-1 0 0,1 0 0,0 0 0,0 0 0,-1 0 0,1 0 0,0 0 0,0 0 0,-1 0 0,1 0 0,0 0 0,-1 0 0,1 0 0,0 1 0,0-1 0,-1 0 0,-8 16 0,9-3 0,1-1 0,0 0 0,1 0 0,1 0 0,0 0 0,0 0 0,2 0 0,-1-1 0,7 12 0,-4-6 0,0 0 0,-1 1 0,5 19 0,-8 43 97,-4-65-389,1 0-1,1 0 1,0-1-1,4 18 1,0-16-6534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5:28.063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294 0 24575,'-5'2'0,"1"0"0,-1 1 0,0-1 0,0 1 0,1 0 0,0 0 0,-1 1 0,1-1 0,0 1 0,1 0 0,-1 0 0,1 0 0,-5 6 0,2-2 0,-183 225 0,163-202-1365,16-18-5461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5:28.51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208 58 24575,'0'-3'0,"0"0"0,0 1 0,0-1 0,-1 0 0,1 1 0,0-1 0,-1 0 0,0 1 0,0-1 0,0 1 0,0-1 0,0 1 0,0-1 0,0 1 0,-1 0 0,-3-5 0,4 6 0,-1 0 0,1 0 0,-1 0 0,1 0 0,-1 0 0,0 1 0,0-1 0,1 0 0,-1 1 0,0-1 0,0 1 0,0 0 0,0 0 0,0-1 0,0 1 0,1 1 0,-1-1 0,-3 0 0,-2 2 0,0 0 0,0 0 0,0 1 0,0 0 0,0 0 0,0 0 0,1 1 0,0 0 0,0 1 0,-9 7 0,6-3 0,1 0 0,0 1 0,0 0 0,1 1 0,0 0 0,-9 22 0,14-29 0,0 1 0,1-1 0,-1 1 0,1 0 0,0-1 0,1 1 0,-1 0 0,1 0 0,0 7 0,0-10 0,1 1 0,-1-1 0,1 0 0,-1 0 0,1 0 0,0 0 0,0 0 0,0 0 0,0 0 0,0 0 0,1 0 0,-1 0 0,1-1 0,-1 1 0,1-1 0,-1 1 0,1-1 0,0 1 0,0-1 0,-1 0 0,4 2 0,-2-2 0,-1 0 0,1 0 0,0 0 0,-1 0 0,1 0 0,0-1 0,0 1 0,0-1 0,-1 0 0,1 1 0,0-1 0,0-1 0,0 1 0,0 0 0,0-1 0,-1 1 0,1-1 0,0 0 0,-1 0 0,1 0 0,0 0 0,-1-1 0,1 1 0,-1-1 0,4-2 0,4-5 0,-1 1 0,-1-1 0,0 0 0,12-17 0,-6 6 0,-13 20 0,-1 0 0,1 0 0,-1 0 0,1 0 0,0 0 0,-1 0 0,1 0 0,-1 0 0,1 1 0,-1-1 0,1 0 0,-1 0 0,1 0 0,-1 1 0,1-1 0,-1 0 0,1 0 0,-1 1 0,0-1 0,1 0 0,-1 1 0,1-1 0,-1 1 0,0-1 0,1 0 0,-1 1 0,0-1 0,1 1 0,-1-1 0,0 1 0,0-1 0,0 1 0,1 0 0,17 29 0,-10-16 0,-6-12 7,-1 1 0,1-1-1,0 0 1,0 0 0,1 0-1,-1 0 1,0 0-1,1 0 1,-1-1 0,1 1-1,-1-1 1,1 0 0,0 1-1,-1-1 1,1-1 0,0 1-1,3 0 1,0 0-193,0-1 1,0 0-1,1 0 0,-1-1 1,0 1-1,0-2 1,6-1-1,6-1-6640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5:29.19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25 475 24575,'4'-6'0,"-1"0"0,0 0 0,0-1 0,-1 1 0,0-1 0,0 1 0,-1-1 0,1 0 0,-2 0 0,1 0 0,-1 1 0,0-11 0,1 1 0,2-267 0,-4 202 0,-9 161 0,0-20 0,-5 66 0,8-75 0,1-1 0,3 1 0,4 61 0,-1-111 0,-1 0 0,1 1 0,0-1 0,0 0 0,0 0 0,0 0 0,0 1 0,0-1 0,1 0 0,-1 0 0,0 0 0,1 0 0,-1 1 0,1-1 0,-1 0 0,1 0 0,-1 0 0,1 0 0,0 0 0,0 0 0,-1 0 0,1 0 0,0 0 0,1 1 0,17-16 0,2-5 0,-20 19 0,0 0 0,0-1 0,-1 1 0,1 0 0,0 0 0,0 0 0,-1 0 0,1 0 0,0 0 0,0 0 0,0 0 0,-1 0 0,1 0 0,0 0 0,0 0 0,0 0 0,-1 1 0,1-1 0,0 0 0,-1 1 0,1-1 0,0 0 0,-1 1 0,1-1 0,0 1 0,-1-1 0,1 1 0,-1-1 0,1 1 0,-1 0 0,1-1 0,0 2 0,3 5 0,0-1 0,-1 1 0,0 0 0,0 0 0,-1 1 0,3 13 0,12 32 0,-16-51 0,0 1 0,1-1 0,-1 1 0,1-1 0,0 1 0,0-1 0,-1 0 0,1 0 0,1 0 0,-1 0 0,0 0 0,0-1 0,1 1 0,-1-1 0,5 3 0,-5-4-52,0 1-1,-1-1 1,1 0-1,0 0 1,0 1-1,-1-1 1,1 0-1,0-1 1,0 1-1,0 0 1,-1 0-1,1-1 1,0 1-1,-1-1 1,1 0-1,0 1 1,-1-1-1,1 0 1,-1 0-1,1 0 0,-1 0 1,1 0-1,-1 0 1,0-1-1,2-1 1,10-10-6774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9:47.3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0 117 24575,'1'-4'0,"0"1"0,0 0 0,0 0 0,0-1 0,1 1 0,-1 0 0,1 0 0,0 1 0,0-1 0,0 0 0,0 1 0,0-1 0,5-3 0,34-29 0,-34 30 0,1 0 0,0 1 0,0 0 0,0 0 0,0 1 0,0 1 0,1-1 0,0 1 0,-1 0 0,1 1 0,0 0 0,0 1 0,0-1 0,-1 2 0,1-1 0,0 1 0,0 1 0,-1-1 0,1 2 0,0-1 0,-1 1 0,0 0 0,0 1 0,0 0 0,0 0 0,-1 1 0,11 7 0,-12-7 0,0-1 0,-1 1 0,1 0 0,-1 0 0,0 1 0,0-1 0,-1 1 0,0 0 0,0 1 0,0-1 0,-1 1 0,0-1 0,0 1 0,0 0 0,-1 0 0,0 1 0,-1-1 0,1 0 0,-2 1 0,1-1 0,-1 0 0,0 1 0,0-1 0,-1 1 0,0-1 0,0 0 0,-1 0 0,0 1 0,0-1 0,-1 0 0,1-1 0,-8 12 0,3-6 12,0-2 0,0 1 0,-2-1 0,1 0 0,-1-1 0,0 0 0,-1 0 0,0-1 0,-18 11 0,20-14-111,1-1 0,-1 0 0,0-1 0,0 0 0,-1 0 0,1 0 0,-1-1 0,1 0 0,-1-1 0,0 0 0,0-1 0,1 0 0,-1 0 0,-17-3 0,5-1-6727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5:29.57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24 1 24575,'-5'0'0,"-1"4"0,1 6 0,0 5 0,2 5 0,6 3 0,6-7 0,2-6-8191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5:30.03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351 1 24575,'-4'0'0,"-6"4"0,-6 2 0,-4 4 0,-3 0 0,-1-1 0,-2 1 0,-5 0 0,-1-2 0,1 1 0,1 0 0,1-1 0,2 1 0,0 0 0,6-2-8191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5:31.29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126 88 24575,'-3'-2'0,"-1"0"0,0 1 0,1-1 0,-1 1 0,0 0 0,0 0 0,0 0 0,0 0 0,0 1 0,0-1 0,0 1 0,0 0 0,0 0 0,0 1 0,0-1 0,1 1 0,-1 0 0,0 0 0,0 0 0,0 1 0,1-1 0,-1 1 0,-6 4 0,7-4 0,1 1 0,-1 0 0,1-1 0,0 1 0,0 0 0,0 0 0,0 1 0,1-1 0,-1 0 0,1 1 0,-1-1 0,1 1 0,0-1 0,1 1 0,-1-1 0,1 1 0,-1-1 0,1 1 0,0 0 0,1-1 0,-1 1 0,0 0 0,1-1 0,0 1 0,0-1 0,1 5 0,0-4 0,-1 0 0,0-1 0,1 1 0,0 0 0,0-1 0,0 1 0,0-1 0,0 1 0,1-1 0,0 0 0,0 0 0,-1 0 0,2 0 0,-1-1 0,0 1 0,0-1 0,7 3 0,-4-2 0,1-1 0,-1 0 0,1 0 0,0 0 0,-1-1 0,1 0 0,0-1 0,0 1 0,13-2 0,-4-1 0,0-1 0,0 0 0,0-1 0,0-1 0,-1 0 0,1-1 0,-2-1 0,18-10 0,-29 14 0,0 1 0,0-1 0,0 0 0,-1 0 0,1-1 0,-1 1 0,0 0 0,0-1 0,0 1 0,0-1 0,0 0 0,-1 0 0,0 0 0,0 0 0,0 0 0,0 0 0,0 0 0,-1-7 0,1 9 0,-1 0 0,0 0 0,0 0 0,0 0 0,0 0 0,0-1 0,-1 1 0,1 0 0,-1 0 0,1 0 0,-1 0 0,0 0 0,0 0 0,0 0 0,0 0 0,0 0 0,0 0 0,0 1 0,0-1 0,-1 0 0,1 1 0,-1-1 0,0 1 0,1 0 0,-1-1 0,0 1 0,0 0 0,1 0 0,-1 0 0,0 0 0,0 0 0,0 1 0,0-1 0,-1 0 0,-2 0 0,4 1 0,1 0 0,-1 0 0,1 0 0,-1 0 0,0 0 0,1 0 0,-1 0 0,1 0 0,-1 0 0,1 0 0,-1 0 0,0 0 0,1 0 0,-1 1 0,1-1 0,-1 0 0,1 0 0,-1 1 0,1-1 0,-1 0 0,1 0 0,-1 1 0,1-1 0,0 1 0,-1-1 0,1 0 0,-1 1 0,1-1 0,0 1 0,-1-1 0,1 1 0,0-1 0,0 1 0,-1-1 0,1 1 0,0 0 0,0 0 0,0 0 0,0 0 0,0-1 0,1 1 0,-1 0 0,0 0 0,0 0 0,1-1 0,-1 1 0,1 0 0,-1 0 0,0-1 0,1 1 0,0 0 0,-1-1 0,1 1 0,-1 0 0,1-1 0,0 1 0,-1-1 0,1 1 0,0-1 0,0 0 0,-1 1 0,2-1 0,1 2 0,0-1 0,1 0 0,-1 0 0,0 0 0,1-1 0,-1 1 0,1-1 0,-1 0 0,0 0 0,1 0 0,-1 0 0,1-1 0,-1 1 0,0-1 0,1 0 0,-1 0 0,0 0 0,0-1 0,0 1 0,0-1 0,0 1 0,0-1 0,0 0 0,4-4 0,3-3 0,0 0 0,-1-1 0,0 0 0,13-20 0,-8 72 0,0-60 0,3-6 0,-11 26 0,-5 16 0,-14 74 0,0 7 0,13-99 0,0 0 0,0 0 0,0 0 0,0 0 0,0 0 0,0 0 0,0 0 0,0 0 0,0 0 0,1 0 0,-1 0 0,0 0 0,0 0 0,0 0 0,0 0 0,0 0 0,0 0 0,0 0 0,0 0 0,0 0 0,1 0 0,-1 0 0,0 0 0,0 0 0,0 0 0,0 0 0,0 0 0,0 0 0,0 0 0,0 0 0,0 0 0,0 0 0,0 0 0,1 0 0,-1 0 0,0 0 0,0 0 0,0 1 0,0-1 0,0 0 0,0 0 0,0 0 0,0 0 0,0 0 0,0 0 0,0 0 0,0 0 0,0 0 0,0 0 0,0 1 0,0-1 0,0 0 0,0 0 0,0 0 0,0 0 0,0 0 0,0 0 0,0 0 0,0 0 0,8-11 0,6-18 0,2-10 0,2 0 0,35-55 0,-53 93 0,1 0 0,0 0 0,-1-1 0,1 1 0,0 0 0,-1 0 0,1 0 0,0 0 0,0 0 0,0 0 0,0 0 0,0 0 0,0 1 0,1-1 0,-1 0 0,0 1 0,0-1 0,0 0 0,1 1 0,-1 0 0,0-1 0,1 1 0,-1 0 0,0-1 0,1 1 0,-1 0 0,3 0 0,-2 1 0,-1 0 0,1 0 0,0 1 0,0-1 0,-1 0 0,1 1 0,-1-1 0,1 1 0,-1-1 0,1 1 0,-1 0 0,0-1 0,0 1 0,0 0 0,1 3 0,4 9 0,0 0 0,-1 1 0,4 25 0,-4-11-74,-5-21-55,1-1 0,0 0 0,1 1 0,-1-1 0,1 0 0,1 0-1,-1 0 1,1 0 0,6 9 0,1-4-6697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5:31.77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241 27 24575,'-3'-3'0,"0"1"0,-1-1 0,1 1 0,-1-1 0,0 1 0,0 0 0,0 1 0,0-1 0,0 1 0,0-1 0,0 1 0,0 0 0,0 1 0,-1-1 0,1 1 0,0 0 0,-1 0 0,1 0 0,0 0 0,0 1 0,-1 0 0,1 0 0,0 0 0,0 0 0,0 1 0,0 0 0,0-1 0,-7 6 0,2-2 0,0 1 0,0 0 0,1 0 0,0 1 0,0 0 0,0 1 0,1 0 0,0 0 0,1 0 0,-10 16 0,12-16 0,1 0 0,0 0 0,0 1 0,0-1 0,1 1 0,0-1 0,1 1 0,0 0 0,0 0 0,1-1 0,0 1 0,2 11 0,-1-17 0,-1 1 0,1-1 0,0 1 0,0-1 0,0 0 0,1 1 0,-1-1 0,1 0 0,0 0 0,0 0 0,0 0 0,0 0 0,0 0 0,1-1 0,-1 1 0,1-1 0,0 1 0,0-1 0,0 0 0,0 0 0,0 0 0,0-1 0,0 1 0,0-1 0,1 0 0,-1 0 0,1 0 0,-1 0 0,1 0 0,-1-1 0,1 0 0,6 0 0,1-1-107,-1 0 0,0-1 1,0 0-1,-1 0 0,1-1 0,0-1 0,14-7 0,-17 8-403,15-7-6316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5:32.75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193 109 24575,'-30'-5'0,"26"3"0,0 1 0,-1 1 0,1-1 0,0 0 0,0 1 0,0 0 0,0 0 0,-6 1 0,3 0 0,-1 1 0,0 1 0,1 0 0,-1 0 0,1 0 0,0 1 0,0 0 0,1 0 0,-12 9 0,15-10 0,0-1 0,0 1 0,0-1 0,1 1 0,-1 0 0,1 0 0,0 0 0,0 0 0,0 1 0,0-1 0,0 1 0,1-1 0,-1 1 0,1-1 0,0 1 0,0 0 0,0 0 0,1-1 0,-1 1 0,1 0 0,0 0 0,1 4 0,-1-6 0,1 1 0,0-1 0,0 1 0,1-1 0,-1 0 0,0 1 0,1-1 0,0 0 0,-1 0 0,1 0 0,0 0 0,0 0 0,0-1 0,0 1 0,0-1 0,1 1 0,-1-1 0,0 0 0,1 0 0,-1 0 0,1 0 0,-1 0 0,1 0 0,-1-1 0,1 1 0,0-1 0,-1 0 0,1 0 0,0 0 0,-1 0 0,1 0 0,0 0 0,3-2 0,0 2 0,0-1 0,0 0 0,0 0 0,0-1 0,0 1 0,0-1 0,0-1 0,0 1 0,-1-1 0,1 0 0,-1 0 0,0-1 0,8-6 0,-9 4 0,0 0 0,0 0 0,-1-1 0,1 1 0,-1-1 0,-1 0 0,3-8 0,-4 12 0,0 1 0,0-1 0,-1 0 0,1 0 0,-1 0 0,1 0 0,-1 0 0,0 0 0,0 0 0,0 0 0,-1 1 0,1-1 0,-1 0 0,0 0 0,1 0 0,-1 0 0,0 1 0,-1-1 0,-2-5 0,4 8 0,0 0 0,0 0 0,0 0 0,0 0 0,0-1 0,-1 1 0,1 0 0,0 0 0,0 0 0,0 0 0,0 0 0,0 0 0,-1 0 0,1 0 0,0 0 0,0 0 0,0 0 0,0-1 0,-1 1 0,1 0 0,0 0 0,0 0 0,0 0 0,0 0 0,-1 0 0,1 0 0,0 0 0,0 1 0,0-1 0,0 0 0,-1 0 0,1 0 0,0 0 0,0 0 0,0 0 0,0 0 0,0 0 0,-1 0 0,1 0 0,0 0 0,0 1 0,0-1 0,0 0 0,0 0 0,0 0 0,0 0 0,-1 0 0,1 1 0,0-1 0,0 0 0,0 0 0,0 0 0,-4 16 0,2 14 0,3-26 0,0 1 0,0-1 0,0 1 0,1-1 0,-1 0 0,1 1 0,0-1 0,0 0 0,1 0 0,-1 0 0,1-1 0,0 1 0,0-1 0,0 1 0,7 4 0,-8-6 0,-1-1 0,1 0 0,0 0 0,0 0 0,0-1 0,0 1 0,0 0 0,0-1 0,0 1 0,0-1 0,0 0 0,0 0 0,0 0 0,0 0 0,0 0 0,0 0 0,0 0 0,0-1 0,0 1 0,0-1 0,0 1 0,0-1 0,0 0 0,0 0 0,0 0 0,0 0 0,-1 0 0,1 0 0,0 0 0,-1-1 0,1 1 0,-1 0 0,1-1 0,-1 0 0,0 1 0,3-4 0,1-3 0,-1 0 0,1 0 0,-1 0 0,0-1 0,-1 1 0,0-1 0,0 0 0,-1 0 0,0 0 0,1-17 0,-6 72 0,1-12 0,1 1 0,5 57 0,-4-92 0,0 0 0,0 1 0,0-1 0,0 0 0,0 1 0,0-1 0,0 0 0,0 1 0,0-1 0,0 1 0,0-1 0,0 0 0,0 1 0,0-1 0,1 0 0,-1 1 0,0-1 0,0 0 0,0 1 0,1-1 0,-1 0 0,0 0 0,0 1 0,1-1 0,-1 0 0,0 0 0,0 1 0,1-1 0,-1 0 0,0 0 0,1 0 0,-1 1 0,0-1 0,1 0 0,7-10 0,5-24 0,-13 32 0,11-34-119,0-1 245,19-41 1,-24 67-315,-1 0 1,2 0 0,-1 1-1,1-1 1,1 2 0,0-1-1,17-15 1,-5 9-6639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5:33.35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1 496 24575,'2'-38'0,"3"-1"0,1 1 0,17-56 0,-5 19 0,28-136 0,-85 542 0,34-267 0,4-56 0,-2 24 0,3 50 0,0-74 0,1-1 0,-1 0 0,2 1 0,-1-1 0,1 0 0,1 1 0,-1-1 0,1 0 0,0-1 0,0 1 0,1 0 0,7 8 0,-10-13 3,0-1 0,1 0-1,-1 0 1,1 0 0,-1 0-1,1 0 1,-1 0 0,1 0 0,0 0-1,-1-1 1,1 1 0,0-1-1,-1 1 1,1-1 0,0 0-1,0 1 1,0-1 0,-1 0 0,1 0-1,0 0 1,0-1 0,0 1-1,-1 0 1,1-1 0,0 1-1,0-1 1,-1 1 0,3-2 0,5-3-152,0 0 1,0 0-1,15-12 1,-12 8-702,9-6-5976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5:33.74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401 0 24575,'-4'5'0,"-10"1"0,-7 3 0,-4 1 0,-3-1 0,1 1 0,-1 0 0,1 2 0,-4-1 0,-1-2 0,1-2 0,1-4 0,2-1 0,1-1 0,1-5 0,5-3-8191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8:17.59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99 24575,'9'16'0,"2"15"0,-7-6 0,0 5 0,18 59 0,-20-82 0,0-1 0,0 1 0,1-1 0,0 0 0,1 0 0,-1 0 0,1 0 0,0-1 0,0 1 0,1-1 0,0 0 0,0 0 0,0-1 0,10 7 0,-12-9 0,1 0 0,0-1 0,0 0 0,-1 0 0,1 0 0,0 0 0,0 0 0,0-1 0,0 1 0,0-1 0,0 0 0,1-1 0,-1 1 0,0-1 0,0 0 0,-1 1 0,1-2 0,0 1 0,0 0 0,0-1 0,-1 0 0,1 0 0,-1 0 0,1 0 0,3-4 0,-1 2 0,-1 0 0,0-1 0,-1 0 0,1 0 0,-1 0 0,0 0 0,0-1 0,-1 1 0,0-1 0,1 0 0,-2 0 0,1 0 0,-1 0 0,3-11 0,-2-18 25,-1 0 0,-6-66-1,1 16-1463,3 63-5387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8:18.40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78 121 24575,'-16'182'0,"5"-86"0,10-86 0,-1 0 0,0 1 0,0-1 0,-1 0 0,-5 10 0,8-20 0,0 0 0,0 0 0,0 0 0,-1 0 0,1 1 0,0-1 0,0 0 0,-1 0 0,1 0 0,0 0 0,0 0 0,-1 0 0,1 0 0,0 0 0,0 0 0,0 0 0,-1 0 0,1 0 0,0 0 0,0 0 0,-1 0 0,1 0 0,0-1 0,0 1 0,-1 0 0,1 0 0,0 0 0,0 0 0,0 0 0,-1-1 0,1 1 0,0 0 0,0 0 0,0 0 0,0 0 0,-1-1 0,1 1 0,0 0 0,0 0 0,0-1 0,0 1 0,0 0 0,0 0 0,0 0 0,0-1 0,0 1 0,0 0 0,0 0 0,0-1 0,0 1 0,0-1 0,-7-13 0,2-3 0,1 0 0,1-1 0,0 1 0,2-1 0,0 1 0,1-1 0,0 1 0,2-1 0,3-18 0,2-1 0,2-1 0,1 2 0,18-41 0,-26 72 0,1 0 0,-1 1 0,1-1 0,0 1 0,0-1 0,0 1 0,0 0 0,1 0 0,-1 1 0,1-1 0,0 1 0,1 0 0,-1 0 0,0 0 0,8-3 0,-10 5 0,0 0 0,0 1 0,0-1 0,1 1 0,-1-1 0,0 1 0,0 0 0,1 0 0,-1 0 0,0 0 0,0 1 0,1-1 0,-1 0 0,0 1 0,0 0 0,0-1 0,0 1 0,0 0 0,0 0 0,0 0 0,0 1 0,0-1 0,0 0 0,0 1 0,-1-1 0,1 1 0,0-1 0,-1 1 0,0 0 0,1 0 0,-1 0 0,0 0 0,0 0 0,0 0 0,0 0 0,0 0 0,1 4 0,3 12 0,-1 0 0,-1 1 0,0 0 0,-1-1 0,-1 1 0,-1 0 0,0 0 0,-5 23 0,2 25 0,2-30 0,1 46 0,0-75 0,1-1 0,0 0 0,1 1 0,-1-1 0,1 0 0,1 0 0,-1 0 0,7 10 0,-9-16-39,1 0 0,0 0 0,-1 0 0,1 0 0,0 0 0,0 0 0,0 0 0,0 0 0,0-1 0,0 1 0,0 0 0,0-1 0,0 1 0,0 0 0,0-1 0,0 1 0,0-1 0,1 0 0,-1 1 0,0-1 0,0 0 0,0 0 0,1 0 0,-1 0 0,0 0 0,0 0 0,1 0 0,-1 0 0,0 0 0,0-1 0,0 1 0,1 0 0,-1-1 0,2 0 0,12-7-6787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8:18.82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197 11 24575,'-4'0'0,"-6"0"0,-5 0 0,-5 0 0,-3 0 0,-1 0 0,-2 0 0,0 0 0,0-4 0,4-2-8191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9:48.0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7 24575,'-3'0'0,"-10"4"0,-6 1 0,3 1 0,10-2 0,8-2 0,9 0 0,6-5 0,4-2 0,2 0 0,1-3 0,-3 0-8191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8:19.75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25 182 24575,'-9'-34'0,"5"29"0,5 21 0,8 49 0,-3-1 0,-3 1 0,-9 118 0,6-178 0,-1-1 0,1 0 0,-1 1 0,0-1 0,0 0 0,-1 1 0,1-1 0,-1 0 0,-3 7 0,4-12 0,1 1 0,-1 0 0,0-1 0,1 1 0,-1-1 0,1 1 0,0-1 0,-1 1 0,1-1 0,-1 0 0,1 1 0,0-1 0,-1 1 0,1-1 0,0 0 0,0 1 0,0-1 0,-1 0 0,1 1 0,0-1 0,0 0 0,0 1 0,0-1 0,0 0 0,0 1 0,0-1 0,1-1 0,-4-25 0,3 25 0,1-218 0,1 191 0,2 1 0,0 0 0,2 0 0,2 0 0,17-45 0,-21 66 0,0 0 0,0 0 0,1 0 0,-1 1 0,1 0 0,1 0 0,-1 0 0,1 1 0,0-1 0,0 1 0,1 1 0,-1-1 0,1 1 0,0 0 0,0 1 0,1 0 0,-1 0 0,16-4 0,-18 6 0,1 0 0,-1 0 0,1 1 0,-1-1 0,1 1 0,0 0 0,-1 1 0,1-1 0,-1 1 0,1 0 0,-1 1 0,0-1 0,0 1 0,1 0 0,-1 1 0,0-1 0,0 1 0,-1 0 0,1 0 0,-1 0 0,1 0 0,-1 1 0,0 0 0,0 0 0,-1 0 0,1 1 0,-1-1 0,3 6 0,-4-7 0,1 1 0,-1 0 0,0 0 0,0 0 0,-1 0 0,1 1 0,-1-1 0,0 0 0,0 1 0,-1-1 0,1 1 0,-1-1 0,0 1 0,0-1 0,0 1 0,-1-1 0,0 1 0,0-1 0,-2 9 0,0-7 0,0-1 0,-1 1 0,0 0 0,1-1 0,-2 0 0,1 0 0,-1 0 0,1 0 0,-1-1 0,-1 0 0,1 0 0,-8 4 0,-2 1 0,0-2 0,-1 1 0,0-2 0,-1 0 0,0-1 0,1-1 0,-1 0 0,-1-2 0,-28 2 0,1-14 0,46 10 0,15 7 0,7 4 0,-1 1 0,1 1 0,-2 1 0,0 1 0,-1 1 0,-1 0 0,0 2 0,-1 0 0,-1 1 0,15 23 0,-21-31-1365,-4-4-5461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8:20.23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1 24575,'22'74'0,"-16"-43"-112,2 7-97,-1-1 0,-2 1 0,-2 0 1,-2 1-1,-3 40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8:20.62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289 1 24575,'-4'0'0,"-6"0"0,-5 0 0,-5 4 0,-3 1 0,-2 1 0,-1-2 0,0-1 0,0-1 0,0-1 0,0-1 0,0 0 0,5-4 0,10-2 0,7 1-8191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8:26.91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572 1 24575,'25'7'0,"-23"-1"0,-16 0 0,-37 0 0,-1-3 0,1-1 0,-66-8 0,109 6 0,-116-12 0,66 5 0,-65 1 0,522 7 0,-596 12 0,-6-1 0,263-3-1365,-37-3-5461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8:27.66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583 1 24575,'9'8'0,"8"12"0,-17-20 0,0 1 0,-1 0 0,1 0 0,0-1 0,0 1 0,-1 0 0,1-1 0,0 1 0,-1 0 0,1 0 0,-1-1 0,1 1 0,0-1 0,-1 1 0,0-1 0,1 1 0,-1 0 0,1-1 0,-1 0 0,0 1 0,1-1 0,-1 1 0,0-1 0,1 0 0,-1 0 0,0 1 0,0-1 0,1 0 0,-1 0 0,0 0 0,0 0 0,1 0 0,-1 0 0,-1 0 0,-31 8 0,-1-1 0,0-2 0,0-1 0,-43-1 0,-135-17 0,177 11 0,15 2 0,16 1 0,-1 1 0,1-1 0,-1 0 0,1-1 0,0 1 0,-1-1 0,1 0 0,-1 0 0,1 0 0,0 0 0,0-1 0,0 0 0,-5-3 0,9 5 0,0 0 0,0-1 0,0 1 0,0 0 0,0-1 0,0 1 0,0-1 0,0 1 0,0 0 0,0-1 0,0 1 0,1 0 0,-1-1 0,0 1 0,0 0 0,0 0 0,0-1 0,1 1 0,-1 0 0,0 0 0,0-1 0,1 1 0,-1 0 0,0 0 0,1-1 0,-1 1 0,0 0 0,1 0 0,-1 0 0,0 0 0,0-1 0,1 1 0,-1 0 0,1 0 0,-1 0 0,0 0 0,1 0 0,-1 0 0,0 0 0,1 0 0,-1 0 0,1 0 0,17-3 0,51 0 0,0 2 0,-1 4 0,125 21 0,-191-24 0,-20 0 0,0 1 0,0 1 0,-28 5 0,-27 4 0,-210-6 0,265-5 0,92-8 106,8 1-1577,-50 9-5355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8:28.12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658 1 24575,'-14'1'0,"-1"0"0,1 1 0,-19 6 0,-27 3 0,-45-1 0,-132 8 0,58-24 0,202 1-1365,4 0-5461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8:28.86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475 0 24575,'3'3'0,"-12"4"0,-14 4 0,-32 4 0,0-2 0,0-2 0,-106 5 0,144-15 0,-25 0 0,42-1 0,1 0 0,-1 0 0,0 0 0,0 0 0,0-1 0,0 1 0,0 0 0,0 0 0,0 0 0,0 0 0,0 0 0,0 0 0,0 0 0,0 0 0,0 0 0,1 0 0,-1 0 0,0 0 0,0 0 0,0 0 0,0-1 0,0 1 0,0 0 0,0 0 0,0 0 0,0 0 0,0 0 0,0 0 0,0 0 0,0 0 0,0 0 0,0 0 0,0-1 0,0 1 0,0 0 0,0 0 0,0 0 0,0 0 0,0 0 0,0 0 0,0 0 0,0 0 0,0 0 0,0 0 0,-1 0 0,1-1 0,28-6 0,19-2 0,1 3 0,89 0 0,-114 6 0,-148 12 0,-76 7 0,201-19 3,-1 0 1,1 1-1,-1-1 0,1 0 0,-1 0 0,0 0 0,1 0 0,-1 0 0,1 1 1,-1-1-1,0 0 0,1-1 0,-1 1 0,0 0 0,1 0 0,-1 0 0,1 0 1,-1 0-1,1-1 0,-1 1 0,0 0 0,1 0 0,-1-1 0,1 1 0,-1 0 1,1-1-1,-1 1 0,1-1 0,0 1 0,-1 0 0,1-1 0,-1 1 1,1-2-1,16-12-1475,1 4-5354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9:09.78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233 75 24575,'-4'0'0,"-6"-4"0,-5-2 0,-1-4 0,-1 0 0,-2 1 0,-3 3 0,4-2 0,-1 0 0,0 1 0,-2 3 0,-2 1 0,4 6 0,8-2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9:10.35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179 16 24575,'-22'0'0,"-14"0"0,-7-5 0,0 0 0,8-1-8191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30:26.09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83 959 24575,'-3'-53'0,"-2"1"0,-13-60 0,7 54 0,-4-76 0,3-9 0,-1-37 0,9 134 0,3 42 0,0 6 0,3 26 0,24 143 0,-14-109 0,6 108 0,-13-125 0,-3-41 0,-5-29 0,-4-170 0,7 135 0,-13-113 0,9 150 40,1 0 0,-1-29 0,4 45-175,1-1 0,0 0 0,0 1 0,0-1 0,1 1 0,0 0 0,1-1 0,-1 1 0,1 0 0,6-10 0,2 1-6691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9:48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24575,'4'4'0,"17"9"0,9 2 0,2-1 0,1-3 0,-2-4 0,-2-2 0,-3-7 0,-1-2 0,-1-2 0,-1 2 0,0-4 0,-1 1 0,-3 0-8191</inkml:trace>
  <inkml:trace contextRef="#ctx0" brushRef="#br0" timeOffset="1">480 0 24575,'4'0'0,"6"0"0,4 0 0,4 0 0,3 4 0,1 1 0,2 4 0,0 0 0,0-2 0,-5-1-8191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30:27.94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1078 0 24575,'-10'1'0,"0"1"0,0-1 0,0 1 0,-14 5 0,-12 3 0,-77 13 0,-214 33 0,239-46 0,30-3 0,-64 1 0,90-7 0,1 2 0,-31 7 0,-13 2 0,73-12 0,-1 0 0,0 0 0,0 0 0,0 1 0,0-1 0,0 1 0,0 0 0,1 0 0,-1 0 0,0 0 0,1 0 0,-1 1 0,1-1 0,-1 1 0,1-1 0,0 1 0,-1 0 0,1 0 0,0 0 0,0 0 0,1 1 0,-1-1 0,0 1 0,1-1 0,-1 1 0,1-1 0,0 1 0,0 0 0,0-1 0,0 1 0,0 0 0,1 0 0,-1 0 0,1 0 0,0-1 0,0 1 0,0 5 0,3 11 0,0-1 0,1 0 0,1-1 0,0 1 0,10 19 0,4 17 0,16 83 0,23 199 0,-50-287 0,-5-34 0,-1 0 0,0 0 0,-1 0 0,-1 0 0,-2 23 0,-28 204 0,29-239 0,0 1 0,0 0 0,0 0 0,1-1 0,0 1 0,0 0 0,0 0 0,0-1 0,1 1 0,-1 0 0,1-1 0,0 1 0,0 0 0,0-1 0,1 1 0,-1-1 0,1 1 0,0-1 0,3 5 0,-1-6 0,-1 1 0,1 0 0,-1-1 0,1 0 0,0 0 0,0 0 0,0 0 0,0 0 0,0-1 0,0 0 0,1 0 0,-1 0 0,0 0 0,1-1 0,-1 0 0,7 0 0,53-2 0,0-2 0,80-17 0,-20 3 0,288-43 0,-261 36 0,-149 25 0,1 0 0,-1-1 0,0 1 0,1-1 0,-1 0 0,0 0 0,0 0 0,1 0 0,-1 0 0,0 0 0,0-1 0,0 1 0,-1-1 0,1 1 0,0-1 0,0 0 0,-1 1 0,1-1 0,1-3 0,-1 0 0,1 0 0,-1 0 0,0 0 0,-1 0 0,1 0 0,-1 0 0,0 0 0,0-9 0,0-6 0,-2 1 0,0-1 0,-7-35 0,-54-501 0,50 398 0,-15-67 0,19 187 37,6 32-192,0 1-1,1-1 0,0 0 0,0 1 0,0-1 0,1 0 1,-1 0-1,2-7 0,2-1-6670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30:28.68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194 21 24575,'0'-1'0,"0"0"0,-1 0 0,1 0 0,-1 0 0,1 0 0,-1 0 0,1 0 0,-1 0 0,0 0 0,1 0 0,-1 0 0,0 0 0,0 1 0,0-1 0,0 0 0,0 0 0,1 1 0,-1-1 0,0 1 0,-1-1 0,1 1 0,0-1 0,0 1 0,0 0 0,0-1 0,0 1 0,0 0 0,0 0 0,-1 0 0,1 0 0,0 0 0,0 0 0,0 0 0,0 0 0,-1 0 0,1 1 0,-1-1 0,-45 9 0,36-4 0,-1-1 0,1 1 0,0 1 0,0 0 0,0 1 0,-11 9 0,20-15 0,0 0 0,1 0 0,-1 1 0,1-1 0,-1 1 0,1-1 0,-1 1 0,1-1 0,0 1 0,0 0 0,0 0 0,0 0 0,0-1 0,0 1 0,1 0 0,-1 0 0,1 0 0,-1 0 0,1 0 0,0 0 0,-1 0 0,1 0 0,0 0 0,1 1 0,-1-1 0,0 0 0,0 0 0,1 0 0,-1 0 0,1 0 0,0-1 0,0 1 0,0 0 0,0 0 0,0 0 0,0 0 0,0-1 0,0 1 0,0-1 0,1 1 0,-1-1 0,1 1 0,-1-1 0,1 0 0,2 2 0,8 5 0,1 0 0,-1-1 0,1 0 0,1-1 0,24 8 0,-27-11 0,0 1 0,0 0 0,-1 0 0,1 1 0,-1 1 0,-1-1 0,1 2 0,-1-1 0,0 1 0,9 10 0,-17-17 0,0 1 0,-1 0 0,1 0 0,0 0 0,-1 0 0,1 1 0,0-1 0,-1 0 0,1 0 0,-1 0 0,0 0 0,1 1 0,-1-1 0,0 0 0,0 0 0,0 1 0,0-1 0,0 0 0,0 0 0,0 1 0,0-1 0,-1 0 0,1 0 0,0 0 0,-1 1 0,1-1 0,-1 0 0,1 0 0,-1 0 0,0 0 0,1 0 0,-1 0 0,0 0 0,0 0 0,1 0 0,-1 0 0,0 0 0,0-1 0,0 1 0,0 0 0,0 0 0,-1-1 0,1 1 0,-2 0 0,0 1 0,-1 0 0,0-1 0,0 1 0,-1-1 0,1 1 0,0-1 0,0-1 0,-1 1 0,1-1 0,0 1 0,-8-2 0,-10-6-1365,4-3-5461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30:29.48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25 1 24575,'-19'4'0,"18"-3"0,0 0 0,1 0 0,-1 0 0,1 1 0,-1-1 0,1 0 0,-1 1 0,1-1 0,0 0 0,0 1 0,0-1 0,0 0 0,0 1 0,0-1 0,0 3 0,3 24 0,2 0 0,11 43 0,-6-29 0,26 120 0,-34-147 0,-7-13 0,-6-24 0,-12-155 0,22 169 0,-1 0 0,2 1 0,-1-1 0,1 0 0,0 0 0,1 1 0,0-1 0,0 0 0,1 1 0,0-1 0,0 1 0,7-14 0,-8 18 0,1 0 0,0 0 0,0 0 0,0 1 0,0-1 0,1 1 0,-1-1 0,1 1 0,-1 0 0,1 0 0,0 0 0,0 0 0,0 0 0,0 1 0,0-1 0,0 1 0,1 0 0,-1 0 0,0 0 0,1 1 0,-1-1 0,0 1 0,1 0 0,-1-1 0,1 2 0,-1-1 0,0 0 0,1 1 0,-1-1 0,7 3 0,-4-1 0,1-1 0,-1 2 0,0-1 0,0 1 0,0 0 0,0 0 0,0 0 0,-1 1 0,0 0 0,1 0 0,-1 0 0,-1 1 0,1 0 0,-1 0 0,0 0 0,0 0 0,0 1 0,0-1 0,-1 1 0,0 0 0,2 6 0,-3-4 0,1 1 0,-1-1 0,-1 0 0,0 1 0,0-1 0,0 1 0,-1 0 0,-1-1 0,1 1 0,-1-1 0,-1 1 0,0-1 0,0 0 0,0 0 0,-6 13 0,5-15 11,1-1 0,-1 1 0,0-1 0,-1 0 0,1 0 0,-1 0-1,0-1 1,0 1 0,0-1 0,-8 6 0,10-9-62,0 0 0,0 1-1,-1-1 1,1 0 0,0-1 0,-1 1 0,1 0-1,0-1 1,-1 1 0,1-1 0,-1 0-1,1 0 1,0 0 0,-1 0 0,1 0 0,-1 0-1,1-1 1,-1 1 0,1-1 0,0 1 0,-1-1-1,1 0 1,0 0 0,0 0 0,-1-1 0,1 1-1,0 0 1,-1-2 0,-14-11-6775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2:34.30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5 80 24575,'-4'-43'0,"4"38"0,3 28 0,6 30 0,-3-21 0,-1 1 0,1 36 0,-6-59 0,1-1 0,0 1 0,1 0 0,0-1 0,1 1 0,4 11 0,-6-20 0,-1 1 0,1-1 0,-1 0 0,1 1 0,0-1 0,0 0 0,0 0 0,-1 1 0,1-1 0,0 0 0,1 0 0,-1 0 0,0 0 0,0 0 0,0-1 0,1 1 0,-1 0 0,0-1 0,3 2 0,-2-2 0,0 0 0,-1-1 0,1 1 0,0 0 0,-1-1 0,1 0 0,0 1 0,-1-1 0,1 0 0,-1 0 0,1 0 0,-1 0 0,0 0 0,1 0 0,-1 0 0,0 0 0,0 0 0,0-1 0,0 1 0,0-1 0,0 1 0,1-2 0,12-20 0,0 0 0,18-48 0,-13 30 0,-10 19-120,-2 5-58,1 1 0,0-1 1,1 1-1,0 1 0,2 0 0,15-19 0,-13 23-6648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2:35.29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221 121 24575,'-1'-2'0,"1"0"0,0 0 0,-1 0 0,0 0 0,1 0 0,-1 0 0,0 1 0,0-1 0,0 0 0,0 1 0,0-1 0,-1 1 0,1-1 0,0 1 0,-1-1 0,1 1 0,-1 0 0,1 0 0,-1 0 0,0 0 0,1 0 0,-1 0 0,0 0 0,0 1 0,0-1 0,0 0 0,0 1 0,1 0 0,-1-1 0,0 1 0,-3 0 0,-2-1 0,0 0 0,0 1 0,0-1 0,0 2 0,-1-1 0,1 1 0,-8 2 0,8-1 0,0 1 0,0 0 0,0 1 0,0 0 0,0 0 0,1 0 0,0 1 0,0 0 0,0 0 0,-7 10 0,10-12 0,0 0 0,0 1 0,0-1 0,1 1 0,-1-1 0,1 1 0,0 0 0,1 0 0,-1 0 0,1 1 0,-1-1 0,1 0 0,0 0 0,1 1 0,-1-1 0,1 1 0,0-1 0,0 0 0,1 8 0,-1-10 0,1-1 0,-1 1 0,1 0 0,-1-1 0,1 1 0,0-1 0,0 1 0,0-1 0,0 0 0,0 1 0,0-1 0,0 0 0,0 1 0,0-1 0,1 0 0,-1 0 0,0 0 0,1 0 0,-1 0 0,1-1 0,-1 1 0,2 0 0,1 0 0,-1 0 0,1 0 0,-1-1 0,1 0 0,0 0 0,-1 0 0,1 0 0,-1 0 0,1-1 0,3 0 0,6-2 0,-1-1 0,0-1 0,0 0 0,21-12 0,-26 13 0,0-1 0,0 0 0,0-1 0,0 1 0,-1-1 0,0-1 0,0 1 0,-1-1 0,0 0 0,0 0 0,0-1 0,-1 1 0,0-1 0,5-17 0,-9 27 0,-2 1 0,0 1 0,1 0 0,-1-1 0,1 1 0,0 0 0,0 0 0,0 0 0,1 0 0,-1 0 0,1 7 0,0-7 0,1-1 0,0 0 0,-1 1 0,1-1 0,0 0 0,1 0 0,-1 1 0,1-1 0,-1 0 0,1 0 0,0-1 0,0 1 0,0 0 0,0-1 0,1 1 0,-1-1 0,1 0 0,-1 1 0,1-1 0,0 0 0,0-1 0,0 1 0,0-1 0,0 1 0,0-1 0,0 0 0,1 0 0,-1 0 0,0 0 0,1-1 0,-1 1 0,0-1 0,1 0 0,-1 0 0,6-1 0,-5 0 0,0 1 0,1-1 0,-1 0 0,0 0 0,0-1 0,-1 1 0,1-1 0,0 0 0,0 0 0,-1 0 0,1-1 0,-1 1 0,0-1 0,0 0 0,0 0 0,0 0 0,0 0 0,-1 0 0,1-1 0,-1 1 0,0-1 0,0 1 0,0-1 0,0 0 0,-1 0 0,0 0 0,1 0 0,-1 0 0,0-6 0,0-17 0,-3-51 0,22 153 0,6 62 0,-20-130 0,0-18 0,5-28 0,-8 31 0,0-4 0,0 0 0,1 0 0,1 0 0,0 1 0,1-1 0,0 1 0,1 1 0,0-1 0,0 1 0,1 0 0,0 1 0,1 0 0,0 0 0,1 1 0,16-11 0,-9 7-1365,-1 1-5461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2:36.35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0 156 24575,'35'-35'0,"-1"-2"0,32-46 0,-65 87 0,1 1 0,-1 0 0,0 0 0,-1-1 0,1 1 0,-1 0 0,-1 6 0,-2 87 0,4 169 0,-1-265 0,1 0 0,-1 0 0,0 1 0,1-1 0,-1 0 0,1 0 0,0-1 0,-1 1 0,1 0 0,0 0 0,0 0 0,0 0 0,1-1 0,-1 1 0,0-1 0,1 1 0,-1-1 0,1 1 0,-1-1 0,1 0 0,0 1 0,-1-1 0,1 0 0,0 0 0,0 0 0,0-1 0,2 2 0,-43-8 0,35 6-74,-4 1-87,0-1-1,0 1 1,0-1 0,0-1-1,0 0 1,0 0-1,-10-3 1,8 0-6665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3:25.00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116 255 24575,'-6'-7'0,"-17"-11"0,14 22 0,2 17 0,-14 265 0,17-178 0,-7-3 0,5-62 0,0 49 0,-4-178 0,4 51 0,-1-45 0,8 19 0,17-107 0,-11 126 0,2 0 0,2 1 0,2 0 0,30-67 0,-35 93 0,0-1 0,2 1 0,0 1 0,0-1 0,1 2 0,1 0 0,0 0 0,1 1 0,1 0 0,-1 2 0,17-10 0,-26 17 0,0 1 0,0 0 0,1 0 0,-1 1 0,0-1 0,1 1 0,0 0 0,-1 0 0,1 1 0,0-1 0,-1 1 0,1 0 0,0 0 0,0 1 0,-1-1 0,1 1 0,0 0 0,8 3 0,-8-1 0,0 0 0,-1 0 0,1 0 0,-1 1 0,0-1 0,0 1 0,0 0 0,0 1 0,-1-1 0,1 0 0,-1 1 0,0 0 0,4 9 0,-1 1 0,-1-1 0,0 1 0,-1 0 0,0 1 0,-2-1 0,0 0 0,0 1 0,-2 0 0,0-1 0,-3 25 0,-33 263 0,35-285 0,0 0 0,0 1 0,6 35 0,-4-43 0,1-1 0,0 1 0,0-1 0,1 0 0,1 0 0,0 0 0,0 0 0,7 10 0,-10-19-76,0 1 1,0-1-1,0 0 0,0 1 0,1-1 0,-1 0 0,1 0 0,-1 0 1,0 0-1,1 0 0,0 0 0,-1 0 0,1 0 0,0-1 1,-1 1-1,1-1 0,3 1 0,10 0-6750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3:25.40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241 4 24575,'-4'0'0,"-9"4"0,-6 1 0,-3 0 0,-3-1 0,-1-2 0,1 0 0,0-1 0,1-1 0,0 0 0,5-3 0,9-3 0,6-3 0,4 0-8191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3:26.90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48 205 24575,'-5'-5'0,"-18"-14"0,14 23 0,2 16 0,5 13 0,1 0 0,1 0 0,2 0 0,8 50 0,4 62 0,-14-61 0,-1-50 0,1-27 0,0-9 0,1-87 0,-3-101 0,-5 142 0,4 38 0,2 0 0,-1-1 0,1 0 0,1 1 0,-1-1 0,3-15 0,1 6 0,1 0 0,1 0 0,1 1 0,0 0 0,1 0 0,12-20 0,-14 30 0,1 0 0,0 1 0,0 0 0,1 0 0,0 0 0,0 1 0,1 0 0,0 1 0,0 0 0,0 0 0,1 0 0,0 1 0,0 1 0,11-5 0,-13 7 0,0 0 0,1 0 0,-1 1 0,0 0 0,1 0 0,-1 1 0,1 0 0,-1 0 0,1 0 0,-1 1 0,1 1 0,-1-1 0,0 1 0,0 0 0,1 1 0,-2 0 0,1 0 0,0 0 0,-1 1 0,1 0 0,-1 0 0,0 0 0,0 1 0,-1 0 0,1 1 0,-1-1 0,5 7 0,-5-5 0,1-1 0,-1 1 0,0 1 0,-1-1 0,0 1 0,0-1 0,-1 1 0,0 0 0,0 1 0,0-1 0,-1 0 0,-1 1 0,0-1 0,0 1 0,0 0 0,-1-1 0,0 1 0,-1-1 0,0 1 0,0 0 0,-1-1 0,0 0 0,-4 12 0,-1-7 0,0 0 0,0 0 0,-2-1 0,1 0 0,-1-1 0,-1 0 0,0 0 0,-12 9 0,-10 6 0,-55 32 0,85-57 0,1-1 0,0 1 0,0 0 0,0 0 0,-1 0 0,1 0 0,0 0 0,0 0 0,0 0 0,0 0 0,1 0 0,-1 0 0,0 0 0,-1 3 0,2-4 0,0 1 0,0-1 0,0 1 0,0-1 0,1 1 0,-1-1 0,0 0 0,0 1 0,0-1 0,0 1 0,1-1 0,-1 0 0,0 1 0,0-1 0,1 1 0,-1-1 0,0 0 0,0 1 0,1-1 0,-1 0 0,1 0 0,-1 1 0,0-1 0,1 0 0,-1 0 0,1 1 0,-1-1 0,0 0 0,2 0 0,48 9 0,-27-6 0,-7 1 0,0 1 0,0 0 0,-1 1 0,0 1 0,0 0 0,0 1 0,19 14 0,-31-19 0,0-1 0,0 1 0,0-1 0,0 1 0,-1 0 0,1 0 0,-1 0 0,0 1 0,0-1 0,0 1 0,0-1 0,-1 1 0,1-1 0,-1 1 0,1 6 0,-2-7 0,0 1 0,0 0 0,-1-1 0,1 1 0,-1-1 0,0 1 0,0-1 0,0 1 0,0-1 0,-1 1 0,0-1 0,1 0 0,-1 0 0,0 0 0,-1 0 0,1 0 0,0 0 0,-1-1 0,-5 5 0,-4 2 0,-1 0 0,0-1 0,0-1 0,-1 0 0,0-1 0,0 0 0,0-1 0,-1-1 0,1 0 0,-1-1 0,0-1 0,0 0 0,-16-1 0,28 0-59,0-1 0,0-1-1,0 1 1,0 0-1,0-1 1,0 1 0,0-1-1,0 0 1,1 0 0,-1 0-1,0 0 1,1-1 0,-1 1-1,0-1 1,1 0-1,0 1 1,-1-1 0,1 0-1,0 0 1,0-1 0,0 1-1,-1-3 1,-4-8-6767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3:27.40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341 0 24575,'-5'4'0,"0"0"0,0-1 0,0 0 0,-1 0 0,1-1 0,-1 0 0,0 1 0,1-2 0,-8 2 0,-57 10 0,65-12 0,-41 3-455,-1-1 0,-65-6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9:48.7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0 24575,'4'0'0,"-3"0"0,-1 4 0,-5 5 0,-1 5 0,-4 4 0,0 3 0,5-2 0,8-5 0,3-8 0,5-5 0,0-3-8191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3:27.83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379 0 24575,'-4'4'0,"-5"1"0,-5 0 0,-4 3 0,-3 0 0,-1-2 0,-2-1 0,-4-1 0,-1 1 0,1 2 0,0-2 0,2-1 0,1-2 0,1 0 0,1-2 0,0 0 0,4-4 0,6-1-8191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3:31.27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1854 0 24575,'-37'0'0,"-299"15"0,-54 17 0,259-22 0,-84 3 0,109-13 0,0-6 0,-157-26 0,253 31 0,0 0 0,0 1 0,0 0 0,1 1 0,-1 0 0,0 1 0,0 0 0,1 0 0,-1 1 0,-11 5 0,7-3 0,1-1 0,-1 0 0,0-1 0,-15 2 0,26-6 0,0 1 0,0 1 0,0-1 0,0 0 0,0 1 0,0 0 0,0-1 0,0 1 0,0 0 0,0 1 0,1-1 0,-1 0 0,0 1 0,1 0 0,-1-1 0,1 1 0,-1 0 0,1 0 0,-2 3 0,2-2 0,1 1 0,-1-1 0,1 0 0,0 1 0,0-1 0,1 1 0,-1-1 0,1 1 0,0-1 0,0 1 0,0-1 0,0 1 0,0-1 0,1 1 0,0-1 0,1 6 0,11 46 0,-4-24 0,-2 0 0,5 61 0,0 48 0,-7-98 0,-1 1 0,-2-1 0,-2 1 0,-9 76 0,3-80 0,0 61 0,2-26 0,1-53 0,2 10 0,1-29 0,1-1 0,0 0 0,-1 0 0,1 0 0,0 0 0,0 0 0,0 0 0,0 0 0,0 0 0,0-1 0,0 1 0,0 0 0,0 0 0,0-1 0,1 1 0,-1-1 0,0 1 0,0-1 0,1 0 0,-1 1 0,0-1 0,1 0 0,-1 0 0,0 0 0,2 0 0,51 3 0,0-2 0,0-3 0,59-10 0,56-2 0,342 13 0,-260 2 0,-114 10 0,4 1 0,-52-11 0,100-4 0,-74-18 0,-112 20 0,0 1 0,-1-1 0,1 0 0,-1 0 0,1 0 0,-1 0 0,0-1 0,1 1 0,-1 0 0,0-1 0,0 0 0,0 1 0,0-1 0,0 0 0,0 0 0,0 0 0,-1 0 0,1-1 0,-1 1 0,0 0 0,1-1 0,-1 1 0,0-1 0,0 1 0,-1-1 0,1 1 0,-1-1 0,1 0 0,-1 1 0,0-1 0,0 0 0,0-4 0,-1-11 0,0 0 0,-2-1 0,-8-32 0,4 18 0,-24-251 0,9 63 0,14 157-59,-27-100 1,19 95-1190,11 50-5578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3:32.84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69 185 24575,'0'-30'0,"0"25"0,0 19 0,-3 80 0,-4 0 0,-27 130 0,34-222 0,0 0 0,-1-1 0,1 1 0,0-1 0,0 1 0,-1-1 0,1 1 0,-1-1 0,1 1 0,-1-1 0,0 0 0,0 1 0,0-1 0,1 0 0,-3 2 0,-5-16 0,1-44 0,11 7 0,3 1 0,1-1 0,2 2 0,26-72 0,-29 100 0,2-1 0,1 1 0,0 1 0,2-1 0,23-30 0,-31 45 0,0 0 0,1 0 0,-1 0 0,1 1 0,0-1 0,0 1 0,0 1 0,0-1 0,1 1 0,-1 0 0,1 0 0,0 0 0,0 1 0,0 0 0,1 0 0,-1 0 0,0 1 0,1 0 0,-1 0 0,1 1 0,-1 0 0,1 0 0,-1 1 0,9 1 0,-11-1 0,-1 0 0,1 0 0,-1 0 0,1 1 0,-1-1 0,0 1 0,0 0 0,0 0 0,0 0 0,0 1 0,0-1 0,0 1 0,-1-1 0,0 1 0,1 0 0,2 5 0,-1-1 0,-1-1 0,-1 1 0,1 0 0,-1-1 0,0 1 0,0 0 0,-1 1 0,1 6 0,-1 13 0,-1-1 0,-2 0 0,-6 42 0,1-28 0,-10 87 0,16-110 0,1 0 0,0 0 0,1 0 0,0 0 0,6 21 0,-7-36-36,0 0 0,1 0 0,-1 0 1,1 0-1,-1 0 0,1-1 0,0 1 0,0 0 0,-1 0 0,1-1 0,0 1 0,1 0 0,-1-1 0,0 1 0,0-1 0,1 1 0,-1-1 1,1 0-1,-1 0 0,1 0 0,0 0 0,-1 0 0,1 0 0,0 0 0,0 0 0,-1 0 0,1-1 0,0 1 0,0-1 0,0 0 0,0 1 1,0-1-1,0 0 0,0 0 0,0 0 0,0 0 0,2-1 0,9-3-6790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3:33.24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214 8 24575,'-7'0'0,"-8"0"0,-4 4 0,-3 2 0,-2-1 0,0-1 0,0-2 0,0 0 0,0-1 0,4-4 0,10-6 0,10-2 0,5 2-8191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3:34.17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77 83 24575,'0'-2'0,"0"1"0,0-1 0,0 1 0,0-1 0,0 0 0,-1 1 0,1-1 0,0 1 0,-1-1 0,1 1 0,-1-1 0,0 1 0,1-1 0,-1 1 0,-1-2 0,1 2 0,0 1 0,1-1 0,-1 1 0,1-1 0,-1 1 0,0 0 0,1-1 0,-1 1 0,0 0 0,1 0 0,-1-1 0,0 1 0,0 0 0,1 0 0,-1 0 0,0 0 0,0 0 0,1 0 0,-1 0 0,0 0 0,0 0 0,1 0 0,-2 1 0,0 0 0,-1 0 0,1 0 0,0 0 0,0 0 0,0 1 0,0-1 0,0 1 0,0 0 0,0-1 0,0 1 0,0 0 0,1 0 0,-1 0 0,1 0 0,0 0 0,-1 1 0,-1 4 0,-2 14 0,1 0 0,1 0 0,0 1 0,2-1 0,0 1 0,2-1 0,3 25 0,-1 21 0,-3 80 0,0-149 0,-1-40 0,1-1 0,3 1 0,1-1 0,2 1 0,17-64 0,-20 95 0,1 1 0,0 0 0,0 0 0,1 0 0,0 0 0,1 1 0,0 0 0,0 0 0,1 1 0,0 0 0,1 0 0,0 0 0,0 1 0,1 0 0,-1 1 0,1 0 0,1 0 0,-1 1 0,1 0 0,16-5 0,-23 8 0,1 2 0,-1-1 0,1 0 0,-1 1 0,1-1 0,-1 1 0,1 0 0,-1 0 0,1 1 0,-1-1 0,1 1 0,-1-1 0,1 1 0,-1 0 0,1 1 0,-1-1 0,0 0 0,0 1 0,0 0 0,0 0 0,0 0 0,0 0 0,0 0 0,0 1 0,-1-1 0,1 1 0,-1-1 0,3 6 0,-2-4 0,-1 0 0,0 0 0,0 0 0,-1 0 0,1 0 0,-1 0 0,0 0 0,0 1 0,0-1 0,0 0 0,-1 1 0,0-1 0,0 0 0,0 1 0,0-1 0,-1 1 0,0-1 0,0 0 0,0 0 0,0 1 0,-1-1 0,-3 6 0,-3 3 0,-1-1 0,-1 0 0,0-1 0,-1 0 0,0 0 0,-1-2 0,0 1 0,0-1 0,-1-1 0,-14 7 0,-29 22 0,55-37 0,1 0 0,0 1 0,-1-1 0,1 0 0,0 0 0,-1 1 0,1-1 0,0 0 0,-1 0 0,1 1 0,0-1 0,0 0 0,-1 1 0,1-1 0,0 1 0,0-1 0,0 0 0,0 1 0,-1-1 0,1 0 0,0 1 0,0-1 0,0 1 0,0-1 0,0 1 0,0-1 0,0 0 0,0 1 0,0-1 0,0 1 0,0-1 0,0 0 0,1 1 0,-1 0 0,14 11 0,33 7 0,-33-14 0,-2 1 0,0 0 0,0 0 0,0 1 0,-1 1 0,0 0 0,10 10 0,-20-17 0,1 1 0,-1-1 0,1 1 0,-1 0 0,1 0 0,-1 0 0,0-1 0,0 1 0,0 0 0,0 1 0,-1-1 0,1 0 0,0 0 0,-1 0 0,0 0 0,1 1 0,-1-1 0,0 3 0,-1-3 0,0 0 0,1 1 0,-1-1 0,-1 1 0,1-1 0,0 0 0,-1 0 0,1 0 0,-1 0 0,1 0 0,-1 0 0,0 0 0,0-1 0,0 1 0,0 0 0,0-1 0,-1 0 0,1 1 0,0-1 0,-3 1 0,-82 35 0,79-34 0,0-1 0,0 0 0,0 0 0,0 0 0,0-1 0,-1-1 0,1 1 0,0-1 0,-10-2 0,15 2-97,1-1-1,-1 0 1,1 0-1,0 0 1,-1 0-1,1 0 1,0 0-1,0 0 1,0-1-1,0 1 1,0-1-1,0 0 0,-2-3 1,-6-9-6729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3:34.78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34 133 24575,'-1'1'0,"0"-1"0,0 0 0,0 0 0,-1 1 0,1-1 0,0 0 0,0 0 0,0 0 0,0 0 0,0-1 0,0 1 0,0 0 0,0 0 0,0-1 0,-1 1 0,1 0 0,0-1 0,0 1 0,0-1 0,1 1 0,-1-1 0,0 0 0,0 1 0,0-1 0,0 0 0,1 0 0,-1 0 0,0 1 0,0-1 0,1 0 0,-1 0 0,1 0 0,-1 0 0,1 0 0,0 0 0,-1 0 0,1 0 0,0 0 0,-1-1 0,1 1 0,0 0 0,0 0 0,0 0 0,0 0 0,0 0 0,0 0 0,1 0 0,-1 0 0,0-1 0,0 1 0,1 0 0,0-1 0,1-2 0,0-1 0,0 0 0,1 1 0,-1 0 0,1-1 0,1 1 0,-1 0 0,0 1 0,1-1 0,5-4 0,0 2 0,0 0 0,0 1 0,0 0 0,0 1 0,1 0 0,0 0 0,0 1 0,0 0 0,0 1 0,0 0 0,1 0 0,14 1 0,-21 1 0,1 0 0,-1 1 0,1-1 0,-1 1 0,1 0 0,-1 0 0,0 1 0,0-1 0,1 1 0,-1 0 0,0 0 0,0 0 0,-1 1 0,1-1 0,0 1 0,-1 0 0,0 0 0,0 0 0,1 1 0,-2-1 0,1 1 0,0-1 0,-1 1 0,0 0 0,0 0 0,0 0 0,0 0 0,-1 1 0,1-1 0,-1 0 0,1 6 0,-1-3 0,-1 1 0,0-1 0,0 1 0,0-1 0,-1 0 0,0 1 0,0-1 0,-1 0 0,0 0 0,0 0 0,-1 0 0,0 0 0,-7 13 0,-8 9 0,-37 48 0,29-42 0,23-32-54,-6 9 99,1 0 0,0 1 1,-10 23-1,17-34-90,0 0 0,0 0-1,0 1 1,0-1 0,0 0 0,1 0-1,-1 0 1,1 1 0,-1-1 0,1 0 0,0 1-1,0-1 1,0 0 0,1 1 0,-1-1 0,0 0-1,1 0 1,-1 1 0,1-1 0,0 0 0,0 0-1,0 0 1,0 0 0,0 0 0,0 0-1,1 0 1,-1 0 0,1-1 0,-1 1 0,1 0-1,-1-1 1,4 3 0,8 3-6781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3:35.25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33 1 24575,'-4'0'0,"-1"4"0,0 5 0,-3 1 0,0 2 0,6 0 0,2-6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4:22.25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13 198 24575,'-10'11'0,"7"-9"0,4-3 0,8-32 0,18-144 0,-12 257 0,-6-36 0,19 98 0,65 195 0,-93-336 0,0-1 0,0 1 0,1 0 0,-1 0 0,0 0 0,0-1 0,0 1 0,0 0 0,0 0 0,0 0 0,0 0 0,0-1 0,0 1 0,0 0 0,0 0 0,-1 0 0,1 0 0,0-1 0,0 1 0,-1 0 0,1 0 0,-1-1 0,1 1 0,-1 0 0,1-1 0,-1 1 0,1 0 0,-1-1 0,0 1 0,1-1 0,-1 1 0,0 0 0,-3 0 0,1 1 0,0-1 0,0 0 0,0 0 0,-1 0 0,1 0 0,0-1 0,-7 1 0,2 0 0,0-1 0,-1 0 0,1-1 0,0 0 0,-1 0 0,-12-4 0,10-4-1365,5-2-5461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4:22.80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9 120 24575,'-5'-18'0,"5"17"0,-1-1 0,1 1 0,-1 0 0,1 0 0,0-1 0,-1 1 0,1 0 0,0-1 0,0 1 0,0 0 0,0-1 0,0 1 0,0 0 0,0-1 0,1 1 0,-1 0 0,0 0 0,1-1 0,-1 1 0,2-2 0,1-3 0,0 2 0,1-1 0,0 0 0,0 1 0,0-1 0,0 1 0,1 0 0,-1 1 0,1-1 0,0 1 0,0 0 0,0 0 0,1 1 0,-1-1 0,1 1 0,0 0 0,-1 1 0,1-1 0,9 0 0,5-1 0,0 2 0,-1 0 0,1 1 0,31 4 0,-46-4 0,-1 0 0,0 1 0,0 0 0,1 0 0,-1 0 0,0 1 0,0-1 0,0 1 0,0 0 0,0 0 0,-1 0 0,1 0 0,-1 1 0,1 0 0,-1 0 0,0 0 0,0 0 0,0 0 0,0 0 0,-1 1 0,1-1 0,-1 1 0,0 0 0,0 0 0,0 0 0,-1 0 0,1 0 0,-1 0 0,0 0 0,0 1 0,-1-1 0,1 0 0,-1 0 0,0 1 0,0 6 0,-1 1 0,-1 1 0,1-1 0,-2 0 0,0 1 0,0-1 0,-1-1 0,-1 1 0,0-1 0,0 1 0,-1-1 0,-11 14 0,-18 18 0,-45 42 0,-17 19 0,97-104 0,0 0 0,0 0 0,-1 0 0,1 1 0,0-1 0,0 0 0,-1 0 0,1 0 0,0 1 0,0-1 0,0 0 0,0 0 0,-1 1 0,1-1 0,0 0 0,0 0 0,0 1 0,0-1 0,0 0 0,0 0 0,0 1 0,0-1 0,0 0 0,0 1 0,0-1 0,0 0 0,0 0 0,0 1 0,0-1 0,0 0 0,0 0 0,0 1 0,0-1 0,0 0 0,0 1 0,0-1 0,0 0 0,1 0 0,-1 1 0,0-1 0,0 0 0,15 1 0,20-10 0,-33 9 0,13-5 0,0 1 0,0 1 0,0 1 0,0 0 0,0 1 0,1 0 0,-1 1 0,0 1 0,1 0 0,-1 2 0,18 4 0,6 0-1365,-22-5-5461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4:23.96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4 24575,'38'-2'0,"64"1"0,-94 1 0,-1 1 0,1-1 0,-1 2 0,0-1 0,1 1 0,-1 0 0,0 0 0,0 1 0,0 0 0,11 7 0,-17-9 0,0 0 0,0 0 0,1 1 0,-1-1 0,0 0 0,0 1 0,0-1 0,-1 0 0,1 1 0,0-1 0,0 1 0,-1-1 0,1 1 0,-1 0 0,1-1 0,-1 1 0,0-1 0,0 1 0,0 0 0,0-1 0,0 1 0,0 0 0,0-1 0,0 1 0,-1 0 0,1-1 0,0 1 0,-1-1 0,0 1 0,1-1 0,-1 1 0,0-1 0,0 1 0,0-1 0,0 0 0,0 1 0,0-1 0,0 0 0,0 0 0,-3 2 0,-7 8 0,0 0 0,-1-1 0,-19 13 0,18-14 0,-2 1 0,9-5 0,0-1 0,-1 1 0,2 0 0,-1 0 0,-8 9 0,14-13 0,-1-1 0,1 1 0,-1 0 0,1 0 0,0 0 0,-1-1 0,1 1 0,0 0 0,-1 0 0,1 0 0,0 0 0,0 0 0,0 0 0,0 0 0,0 0 0,0 0 0,0-1 0,0 1 0,0 0 0,1 2 0,-1-2 0,1 1 0,0-1 0,0 0 0,0 0 0,0 1 0,1-1 0,-1 0 0,0 0 0,0 0 0,1 0 0,-1 0 0,1 0 0,-1-1 0,1 1 0,2 1 0,10 4 0,0 0 0,0 1 0,0 1 0,-1 0 0,-1 1 0,1 1 0,12 12 0,-22-19 0,0 0 0,0 0 0,0 1 0,-1-1 0,1 0 0,-1 1 0,0 0 0,0 0 0,-1-1 0,1 1 0,-1 0 0,0 0 0,0 0 0,0 1 0,0-1 0,-1 0 0,1 0 0,-1 0 0,0 1 0,-1-1 0,1 0 0,-1 0 0,0 0 0,1 0 0,-2 0 0,1 0 0,-1 0 0,1 0 0,-1 0 0,0 0 0,-4 5 0,-2 0-91,0 1 0,0-1 0,-1 0 0,0-1 0,-1 0 0,0 0 0,0-1 0,0-1 0,-1 0 0,0 0 0,-1-1 0,1 0 0,-1-1 0,-23 5 0,15-5-6735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9:49.2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442 49 24575,'4'-15'0,"-3"14"0,-1 1 0,0-1 0,1 1 0,-1-1 0,0 0 0,1 1 0,-1-1 0,0 1 0,0-1 0,0 0 0,0 1 0,1-1 0,-1 0 0,0 1 0,0-1 0,0 1 0,0-1 0,0 0 0,-1 1 0,1-1 0,0 0 0,0 1 0,0-1 0,0 1 0,-1-1 0,1 0 0,0 1 0,-1-1 0,1 1 0,0-1 0,-1 1 0,1-1 0,-1 1 0,1-1 0,-1 1 0,1 0 0,-1-1 0,1 1 0,-1-1 0,1 1 0,-1 0 0,1 0 0,-1-1 0,0 1 0,1 0 0,-1 0 0,0 0 0,1 0 0,-1 0 0,0-1 0,-10-1 0,1 0 0,0 0 0,-1 1 0,1 0 0,-1 0 0,0 1 0,1 1 0,-1 0 0,1 0 0,-14 4 0,-16 6 0,-48 19 0,75-26 0,2 1 0,-1 0 0,1 0 0,0 1 0,1 0 0,-1 1 0,1 1 0,1-1 0,-1 1 0,1 1 0,1 0 0,-16 19 0,21-22 0,-1 0 0,1 0 0,0 0 0,0 0 0,0 0 0,1 1 0,0-1 0,0 1 0,1-1 0,0 1 0,0 0 0,0 0 0,1 0 0,0-1 0,1 1 0,-1 0 0,1 0 0,0-1 0,1 1 0,0 0 0,0-1 0,0 0 0,5 9 0,-2-8 0,-1 0 0,2 0 0,-1 0 0,1-1 0,0 0 0,0 0 0,1 0 0,0-1 0,0 0 0,0 0 0,0-1 0,1 1 0,0-2 0,0 1 0,0-1 0,0-1 0,0 1 0,1-1 0,15 1 0,5 1 0,-1-2 0,0-1 0,0-2 0,50-6 0,-50 2-170,0-1-1,-1-1 0,-1-1 1,1-2-1,-1 0 0,-1-2 1,44-26-1,-55 29-6655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4:24.33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 0 24575,'0'4'0,"0"13"0,0 8 0,-4 2 0,3-2 0,1-2 0,5-4 0,5-10 0,5-7 0,0-3-8191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4:24.91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259 10 24575,'0'1'0,"0"-1"0,0 0 0,0 0 0,-1 1 0,1-1 0,0 0 0,-1 0 0,1 0 0,0 0 0,0 1 0,-1-1 0,1 0 0,0 0 0,-1 0 0,1 0 0,0 0 0,-1 0 0,1 0 0,0 0 0,-1 0 0,1 0 0,0 0 0,-1 0 0,1 0 0,0 0 0,-1 0 0,1 0 0,0 0 0,-1 0 0,1 0 0,0-1 0,-1 1 0,1 0 0,0 0 0,-1 0 0,1-1 0,0 1 0,0 0 0,-1 0 0,1 0 0,0-1 0,0 1 0,0 0 0,-1-1 0,1 1 0,0 0 0,0-1 0,0 1 0,0 0 0,0-1 0,0 1 0,0 0 0,-1-1 0,1 1 0,0 0 0,0-1 0,0 1 0,0 0 0,0-1 0,1 1 0,-1 0 0,0-1 0,0 1 0,0 0 0,0-1 0,0 1 0,0 0 0,0 0 0,1-1 0,-14 5 0,-168 40 0,178-43 0,0 0 0,0 1 0,0-1 0,0 1 0,0 0 0,1 0 0,-1 0 0,1 0 0,-1 0 0,1 0 0,0 1 0,0-1 0,0 1 0,0 0 0,0 0 0,0-1 0,1 1 0,-1 0 0,1 0 0,0 1 0,0-1 0,0 0 0,1 0 0,-1 0 0,0 6 0,0 10 0,0 0 0,1 0 0,4 27 0,-1-4 0,-3-40 0,0-1 0,0 1 0,-1 0 0,1 0 0,1 0 0,-1 0 0,0-1 0,0 1 0,1 0 0,-1 0 0,1 0 0,-1-1 0,1 1 0,0 0 0,0-1 0,0 1 0,0-1 0,0 1 0,0-1 0,0 1 0,0-1 0,1 0 0,-1 1 0,3 1 0,-1-3 0,0 0 0,-1 1 0,1-1 0,0 0 0,0 0 0,0-1 0,0 1 0,0-1 0,0 1 0,-1-1 0,1 0 0,0 0 0,0 0 0,-1 0 0,5-3 0,13-6 0,2 1 0,-1 1 0,1 1 0,0 1 0,36-5 0,-52 10 0,0 1 0,1 0 0,-1 0 0,0 0 0,0 1 0,-1 0 0,1 0 0,0 1 0,0-1 0,0 1 0,9 5 0,-12-5 0,1 1 0,-1 0 0,1-1 0,-1 1 0,0 1 0,0-1 0,0 0 0,-1 1 0,1-1 0,-1 1 0,0 0 0,0 0 0,0 0 0,0 0 0,-1 0 0,1 0 0,-1 0 0,0 5 0,0-3 0,-1-1 0,1 0 0,-2 0 0,1 0 0,0 0 0,-1 0 0,0 0 0,0 0 0,-1 0 0,1 0 0,-1 0 0,0 0 0,0-1 0,-1 1 0,1-1 0,-1 1 0,0-1 0,0 0 0,-1 0 0,1-1 0,-1 1 0,0 0 0,0-1 0,0 0 0,0 0 0,-7 3 0,1 0 0,1-1 0,-1 0 0,0-1 0,0 1 0,0-2 0,0 0 0,-1 0 0,1-1 0,-1 0 0,0-1 0,-18 0 0,16-4-1365,5-2-5461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4:25.31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324 1 24575,'-8'2'0,"-1"0"0,1 0 0,0 1 0,1 0 0,-1 1 0,0 0 0,-13 9 0,10-6 0,-11 6 0,1 2 0,0 0 0,1 1 0,1 2 0,1 0 0,-20 24 0,29-32 0,1 0 0,1 1 0,-1 0 0,2 0 0,-1 1 0,2 0 0,0 0 0,0 0 0,1 1 0,0 0 0,1 0 0,1-1 0,-2 26 0,4-34 0,1 1 0,-1-1 0,1 1 0,0 0 0,0-1 0,0 0 0,1 1 0,0-1 0,0 0 0,0 0 0,0 0 0,0 0 0,1 0 0,0 0 0,0-1 0,0 1 0,0-1 0,0 0 0,1 0 0,-1 0 0,1 0 0,0-1 0,0 1 0,0-1 0,0 0 0,1 0 0,-1-1 0,0 1 0,1-1 0,-1 0 0,1 0 0,-1 0 0,8-1 0,5 2 0,0-2 0,0 0 0,0-1 0,0 0 0,-1-2 0,1 0 0,30-10 0,-38 11 0,48-21 0,-54 22 0,0-1 0,1 1 0,-1-1 0,0 0 0,-1 0 0,1 0 0,0-1 0,-1 1 0,1-1 0,-1 1 0,0-1 0,1 0 0,2-6 0,-5 9 0,0-1 0,0 0 0,0 0 0,0 0 0,0 0 0,0 0 0,-1 1 0,1-1 0,0 0 0,0 0 0,-1 0 0,1 1 0,0-1 0,-1 0 0,1 0 0,-1 1 0,1-1 0,-1 0 0,0 1 0,1-1 0,-1 1 0,0-1 0,1 1 0,-1-1 0,0 1 0,1-1 0,-1 1 0,0-1 0,0 1 0,0 0 0,1 0 0,-1-1 0,0 1 0,0 0 0,0 0 0,0 0 0,0 0 0,1 0 0,-3 0 0,-37-3 0,13 5-12,1 0 0,-38 11-1,22-5-1315,27-6-5498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4:25.80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11 73 24575,'-1'0'0,"1"0"0,0 1 0,-1-1 0,1 0 0,0 0 0,-1 0 0,1 0 0,0 0 0,-1 0 0,1 0 0,0 0 0,0 0 0,-1 0 0,1 0 0,0-1 0,-1 1 0,1 0 0,0 0 0,-1 0 0,1 0 0,0 0 0,0-1 0,-1 1 0,1 0 0,0 0 0,0 0 0,-1-1 0,1 1 0,0 0 0,0 0 0,0-1 0,-1 1 0,1 0 0,0 0 0,0-1 0,0 0 0,7-10 0,18-7 0,4 9 0,-1 1 0,1 1 0,0 2 0,1 0 0,-1 2 0,1 2 0,-1 1 0,37 4 0,-63-4 0,-1 0 0,0 1 0,1-1 0,-1 1 0,0 0 0,0 0 0,0-1 0,1 2 0,-1-1 0,0 0 0,0 0 0,-1 1 0,1-1 0,0 1 0,0-1 0,-1 1 0,1 0 0,-1 0 0,1 0 0,-1-1 0,0 1 0,0 1 0,0-1 0,0 0 0,0 0 0,0 0 0,0 1 0,-1-1 0,1 0 0,-1 0 0,0 1 0,0-1 0,0 0 0,0 1 0,0-1 0,0 1 0,-1 1 0,-1 14 0,-1 1 0,-1-2 0,-11 34 0,7-24 0,-10 38 0,-24 110 0,41-172 9,1-1-1,0 1 1,-1 0-1,1-1 1,0 1 0,0 0-1,1 0 1,-1-1-1,1 1 1,-1-1-1,1 1 1,0 0-1,1 3 1,-1-5-50,0 0-1,0-1 1,0 1 0,0 0 0,-1-1-1,1 1 1,0-1 0,0 1 0,0-1-1,0 0 1,0 1 0,0-1 0,0 0-1,0 0 1,0 1 0,1-1 0,-1 0-1,0 0 1,0 0 0,0 0 0,0-1-1,0 1 1,0 0 0,0 0 0,0-1-1,0 1 1,0 0 0,0-1 0,0 1-1,0-1 1,0 1 0,0-1 0,-1 0-1,1 1 1,1-2 0,16-10-6785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4:26.17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263 1 24575,'-8'4'0,"-6"1"0,-5 4 0,-3 4 0,-1 0 0,-2 2 0,1-2 0,0-3 0,0-4 0,0-2 0,1-2 0,4-5 0,5-3-8191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4:27.31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213 52 24575,'-43'-2'0,"24"0"0,1 1 0,-1 0 0,0 1 0,0 2 0,1 0 0,-1 0 0,-20 7 0,54-16 0,11-5 0,0 1 0,50-13 0,-69 22 0,0 1 0,0-1 0,1 1 0,-1 1 0,0-1 0,1 1 0,-1 1 0,0-1 0,1 1 0,-1 0 0,0 1 0,0 0 0,0 0 0,0 0 0,0 1 0,0 0 0,6 5 0,-9-5 0,0 0 0,0 1 0,0 0 0,0 0 0,-1 0 0,0 0 0,0 0 0,0 1 0,0-1 0,-1 1 0,1 0 0,-1 0 0,0 0 0,-1 0 0,1 0 0,-1 0 0,0 0 0,0 1 0,-1-1 0,0 0 0,0 1 0,0-1 0,0 0 0,-1 1 0,0-1 0,0 0 0,0 0 0,-3 7 0,-1 1 0,1-1 0,-2 1 0,0-1 0,0 0 0,-1 0 0,-1-1 0,0 0 0,0 0 0,-20 18 0,-178 133 0,203-160 0,1 0 0,-1 0 0,1 0 0,0 0 0,-1 0 0,1 0 0,0 1 0,0-1 0,-2 5 0,6 5 0,18-6 0,35-2 43,89-6 0,-40-1-1494,-84 3-5375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4:28.17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 24575,'21'9'2,"0"-1"0,1 0 0,0-2-1,0-1 1,0 0 0,1-2 0,40 2-1,8-6-16,82-12-1,17-1-1332,-144 14-5478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4:28.61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1 128 24575,'15'-8'0,"0"1"0,1 1 0,0 0 0,1 1 0,-1 1 0,1 0 0,0 1 0,0 1 0,0 1 0,0 0 0,0 2 0,24 2 0,16 4 0,-1-2 0,2-3 0,-1-2 0,75-10 0,-111 7 0,-1-1 0,-1-1 0,1 0 0,-1-1 0,0-2 0,35-17 0,-43 20 0,0 0 0,0 1 0,1 1 0,-1 0 0,1 1 0,0 0 0,0 0 0,0 1 0,0 1 0,0 0 0,0 1 0,17 3 0,62-2 0,-46-10-1365,-25 4-5461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4:28.97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18 24575,'0'-4'0,"8"-1"0,6 0 0,5 2 0,3 4 0,2 2 0,0 1 0,1-1 0,-1 0 0,0 3 0,0 0 0,-1 0 0,0-6 0,0-2 0,0-2 0,-1 1 0,-3 0-8191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4:31.68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47 11 24575,'17'-8'0,"-9"5"0,-6 19 0,-4 1 0,-1 0 0,0 0 0,-1 0 0,-1-1 0,-1 1 0,-8 15 0,8-18 0,0 0 0,0 0 0,2 1 0,0-1 0,1 1 0,0 0 0,1 0 0,0 29 0,2-43 0,0 1 0,0-1 0,1 1 0,-1-1 0,1 1 0,-1-1 0,1 1 0,0-1 0,-1 1 0,1-1 0,0 0 0,0 1 0,0-1 0,0 0 0,0 0 0,0 1 0,1-1 0,-1 0 0,0 0 0,1-1 0,-1 1 0,0 0 0,1 0 0,-1-1 0,1 1 0,-1-1 0,1 1 0,0-1 0,-1 1 0,1-1 0,-1 0 0,1 0 0,2 0 0,8 0 0,0 0 0,1-1 0,19-4 0,-3 1 0,64 2-1365,-73 1-5461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40:53.4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6041 0 24575,'-556'19'0,"-284"62"0,-471 27 0,617-84 0,108 6 0,352-16 0,115-7 0,-279 10 0,253-16 0,-138-4 0,179-8 0,54 5 0,-55 0 0,-31 4 0,-117 5 0,250-2 0,1-1 0,-1 1 0,0 0 0,0 0 0,1 0 0,-1 0 0,0 0 0,1 1 0,-1-1 0,1 1 0,0 0 0,0 0 0,-1 0 0,1 0 0,0 0 0,1 0 0,-1 0 0,0 1 0,1-1 0,-1 0 0,1 1 0,0 0 0,-1-1 0,1 1 0,1 0 0,-2 2 0,-2 12 0,0 0 0,2 0 0,-2 23 0,1-6 0,-90 679 0,52 4 0,30-553 0,1-63 0,12-104 0,-1 1 0,1-1 0,0 1 0,0 0 0,0-1 0,0 1 0,1 0 0,-1 0 0,1 0 0,-1 0 0,1 1 0,0-1 0,-1 1 0,1 0 0,5-2 0,53-20 0,306-52 0,-158 37 0,1325-217 0,-1027 207-568,2 23 0,797 61 0,-1187-26 619,395 29 882,-1-35-213,-241-29-720,-251 23 0,0 0 0,-1-2 0,1-1 0,-1 0 0,0-2 0,-1 0 0,1-1 0,-1-1 0,-1 0 0,0-2 0,0 0 0,17-16 0,0 5 0,-28 18 0,-1 1 0,0-1 0,0-1 0,0 1 0,0-1 0,5-6 0,-9 8 0,-1 1 0,1-1 0,-1 1 0,1-1 0,-1 0 0,0 1 0,0-1 0,0 0 0,-1 0 0,1 0 0,-1 0 0,1 0 0,-1 1 0,0-1 0,0 0 0,0 0 0,-1 0 0,1 0 0,-2-5 0,-4-12 0,0 1 0,-2 0 0,0 1 0,-12-20 0,-18-42 0,4-26 0,-37-212 0,52 210 0,-5 1 0,-41-114 0,29 133 0,-34-103 0,51 111-1365,14 67-5461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4:32.05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22 21 24575,'0'-1'0,"0"0"0,0 0 0,0 0 0,0 0 0,0 1 0,0-1 0,0 0 0,-1 0 0,1 0 0,0 1 0,0-1 0,-1 0 0,1 0 0,-1 1 0,1-1 0,0 0 0,-1 1 0,1-1 0,-1 0 0,0 1 0,1-1 0,-1 1 0,1-1 0,-1 1 0,0-1 0,1 1 0,-1 0 0,-1-1 0,2 1 0,-1 0 0,1 0 0,-1 1 0,1-1 0,-1 0 0,1 0 0,-1 1 0,1-1 0,-1 0 0,1 1 0,-1-1 0,1 0 0,0 1 0,-1-1 0,1 1 0,0-1 0,-1 1 0,1-1 0,0 1 0,0-1 0,-1 1 0,1-1 0,0 1 0,0-1 0,0 1 0,0-1 0,-1 1 0,1 0 0,0-1 0,0 1 0,0-1 0,0 1 0,1-1 0,-1 1 0,0-1 0,0 1 0,0 0 0,0-1 0,1 1 0,-1-1 0,0 1 0,0-1 0,1 1 0,15 71-46,-8-41-284,-1 0 1,-2 1-1,3 46 0,-8-69-6496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4:33.04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69 189 24575,'0'-6'0,"0"1"0,-1-1 0,0 0 0,0 1 0,-1-1 0,-3-8 0,4 12 0,1 0 0,-1 0 0,0 0 0,0 1 0,0-1 0,0 0 0,0 1 0,0-1 0,-1 1 0,1-1 0,0 1 0,-1 0 0,1-1 0,-1 1 0,0 0 0,1 0 0,-1 0 0,0 0 0,0 0 0,1 1 0,-1-1 0,-2 0 0,3 1 0,-1 0 0,1 1 0,0-1 0,0 1 0,-1-1 0,1 1 0,0-1 0,0 1 0,0 0 0,0 0 0,0-1 0,0 1 0,0 0 0,0 0 0,0 0 0,0 0 0,0 0 0,0 0 0,1 1 0,-1-1 0,1 0 0,-1 0 0,0 0 0,1 1 0,0-1 0,-1 0 0,1 0 0,0 1 0,0-1 0,0 0 0,0 1 0,0-1 0,0 0 0,0 3 0,1 47 0,50 245 0,-55-326 0,1-1 0,1 0 0,2 1 0,1-1 0,2 0 0,1 1 0,15-60 0,-15 75 0,1 1 0,1-1 0,0 1 0,1 0 0,1 1 0,0 0 0,0 0 0,20-21 0,-25 30 0,0 0 0,1 1 0,-1-1 0,1 1 0,0 0 0,0 0 0,0 0 0,1 1 0,-1-1 0,0 1 0,1 0 0,0 1 0,-1-1 0,1 1 0,0 0 0,0 0 0,0 0 0,0 0 0,0 1 0,0 0 0,0 0 0,0 1 0,0-1 0,-1 1 0,1 0 0,0 0 0,0 1 0,0-1 0,-1 1 0,9 5 0,-9-6 0,-1 1 0,0 0 0,0 0 0,0 0 0,-1 0 0,1 0 0,0 0 0,-1 1 0,0 0 0,1-1 0,-1 1 0,0 0 0,0 0 0,-1 0 0,1 0 0,-1 0 0,1 1 0,-1-1 0,0 0 0,0 1 0,0-1 0,-1 0 0,1 1 0,-1-1 0,0 1 0,0-1 0,0 1 0,0 0 0,-1-1 0,1 0 0,-1 1 0,0-1 0,0 1 0,-2 4 0,-2 1 0,0 0 0,0 0 0,0 0 0,-1-1 0,-1 0 0,1 0 0,-1 0 0,-1-1 0,1 0 0,-14 9 0,-27 11 0,38-23 0,1 1 0,0 0 0,0 1 0,0-1 0,1 2 0,-10 7 0,18-13 0,0-1 0,0 0 0,0 1 0,0-1 0,0 0 0,0 1 0,0-1 0,0 0 0,0 1 0,0-1 0,1 0 0,-1 1 0,0-1 0,0 0 0,0 0 0,0 1 0,0-1 0,1 0 0,-1 1 0,0-1 0,0 0 0,1 0 0,-1 0 0,0 1 0,0-1 0,1 0 0,-1 0 0,0 0 0,0 1 0,1-1 0,-1 0 0,0 0 0,1 0 0,-1 0 0,0 0 0,0 0 0,1 0 0,-1 0 0,0 0 0,1 0 0,-1 0 0,0 0 0,1 0 0,-1 0 0,0 0 0,1 0 0,-1 0 0,1-1 0,24 4 0,-20-3 0,15 2 0,0 1 0,0 1 0,34 12 0,-46-14 0,0 1 0,0 1 0,-1 0 0,1 0 0,-1 0 0,0 1 0,0 0 0,0 0 0,-1 1 0,0 0 0,9 10 0,-13-14 0,-1 0 0,0 0 0,1 0 0,-1 0 0,0 0 0,0 0 0,-1 0 0,1 0 0,0 0 0,-1 0 0,1 0 0,-1 1 0,1-1 0,-1 0 0,0 1 0,0-1 0,0 0 0,-1 0 0,1 1 0,0-1 0,-1 0 0,1 0 0,-3 5 0,1-4 0,-1 1 0,1 0 0,-1-1 0,0 1 0,-1-1 0,1 0 0,0 0 0,-1 0 0,1 0 0,-1-1 0,-6 4 0,-4 1 0,-1 0 0,0-1 0,-1-1 0,1 0 0,-30 4 0,22-7-1365,3 0-5461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5:00.15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15 48 24575,'0'-1'0,"0"1"0,0 0 0,0 0 0,0-1 0,0 1 0,0 0 0,0 0 0,0-1 0,0 1 0,0 0 0,0 0 0,0-1 0,0 1 0,0 0 0,0-1 0,0 1 0,0 0 0,0 0 0,0-1 0,0 1 0,-1 0 0,1 0 0,0 0 0,0-1 0,0 1 0,0 0 0,0 0 0,-1 0 0,1-1 0,0 1 0,0 0 0,-1 0 0,1 0 0,0 0 0,0 0 0,0-1 0,-1 1 0,1 0 0,0 0 0,0 0 0,-1 0 0,1 0 0,0 0 0,0 0 0,-1 0 0,1 0 0,0 0 0,-1 0 0,1 0 0,0 0 0,-1 0 0,1 1 0,-1-1 0,1 1 0,-1-1 0,1 0 0,-1 1 0,1-1 0,-1 1 0,1 0 0,0-1 0,-1 1 0,1-1 0,0 1 0,0-1 0,-1 1 0,1 0 0,0-1 0,0 1 0,0 0 0,0-1 0,0 1 0,0 0 0,0-1 0,0 1 0,0 0 0,6 44 0,3-1 0,25 78 0,-4-18 0,-29-100 0,9 35 0,-11-25 0,1-14 0,-1 0 0,1 0 0,0 0 0,-1 0 0,1 0 0,-1 0 0,1 0 0,0 0 0,-1 0 0,1 0 0,0 0 0,-1 0 0,1 0 0,0 0 0,-1 0 0,1 0 0,0-1 0,-1 1 0,1 0 0,0 0 0,-1 0 0,1-1 0,0 1 0,0 0 0,-1 0 0,1-1 0,0 1 0,0 0 0,0-1 0,-1 1 0,1 0 0,0 0 0,0-1 0,0 1 0,0-1 0,-7-8 0,2 1 0,-1-2 0,1 1 0,1-1 0,0 1 0,0-1 0,-3-15 0,-13-75 0,19 92 0,0-1 0,0 1 0,1-1 0,0 1 0,0-1 0,1 1 0,0-1 0,1 1 0,0-1 0,0 1 0,1 0 0,4-10 0,-4 12 0,1 0 0,0 1 0,0-1 0,1 1 0,-1 0 0,1 0 0,0 1 0,0 0 0,1-1 0,-1 2 0,1-1 0,0 1 0,0 0 0,0 0 0,0 0 0,8-1 0,16-5-273,0 1 0,0 1 0,1 2 0,52-2 0,-60 7-6553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5:00.82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22 112 24575,'0'3'0,"0"-1"0,0 0 0,1 0 0,-1 0 0,0 1 0,1-1 0,0 0 0,-1 0 0,1 0 0,0 0 0,2 3 0,1 3 0,0 0 0,0-1 0,1 0 0,0 0 0,0 0 0,1 0 0,0-1 0,0 0 0,1 0 0,-1-1 0,1 0 0,0 0 0,12 6 0,-15-9 0,0-1 0,0 1 0,-1-1 0,1 0 0,0 0 0,0-1 0,0 1 0,1-1 0,-1 0 0,0 0 0,0 0 0,0 0 0,0-1 0,0 0 0,0 0 0,0 0 0,0 0 0,-1-1 0,1 1 0,0-1 0,-1 0 0,1 0 0,-1 0 0,1-1 0,-1 1 0,0-1 0,0 0 0,0 0 0,0 0 0,4-6 0,-3 2 0,0 0 0,0 0 0,0 0 0,-1 0 0,0-1 0,0 1 0,-1-1 0,0 0 0,0 0 0,-1 0 0,0 0 0,0 0 0,-1 0 0,-1-10 0,1 14 0,0 1 0,0 0 0,-1-1 0,1 1 0,-1 0 0,0-1 0,0 1 0,0 0 0,0 0 0,-1 0 0,1 0 0,-1 0 0,0 0 0,0 1 0,0-1 0,0 0 0,0 1 0,-1 0 0,1-1 0,-1 1 0,1 0 0,-1 0 0,0 0 0,0 1 0,0-1 0,0 1 0,0-1 0,0 1 0,0 0 0,0 0 0,-1 1 0,1-1 0,0 1 0,-1-1 0,1 1 0,-5 1 0,0 0 0,1 0 0,-1 1 0,1 0 0,0 0 0,0 1 0,0 0 0,0 0 0,1 1 0,-1 0 0,1 0 0,0 1 0,0-1 0,0 1 0,1 1 0,-10 9 0,6-4 0,0 1 0,0 0 0,1 0 0,1 1 0,0-1 0,0 2 0,-5 16 0,10-23 0,1 0 0,-1 0 0,1 0 0,1 0 0,-1 0 0,1 1 0,1-1 0,-1 0 0,1 0 0,0 0 0,1 0 0,0 0 0,0 0 0,0 0 0,1 0 0,0-1 0,0 1 0,1-1 0,0 0 0,0 0 0,0 0 0,1-1 0,0 0 0,0 1 0,10 6 0,-9-7 0,0 0 0,1 0 0,-1-1 0,1 0 0,0 0 0,1-1 0,-1 1 0,1-2 0,-1 1 0,1-1 0,0 0 0,0-1 0,0 0 0,0 0 0,0-1 0,0 0 0,0 0 0,0-1 0,0 0 0,0 0 0,0-1 0,12-4 0,-7 0-10,-1-1-1,0 0 1,-1-1-1,1 0 0,-1-1 1,10-11-1,7-5-1280,-12 12-5535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5:01.29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46 1 24575,'-1'0'0,"0"0"0,0 1 0,0-1 0,0 1 0,0-1 0,0 1 0,0-1 0,0 1 0,1 0 0,-1-1 0,0 1 0,0 0 0,0 0 0,1 0 0,-1 0 0,1 0 0,-1 0 0,0-1 0,1 1 0,0 0 0,-1 1 0,1-1 0,0 0 0,-1 0 0,1 0 0,0 0 0,0 2 0,-5 35 0,5-34 0,-1 69 0,14 124 0,-4-92 0,-7-79 0,0-11 0,-1-1 0,0 1 0,-1 0 0,0 0 0,-1-1 0,-5 24 0,6-38 2,0 1 0,0-1 0,0 1 0,0-1 0,-1 1 0,1-1 0,0 1 0,0-1 0,0 1 0,0-1 0,0 1 0,-1-1 0,1 1 0,0-1 1,0 1-1,-1-1 0,1 1 0,0-1 0,-1 0 0,1 1 0,0-1 0,-1 0 0,1 1 0,-1-1 0,1 0 0,-1 1 0,1-1 0,-1 0 0,1 0 0,-1 0 0,1 1 0,-1-1 0,1 0 0,-1 0 0,1 0 0,-1 0 0,1 0 0,-1 0 0,1 0 0,-1 0 0,1 0 0,-1 0 0,1 0 0,-1 0 0,1 0 0,-1-1 0,1 1 0,-1 0 0,1 0 0,-1-1 0,1 1 0,-1 0 0,1 0 0,0-1 0,-1 1 0,1-1 0,0 1 0,-1-1 0,-15-26-1486,12 11-5342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5:01.72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63 24575,'0'-1'0,"0"-1"0,1 0 0,-1 1 0,1-1 0,-1 1 0,1-1 0,-1 1 0,1-1 0,0 1 0,0-1 0,0 1 0,0 0 0,0-1 0,0 1 0,0 0 0,0 0 0,0 0 0,1 0 0,-1 0 0,0 0 0,1 0 0,-1 0 0,1 1 0,2-2 0,45-12 0,-34 10 0,-3 1 0,1 0 0,-1 0 0,1 1 0,0 1 0,0 0 0,0 1 0,15 2 0,-25-2 0,0 1 0,0-1 0,0 1 0,0-1 0,0 1 0,0 0 0,0 1 0,0-1 0,0 0 0,-1 1 0,1-1 0,-1 1 0,1 0 0,-1 0 0,0 0 0,1 0 0,-1 1 0,0-1 0,0 0 0,-1 1 0,1-1 0,0 1 0,-1 0 0,0 0 0,0-1 0,1 1 0,-2 0 0,1 0 0,0 0 0,0 0 0,-1 0 0,0 0 0,0 0 0,0 0 0,0 7 0,-2 0 0,0 0 0,0 0 0,-1 0 0,0-1 0,-1 1 0,0-1 0,-1 1 0,0-1 0,0-1 0,-1 1 0,0-1 0,-8 9 0,5-6 0,-1-1 0,0 0 0,0 0 0,-1-1 0,0 0 0,-1-1 0,0-1 0,-16 9 0,27-16-54,0 0-1,1 1 0,-1-1 1,0 0-1,0 0 1,0 1-1,0-1 0,1 0 1,-1 0-1,0 0 1,0 0-1,0 0 0,0 0 1,0 0-1,1 0 0,-1 0 1,0-1-1,0 1 1,0 0-1,0 0 0,1-1 1,-1 1-1,0-1 1,-1 0-1,-4-6-6771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5:02.28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78 134 24575,'0'3'0,"-1"1"0,1-1 0,0 0 0,1 1 0,-1-1 0,0 0 0,1 0 0,0 1 0,0-1 0,0 0 0,0 0 0,0 0 0,1 0 0,-1 0 0,1 0 0,0 0 0,0-1 0,0 1 0,0-1 0,1 1 0,-1-1 0,4 3 0,-3-4 0,1 1 0,0-1 0,0 0 0,0 0 0,0 0 0,0-1 0,0 1 0,0-1 0,1 0 0,-1 0 0,0 0 0,0-1 0,0 0 0,0 1 0,0-1 0,0-1 0,7-2 0,-5 1 0,1 0 0,-1 0 0,0 0 0,0-1 0,0 0 0,0 0 0,-1-1 0,0 1 0,1-1 0,-2 0 0,1-1 0,-1 1 0,1-1 0,-2 0 0,7-11 0,-9 14 0,1-1 0,-1 1 0,0 0 0,0 0 0,0-1 0,-1 1 0,1 0 0,-1-1 0,0 1 0,0-1 0,0 1 0,0 0 0,-1-1 0,1 1 0,-1 0 0,0-1 0,0 1 0,0 0 0,0 0 0,0 0 0,-1-1 0,0 2 0,1-1 0,-1 0 0,0 0 0,-1 0 0,1 1 0,0-1 0,-1 1 0,1 0 0,-1 0 0,0 0 0,0 0 0,-3-2 0,1 2 0,0 0 0,0-1 0,1 2 0,-2-1 0,1 1 0,0-1 0,0 2 0,0-1 0,0 0 0,-1 1 0,1 0 0,0 0 0,-1 1 0,1-1 0,0 1 0,0 0 0,0 1 0,0-1 0,0 1 0,0 0 0,0 0 0,0 1 0,1-1 0,-9 7 0,4-3 0,0 1 0,1 0 0,0 1 0,0 0 0,1 0 0,-1 0 0,2 1 0,0 0 0,0 1 0,0-1 0,-4 12 0,7-15 0,1 1 0,-1 0 0,1 0 0,0 0 0,1 0 0,0 0 0,0 0 0,0 0 0,1 0 0,0 0 0,0 1 0,1-1 0,0 0 0,0 0 0,1 0 0,0 0 0,0 0 0,1-1 0,-1 1 0,1 0 0,1-1 0,-1 0 0,1 0 0,1 0 0,-1 0 0,1-1 0,0 1 0,0-1 0,0-1 0,1 1 0,8 5 0,-7-6 7,0 1 0,1-1-1,0-1 1,0 1 0,0-1-1,0-1 1,1 0-1,-1 0 1,1 0 0,-1-1-1,1-1 1,0 1 0,-1-1-1,1-1 1,-1 0 0,1 0-1,9-2 1,-6-1-131,0 0 0,-1 0 1,0-1-1,0 0 0,0-1 0,-1-1 1,1 1-1,-2-2 0,1 1 0,-1-1 1,15-16-1,-13 10-6702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5:02.92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251 45 24575,'0'-2'0,"-1"0"0,1 0 0,-1 0 0,0 0 0,0 0 0,1 1 0,-1-1 0,0 0 0,-1 0 0,1 1 0,0-1 0,0 0 0,-1 1 0,1-1 0,-1 1 0,1 0 0,-1-1 0,0 1 0,0 0 0,1 0 0,-1 0 0,0 0 0,0 1 0,0-1 0,0 0 0,0 1 0,0-1 0,-3 1 0,-2-2 0,0 1 0,0 0 0,0 0 0,0 1 0,0 0 0,0 0 0,-8 2 0,6 1 0,0 1 0,1 0 0,-1 0 0,1 1 0,0 0 0,1 1 0,-1-1 0,1 2 0,0-1 0,1 1 0,-1 0 0,1 0 0,1 1 0,-1-1 0,-7 16 0,10-17 0,0 1 0,0-1 0,1 0 0,0 1 0,0 0 0,0-1 0,1 1 0,0 0 0,0 0 0,1 8 0,0-11 0,0-1 0,1 1 0,-1 0 0,1-1 0,0 1 0,1 0 0,-1-1 0,0 1 0,1-1 0,0 0 0,0 0 0,0 1 0,0-1 0,0 0 0,1-1 0,-1 1 0,1 0 0,0-1 0,4 3 0,-4-3 0,0 0 0,0-1 0,0 1 0,0-1 0,1 0 0,-1 0 0,0-1 0,1 1 0,-1 0 0,1-1 0,-1 0 0,0 0 0,1 0 0,-1 0 0,1-1 0,-1 1 0,0-1 0,1 0 0,-1 0 0,0 0 0,0-1 0,1 1 0,-1-1 0,0 1 0,-1-1 0,1 0 0,0 0 0,4-5 0,4-1 0,-1-2 0,-1 1 0,1-1 0,-2-1 0,15-21 0,-18 22 0,0 0 0,-1 0 0,-1-1 0,1 0 0,-2 0 0,1 0 0,0-22 0,1 5 0,-2 12 0,-5 25 0,-5 29 0,7-16 0,-1 0 0,1-1 0,3 35 0,-2-52 0,0 0 0,1 0 0,-1-1 0,1 1 0,0 0 0,0-1 0,0 1 0,1-1 0,-1 1 0,1-1 0,0 1 0,0-1 0,0 0 0,0 0 0,0 0 0,1 0 0,0 0 0,-1-1 0,1 1 0,0-1 0,5 3 0,-6-4 7,1 0-1,-1 0 0,1-1 1,-1 0-1,1 1 0,-1-1 1,1 0-1,-1 0 0,1 0 1,-1 0-1,1-1 0,-1 1 1,1-1-1,-1 0 1,0 1-1,1-1 0,1-1 1,37-22-1487,-18 7-5346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5:03.54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26 499 24575,'2'-5'0,"-1"0"0,1 1 0,-1-1 0,0 0 0,-1 0 0,1 0 0,-1 0 0,0 0 0,-1 0 0,1 0 0,-1 0 0,-1-6 0,0-7 0,-10-148 0,-2-63 0,17 214 0,3 19 0,4 26 0,-6 13 0,-2 0 0,-2 0 0,-2-1 0,-9 55 0,4-50 0,3 0 0,2 0 0,4 57 0,-2-101-4,0 0 0,1 0 0,-1-1-1,0 1 1,1 0 0,0 0 0,0-1-1,0 1 1,0 0 0,0-1 0,1 1-1,-1-1 1,1 0 0,-1 1 0,1-1 0,0 0-1,0 0 1,2 2 0,-2-3 15,0 0 0,0 0 0,0 0 0,0-1 0,0 1 1,1 0-1,-1-1 0,0 0 0,0 1 0,0-1 0,1 0 0,-1 0 0,0 0 1,0-1-1,1 1 0,-1 0 0,4-2 0,3-1-160,-1-1 1,1 0-1,-1 0 1,0-1-1,0 0 1,0 0-1,-1-1 1,0 0-1,10-10 1,-3-1-6678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5:03.96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324 1 24575,'-8'0'0,"-10"4"0,-6 1 0,-3 4 0,-1 0 0,1-2 0,1-1 0,1-2 0,1-2 0,0 3 0,1 0 0,0-4 0,0-3 0,8-4 0,7-2-8191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40:20.4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5060 24 24575,'-155'2'0,"-229"31"0,-472 133 0,376-67 0,-289 40 0,316-59 0,-712 95 0,1095-165 0,-118 20 0,98-12 0,-1-5 0,-132 2 0,218-16 0,0 1 0,0 0 0,0 1 0,0-1 0,-1 1 0,1 0 0,0 0 0,0 0 0,1 1 0,-1 0 0,0 0 0,0 0 0,1 0 0,-1 1 0,1 0 0,0 0 0,0 0 0,0 0 0,0 1 0,1-1 0,-5 7 0,3-2 0,1 0 0,0 0 0,1 1 0,-1-1 0,2 1 0,-1 0 0,1 0 0,1 0 0,-1 0 0,2 0 0,-1 13 0,4 198 0,51 360 0,-30-451 0,71 217 0,-56-218 0,-34-109 0,-2 0 0,3 30 0,-5-31 0,1 0 0,9 33 0,-9-47 0,-1-1 0,1 0 0,0 1 0,1-1 0,-1 0 0,0 0 0,1-1 0,0 1 0,-1-1 0,1 1 0,0-1 0,1 0 0,-1 0 0,0 0 0,0 0 0,1-1 0,-1 1 0,1-1 0,0 0 0,-1 0 0,1 0 0,0 0 0,-1-1 0,1 0 0,7 0 0,14 1 0,0-2 0,44-6 0,-49 5 0,647-68 0,568-81 0,-433-8-766,32-6-48,-84 88 1077,-499 62 1171,138-9-1551,-372 22 117,55-6 0,-67 7 0,0 0 0,0 0 0,0 0 0,0-1 0,0 0 0,0 0 0,-1 0 0,1-1 0,-1 1 0,8-7 0,-11 7 0,0 1 0,1-1 0,-1 0 0,0 0 0,0 0 0,0 0 0,-1 1 0,1-1 0,0 0 0,-1-1 0,0 1 0,1 0 0,-1 0 0,0 0 0,0 0 0,0 0 0,0 0 0,0 0 0,-1 0 0,1 0 0,0 0 0,-1 0 0,0 0 0,1 0 0,-1 0 0,0 0 0,0 0 0,0 0 0,-2-2 0,-6-9 0,0 0 0,-1 0 0,-12-11 0,2-1 0,-5-11 0,3-1 0,0-1 0,3-1 0,1-1 0,2 0 0,-14-59 0,-41-262 0,61 297 0,-25-181 0,-17-103 0,45 314 24,-2-1 0,-1 2 0,-1-1 0,-19-34 0,20 48-210,-1 0 1,-1 1-1,0 1 0,-2 0 1,0 0-1,-1 1 1,-25-21-1,15 18-6640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5:31.87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76 5 24575,'-38'-2'0,"1"0"0,37 2 0,0 0 0,0 0 0,0 0 0,0 0 0,0 0 0,0 0 0,0 0 0,0 0 0,0 0 0,0 0 0,0 0 0,1 0 0,-1 0 0,0 1 0,0-1 0,0 0 0,0 0 0,0 0 0,0 0 0,0 0 0,0 0 0,0 0 0,0 0 0,0 0 0,0 0 0,0 0 0,0 0 0,0 0 0,0 0 0,0 1 0,0-1 0,0 0 0,0 0 0,0 0 0,0 0 0,0 0 0,0 0 0,-1 0 0,24 6 0,47 9 0,-28-8 0,70 23 0,-101-26 0,-1 0 0,1 1 0,-1 0 0,0 1 0,0 0 0,0 1 0,-1 0 0,0 0 0,0 1 0,-1 0 0,9 11 0,-15-17 0,-1 1 0,1-1 0,-1 1 0,1-1 0,-1 1 0,0-1 0,0 1 0,0 0 0,0 0 0,-1 0 0,1-1 0,-1 1 0,0 0 0,0 0 0,0 0 0,0 0 0,0 0 0,0 0 0,-1-1 0,0 1 0,1 0 0,-1 0 0,0 0 0,0-1 0,-1 1 0,1-1 0,0 1 0,-1-1 0,0 1 0,-3 3 0,-6 6 0,-1 0 0,0 0 0,-1-1 0,-18 13 0,2-2 0,-174 144 0,177-149 0,19-15 0,17-13 0,5-4-1365,1-1-5461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5:32.75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258 60 24575,'-16'47'0,"8"-25"0,1-5 0,0 1 0,-1-1 0,0-1 0,-2 0 0,0 0 0,-12 15 0,-78 77 0,49-56 0,41-37 0,20-17 0,25-18 0,41-44 0,-2-4 0,-4-2 0,82-105 0,-150 172 0,0 0 0,0 0 0,1 1 0,-1-1 0,1 1 0,0-1 0,-1 1 0,1 0 0,0 0 0,1 0 0,-1 0 0,0 1 0,0 0 0,1-1 0,4 0 0,-6 2 0,0 0 0,0 1 0,0-1 0,0 0 0,0 1 0,0 0 0,0-1 0,-1 1 0,1 0 0,0 0 0,0 0 0,0 0 0,-1 0 0,1 0 0,-1 1 0,1-1 0,-1 1 0,1-1 0,-1 1 0,0-1 0,0 1 0,1 0 0,-1 0 0,-1-1 0,1 1 0,0 0 0,1 3 0,12 33 0,-1 0 0,-1 1 0,7 48 0,-10-42 0,2-1 0,17 45 0,-28-88-30,0 0 0,0 0-1,1 0 1,-1 0 0,0-1-1,0 1 1,1 0 0,-1 0-1,1 0 1,-1 0 0,1 0-1,-1 0 1,1-1-1,0 1 1,-1 0 0,1 0-1,0-1 1,-1 1 0,1 0-1,0-1 1,0 1 0,0-1-1,0 1 1,0-1 0,-1 1-1,1-1 1,0 0 0,0 0-1,0 1 1,0-1 0,0 0-1,0 0 1,0 0 0,0 0-1,0 0 1,0 0 0,0 0-1,0 0 1,0 0 0,0-1-1,0 1 1,0 0 0,0-1-1,2 0 1,5-6-6796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2:38.46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1 153 24575,'-1'-1'0,"1"1"0,0 0 0,0 0 0,0-1 0,0 1 0,0 0 0,0-1 0,0 1 0,0 0 0,0-1 0,0 1 0,0 0 0,0-1 0,0 1 0,0 0 0,0-1 0,1 1 0,-1 0 0,0 0 0,0-1 0,0 1 0,0 0 0,1-1 0,-1 1 0,0 0 0,0 0 0,0-1 0,1 1 0,-1 0 0,0 0 0,0 0 0,1 0 0,-1-1 0,0 1 0,1 0 0,-1 0 0,1 0 0,10 7 0,7 19 0,-9 2 0,-2 1 0,5 38 0,10 38 0,-21-103 0,-1-1 0,0 1 0,1-1 0,-1 1 0,1-1 0,-1 1 0,1-1 0,0 1 0,0-1 0,-1 0 0,1 1 0,0-1 0,0 0 0,0 0 0,1 0 0,-1 0 0,0 0 0,0 0 0,1 0 0,-1 0 0,2 1 0,-1-2 0,-1 0 0,0 0 0,1 0 0,-1 0 0,1-1 0,-1 1 0,0 0 0,1 0 0,-1-1 0,0 1 0,0-1 0,1 1 0,-1-1 0,0 0 0,0 1 0,0-1 0,0 0 0,0 0 0,2-1 0,2-4 0,1 1 0,-1-1 0,0-1 0,-1 1 0,1-1 0,-1 0 0,3-7 0,38-119 0,-36 102 0,0 0 0,2 1 0,2 0 0,0 1 0,20-32 0,-23 50-1365,0 1-5461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2:39.47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297 141 24575,'-5'-4'0,"0"0"0,0 0 0,-1 1 0,1-1 0,-1 1 0,0 0 0,1 1 0,-1-1 0,0 1 0,-1 1 0,1-1 0,0 1 0,0 0 0,-1 0 0,1 1 0,-1 0 0,1 0 0,-1 0 0,1 1 0,0 0 0,-1 0 0,1 1 0,0-1 0,0 2 0,0-1 0,-9 5 0,6-3 0,1 0 0,0 1 0,0 0 0,0 0 0,0 1 0,1 0 0,0 0 0,1 1 0,-1 0 0,1 0 0,0 1 0,1-1 0,0 1 0,0 0 0,1 1 0,-1-1 0,-4 17 0,8-20 0,0 0 0,0 0 0,0 0 0,1 1 0,-1-1 0,1 0 0,1 1 0,-1-1 0,1 0 0,0 0 0,0 0 0,0 1 0,1-1 0,3 8 0,-3-11 0,0 1 0,-1-1 0,1 1 0,0-1 0,1 0 0,-1 0 0,0 0 0,1 0 0,-1 0 0,1-1 0,-1 1 0,1-1 0,0 0 0,0 0 0,-1 1 0,1-2 0,0 1 0,0 0 0,0-1 0,0 1 0,0-1 0,0 0 0,0 0 0,1 0 0,-1 0 0,0-1 0,3 0 0,3-1 0,-1 0 0,0 0 0,1 0 0,-1-1 0,0-1 0,-1 0 0,1 0 0,-1 0 0,1-1 0,-1 0 0,-1 0 0,1 0 0,-1-1 0,0-1 0,0 1 0,7-11 0,-6 8 0,-1-1 0,0-1 0,0 1 0,-1-1 0,-1 0 0,0 0 0,0 0 0,-1-1 0,-1 1 0,0-1 0,1-17 0,-5 13 0,-3 19 0,-5 25 0,10-24 0,-1-1 0,1 0 0,0 1 0,0-1 0,1 1 0,-1-1 0,1 0 0,-1 1 0,1-1 0,0 0 0,0 0 0,0 1 0,1-1 0,-1 0 0,1 0 0,0 0 0,0-1 0,0 1 0,0 0 0,0-1 0,0 1 0,1-1 0,-1 0 0,1 0 0,0 0 0,0 0 0,0 0 0,0 0 0,0-1 0,0 1 0,0-1 0,0 0 0,1 0 0,4 1 0,-2-2 0,0 0 0,0 0 0,0 0 0,0-1 0,0 1 0,0-1 0,-1-1 0,1 1 0,0-1 0,-1 0 0,1 0 0,-1-1 0,0 0 0,0 0 0,0 0 0,0 0 0,0-1 0,-1 0 0,7-6 0,-6 3 0,1 0 0,-1-1 0,-1 1 0,0-1 0,0 0 0,0 0 0,-1-1 0,0 1 0,-1-1 0,0 1 0,0-1 0,-1 0 0,0 0 0,0 1 0,-1-15 0,3 69 0,3 0 0,15 59 0,-21-106 0,0 1 0,0 0 0,0 0 0,0 0 0,0 0 0,0 0 0,0 0 0,1-1 0,-1 1 0,0 0 0,0 0 0,0 0 0,0 0 0,0 0 0,0 0 0,0 0 0,1 0 0,-1 0 0,0-1 0,0 1 0,0 0 0,0 0 0,0 0 0,0 0 0,1 0 0,-1 0 0,0 0 0,0 0 0,0 0 0,0 0 0,0 0 0,1 0 0,-1 0 0,0 0 0,0 0 0,0 0 0,0 0 0,0 0 0,1 0 0,-1 0 0,0 1 0,0-1 0,0 0 0,0 0 0,0 0 0,0 0 0,0 0 0,1 0 0,-1 0 0,0 0 0,0 0 0,0 1 0,0-1 0,0 0 0,0 0 0,0 0 0,0 0 0,0 0 0,0 0 0,0 1 0,0-1 0,0 0 0,0 0 0,0 0 0,0 0 0,0 0 0,0 1 0,0-1 0,10-21 0,13-53 0,-6 22 0,-15 45-47,1 1 0,0 0 0,0-1 0,0 1 0,1 0 0,0 1 0,0-1 0,0 1 0,1 0-1,-1 0 1,1 0 0,1 0 0,-1 1 0,1 0 0,-1 0 0,1 1 0,1 0 0,-1 0 0,0 0 0,1 0 0,-1 1 0,1 0-1,-1 1 1,1-1 0,0 1 0,0 1 0,0-1 0,10 2 0,3-2-6779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2:39.94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11 178 24575,'2'-1'0,"-1"1"0,1-1 0,-1 0 0,1 0 0,-1 0 0,0 0 0,1 0 0,-1 0 0,0-1 0,0 1 0,0 0 0,0-1 0,0 1 0,0-1 0,0 1 0,0-1 0,0 1 0,-1-1 0,1 1 0,0-3 0,12-34 0,-10 26 0,0 0 0,-1 0 0,0 0 0,-1 0 0,0 0 0,-2-24 0,1 36 0,0 0 0,0 0 0,0 0 0,0 0 0,0-1 0,0 1 0,0 0 0,0 0 0,0 0 0,0 0 0,0 0 0,0-1 0,0 1 0,0 0 0,0 0 0,0 0 0,0 0 0,-1 0 0,1 0 0,0-1 0,0 1 0,0 0 0,0 0 0,0 0 0,0 0 0,0 0 0,0 0 0,0 0 0,0 0 0,-1 0 0,1-1 0,0 1 0,0 0 0,0 0 0,0 0 0,0 0 0,0 0 0,0 0 0,-1 0 0,1 0 0,0 0 0,0 0 0,0 0 0,0 0 0,0 0 0,-1 0 0,1 0 0,0 0 0,0 0 0,0 0 0,0 0 0,0 0 0,0 0 0,-1 0 0,1 0 0,0 0 0,0 1 0,-7 8 0,-4 15 0,3-2 0,1 0 0,1 1 0,1-1 0,1 1 0,1 0 0,0 33 0,3-52 0,0 0 0,0 0 0,1 0 0,-1 0 0,1-1 0,0 1 0,0 0 0,1 0 0,-1-1 0,1 1 0,-1 0 0,1-1 0,0 0 0,4 6 0,-4-8 0,-1 0 0,1 0 0,-1 0 0,1 0 0,0 0 0,-1 0 0,1 0 0,0-1 0,0 1 0,-1-1 0,1 1 0,0-1 0,0 0 0,0 1 0,0-1 0,0 0 0,-1 0 0,1 0 0,0-1 0,0 1 0,0 0 0,0-1 0,-1 1 0,1-1 0,0 0 0,0 1 0,-1-1 0,1 0 0,0 0 0,-1 0 0,1 0 0,1-2 0,5-3-227,-1 0-1,1 0 1,-1-1-1,0 0 1,6-8-1,-2 0-6598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2:40.29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84 0 24575,'-4'0'0,"-9"0"0,-3 4 0,-1 1 0,1 4 0,3 4 0,9 0 0,7-6 0,9-5 0,5-6 0,0-2-8191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5:34.67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23 5202 24575,'1'-12'0,"1"0"0,0 0 0,1 1 0,0-1 0,7-17 0,11-43 0,-16 8 0,-3-1 0,-11-115 0,2-59 0,19-499 0,-34 501 0,-2-44 0,37 110 0,-8 134 0,-1-1 0,-2 1 0,-1-1 0,-2 0 0,-7-40 0,-26-132 0,32 181 0,1 1 0,1-1 0,1 0 0,2 0 0,1 1 0,1-1 0,14-43 0,-14 47 0,-1 0 0,-1 0 0,-1-41 0,-3 47 0,2 0 0,0 0 0,1 0 0,0 0 0,2 0 0,0 0 0,12-30 0,110-245 0,-125 293 0,23-52 0,-3 0 0,-2-2 0,12-58 0,-23 82 0,2-1 0,1 2 0,20-42 0,-14 35 0,18-58 0,0-19 0,-17 61 0,-3-1 0,11-69 0,-16 47 0,4 1 0,2 1 0,4 0 0,3 2 0,46-99 0,-23 49 131,-6 16-1627,-33 92-5330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5:35.70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256 108 24575,'-74'75'0,"-108"117"0,204-223 0,-1 0 0,18-39 0,1 1 0,-18 29 0,-16 27 0,0 0 0,1 1 0,1-1 0,0 2 0,1-1 0,0 1 0,0 0 0,1 1 0,15-12 0,-22 21 0,-1 0 0,0 0 0,1 1 0,-1-1 0,0 1 0,1-1 0,-1 1 0,1 0 0,-1 0 0,1 0 0,-1 0 0,0 0 0,1 1 0,-1-1 0,1 1 0,-1 0 0,0-1 0,1 1 0,-1 0 0,0 0 0,0 1 0,0-1 0,0 0 0,0 1 0,2 1 0,8 6 0,-1 1 0,0 1 0,9 11 0,-7-8 0,33 34 0,92 92 0,-135-138-72,-1 1 1,1-1-1,-1 1 0,1-1 0,0 0 0,0 0 0,0 0 0,0-1 1,0 1-1,0-1 0,0 0 0,0 0 0,1 0 0,-1 0 0,0 0 1,1 0-1,-1-1 0,7 0 0,5-4-6754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5:36.73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387 0 24575,'-1'2'0,"1"0"0,-1 0 0,0 0 0,0 0 0,0 0 0,0 0 0,0 0 0,0 0 0,0 0 0,-1-1 0,1 1 0,-1-1 0,1 1 0,-1-1 0,1 1 0,-1-1 0,-2 2 0,-38 23 0,32-21 0,-87 43 0,-15 8 0,101-50 0,0 1 0,1 1 0,0 0 0,0 1 0,1-1 0,0 2 0,-11 14 0,18-22 0,1 0 0,0 0 0,0 0 0,0 0 0,0 1 0,0-1 0,0 0 0,1 0 0,-1 1 0,0-1 0,1 0 0,0 1 0,0-1 0,0 0 0,0 1 0,0-1 0,0 0 0,1 1 0,-1-1 0,1 3 0,1-1 0,0 1 0,0-1 0,1 0 0,-1 0 0,1 0 0,0 0 0,0 0 0,0-1 0,5 6 0,7 3 0,0-1 0,1-1 0,31 18 0,238 115-1365,-266-133-5461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8:25.70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94 299 24575,'0'0'0,"0"1"0,0 0 0,0-1 0,0 1 0,0 0 0,0-1 0,1 1 0,-1 0 0,0-1 0,0 1 0,1 0 0,-1-1 0,0 1 0,1-1 0,-1 1 0,1-1 0,-1 1 0,1-1 0,-1 1 0,1-1 0,-1 1 0,1-1 0,-1 1 0,1-1 0,-1 0 0,1 0 0,0 1 0,1-1 0,24 2 0,24-13 0,-26 2 0,0 0 0,0-1 0,-1-2 0,-1 0 0,0-1 0,0-1 0,-1-2 0,20-18 0,-37 30 0,-1 0 0,0 0 0,-1 0 0,1 0 0,-1-1 0,1 1 0,-1-1 0,-1 1 0,1-1 0,-1 0 0,1 1 0,-1-1 0,-1 0 0,1 0 0,-1 0 0,0 0 0,0 0 0,0 0 0,-1 0 0,1 0 0,-1 0 0,0 0 0,-4-8 0,4 10 0,-1-1 0,0 1 0,0-1 0,0 1 0,0 0 0,-1 0 0,1 0 0,-1 0 0,0 0 0,0 1 0,0-1 0,0 1 0,0 0 0,0 0 0,-1 0 0,1 0 0,-1 1 0,1-1 0,-1 1 0,0 0 0,0 0 0,1 0 0,-1 1 0,0-1 0,0 1 0,0 0 0,0 0 0,0 0 0,0 0 0,-6 2 0,-8 3 0,0 0 0,0 0 0,0 2 0,1 1 0,0 0 0,1 1 0,0 0 0,0 1 0,1 1 0,-18 16 0,22-17 0,-1 1 0,2 0 0,0 0 0,0 1 0,1 1 0,1-1 0,0 1 0,0 1 0,1-1 0,1 1 0,1 1 0,0-1 0,-3 16 0,6-25 0,2 1 0,-1-1 0,0 0 0,1 0 0,0 0 0,1 0 0,-1 1 0,1-1 0,0 0 0,0 0 0,0 0 0,1 0 0,0 0 0,0 0 0,0-1 0,0 1 0,1-1 0,0 1 0,0-1 0,0 0 0,0 0 0,1 0 0,-1-1 0,1 1 0,5 3 0,0-2 0,0 0 0,0 0 0,0-1 0,0 0 0,1-1 0,-1 0 0,1-1 0,0 1 0,0-2 0,0 0 0,0 0 0,11-1 0,1-1-114,0-1 1,0-1-1,0-1 0,0-1 0,-1-1 1,0-1-1,0-1 0,-1 0 0,0-2 1,0 0-1,21-16 0,-20 13-6712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40:21.5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129 829 24575,'-33'-136'0,"-25"-241"0,34 117 0,24 257 0,0-2 0,-1 0 0,1 0 0,-1 0 0,0 0 0,0 0 0,-1 0 0,0 0 0,-3-8 0,10 67 0,74 299 0,-60-289 0,2-2 0,3 0 0,47 85 0,-67-140 0,0 0 0,0-1 0,1 1 0,0-1 0,1 0 0,8 8 0,-13-13 0,1 0 0,-1 0 0,0 0 0,0 0 0,0 0 0,1-1 0,-1 1 0,0 0 0,1-1 0,-1 1 0,1-1 0,-1 0 0,1 1 0,-1-1 0,1 0 0,-1 0 0,0 0 0,1 0 0,-1 0 0,1 0 0,-1 0 0,1-1 0,-1 1 0,1 0 0,-1-1 0,1 1 0,-1-1 0,0 0 0,1 1 0,-1-1 0,0 0 0,0 0 0,0 0 0,1 0 0,-1 0 0,0 0 0,0 0 0,0 0 0,0 0 0,-1 0 0,3-3 0,2-6 0,0 0 0,-1 0 0,0-1 0,0 1 0,-1-1 0,4-21 0,-6 23 0,0 0 0,1 0 0,1 1 0,-1-1 0,1 1 0,1-1 0,0 1 0,0 0 0,0 0 0,10-12 0,-12 18 0,1 0 0,-1 0 0,1 0 0,0 1 0,0-1 0,-1 1 0,1-1 0,0 1 0,0 0 0,1 0 0,-1 0 0,0 1 0,0-1 0,0 1 0,0 0 0,1 0 0,-1 0 0,6 1 0,68 16 0,-20-4 0,-49-13 0,0 0 0,0-1 0,0 0 0,-1 0 0,1-1 0,-1 0 0,1 0 0,-1-1 0,1 0 0,-1 0 0,0-1 0,-1 1 0,1-2 0,0 1 0,-1-1 0,0 0 0,0 0 0,-1-1 0,1 1 0,-1-1 0,-1 0 0,1-1 0,-1 1 0,0-1 0,0 0 0,3-9 0,-4 10 0,0-1 0,0 1 0,-1-1 0,0 0 0,0 0 0,-1 0 0,1 0 0,-2-1 0,1 1 0,-1 0 0,0 0 0,0-1 0,-1 1 0,0 0 0,0 0 0,-1 0 0,0 0 0,0 0 0,-1 0 0,0 1 0,0-1 0,0 1 0,-1 0 0,0 0 0,0 0 0,-1 0 0,1 0 0,-9-6 0,10 9 0,0 1 0,0-1 0,-1 1 0,1 0 0,-1 0 0,1 0 0,-1 0 0,0 1 0,0-1 0,0 1 0,0 0 0,0 0 0,0 1 0,0-1 0,0 1 0,0 0 0,0 0 0,-5 0 0,3 2 0,1-1 0,0 1 0,-1 0 0,1 0 0,0 0 0,0 1 0,0 0 0,0 0 0,1 0 0,-1 1 0,-6 6 0,-1 3 0,1 0 0,0 1 0,1 0 0,1 1 0,0 0 0,1 0 0,-9 25 0,14-31 0,0 1 0,0-1 0,1 1 0,1-1 0,-1 1 0,2 0 0,-1-1 0,1 1 0,1 0 0,0-1 0,0 1 0,1 0 0,4 11 0,-4-14 0,1 0 0,0 0 0,0-1 0,0 1 0,1-1 0,0 0 0,1 0 0,-1 0 0,1 0 0,0-1 0,1 0 0,-1 0 0,1 0 0,0 0 0,0-1 0,1 0 0,11 5 0,-7-5-52,1-1-1,0 0 1,-1 0-1,1-2 1,0 1-1,0-1 1,0-1-1,0 0 1,0-1-1,0 0 1,0-1-1,0 0 1,0-1-1,-1 0 1,1-1-1,-1-1 1,0 1-1,0-2 1,0 1-1,-1-2 1,0 1-1,0-1 1,-1-1-1,0 0 0,16-17 1,-17 14-6774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8:26.28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 56 24575,'0'0'0,"0"0"0,0 1 0,-1-1 0,1 0 0,0 0 0,0 0 0,0 1 0,-1-1 0,1 0 0,0 0 0,0 1 0,0-1 0,0 0 0,-1 0 0,1 1 0,0-1 0,0 0 0,0 1 0,0-1 0,0 0 0,0 0 0,0 1 0,0-1 0,0 0 0,0 1 0,0-1 0,0 0 0,0 1 0,0-1 0,0 0 0,1 0 0,-1 1 0,0-1 0,0 0 0,0 0 0,0 1 0,0-1 0,1 0 0,-1 0 0,0 1 0,0-1 0,1 0 0,-1 0 0,0 0 0,1 1 0,12 21 0,-7-13 0,12 22 0,-1 1 0,-1 1 0,-2 0 0,11 39 0,-22-48 0,-3-24 0,0 0 0,0 1 0,0-1 0,0 0 0,0 0 0,0 0 0,0 0 0,0 1 0,-1-1 0,1 0 0,0 0 0,0 0 0,0 0 0,0 0 0,0 1 0,0-1 0,0 0 0,0 0 0,-1 0 0,1 0 0,0 0 0,0 0 0,0 1 0,0-1 0,0 0 0,-1 0 0,1 0 0,0 0 0,0 0 0,0 0 0,0 0 0,-1 0 0,1 0 0,0 0 0,0 0 0,0 0 0,-1 0 0,1 0 0,0 0 0,0 0 0,0 0 0,0 0 0,-1 0 0,1 0 0,0 0 0,0 0 0,0 0 0,0 0 0,-1 0 0,1-1 0,-2-1 0,0 1 0,0-1 0,0 0 0,0-1 0,0 1 0,1 0 0,-1 0 0,1-1 0,0 1 0,-1-1 0,0-4 0,-2-4 0,0 0 0,1-1 0,1 1 0,0-1 0,0 0 0,1 0 0,1 1 0,0-1 0,0 0 0,4-19 0,-3 25 0,1-1 0,0 1 0,0 0 0,0 0 0,1 0 0,-1 1 0,1-1 0,1 1 0,-1-1 0,1 1 0,0 0 0,0 1 0,1-1 0,-1 1 0,1-1 0,0 1 0,0 1 0,0-1 0,1 1 0,-1 0 0,8-3 0,91-25-1365,-79 23-5461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8:26.84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8 115 24575,'-7'-4'0,"8"16"0,11 15 0,16 19 0,-13-25 0,-1 1 0,-2 0 0,0 0 0,-1 1 0,-2 1 0,9 27 0,-21-74 0,2 0 0,1 0 0,0 0 0,2 0 0,8-38 0,-7 48-80,1 0 0,1 0-1,0 1 1,1-1 0,0 1-1,1 1 1,0-1 0,1 1-1,0 0 1,1 1 0,0 0 0,0 0-1,1 1 1,1 0 0,-1 1-1,23-13 1,-17 14-6746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07:39.16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1650 69 24575,'5'-1'0,"0"0"0,-1 0 0,1-1 0,-1 1 0,1-1 0,-1 0 0,0 0 0,5-3 0,-6 3 0,0 0 0,-1 0 0,1 1 0,0-1 0,0 1 0,0 0 0,1-1 0,-1 2 0,0-1 0,0 0 0,0 1 0,1-1 0,-1 1 0,0 0 0,5 0 0,-35 15 0,-54 10 0,-153 28 0,234-53 0,-72 12 0,0-2 0,-115-1 0,138-7 0,-1 1 0,1 3 0,-50 12 0,-146 47 0,149-38 0,81-23 0,-98 28 0,-134 18 0,236-48 0,0-2 0,1 2 0,0-1 0,-1 1 0,1 1 0,0 0 0,0 0 0,-10 6 0,19-8 0,0 1 0,0-1 0,0 0 0,0 1 0,0-1 0,1 1 0,-1-1 0,0 1 0,1-1 0,0 1 0,-1-1 0,1 1 0,0 0 0,0-1 0,0 1 0,0-1 0,0 1 0,0 0 0,0-1 0,0 1 0,1 0 0,-1-1 0,1 1 0,-1-1 0,1 1 0,0-1 0,0 2 0,26 50 0,-20-40 0,28 69 0,-30-64 0,2-1 0,0 0 0,1 0 0,0-1 0,1 0 0,21 27 0,-26-40 0,1 1 0,-1-1 0,1 1 0,-1-1 0,1-1 0,0 1 0,0-1 0,0 1 0,0-2 0,1 1 0,-1 0 0,1-1 0,-1 0 0,1 0 0,-1-1 0,1 0 0,-1 0 0,10-1 0,9-2 0,0-1 0,-1-1 0,25-9 0,-2 1 0,346-86 0,-332 86 0,421-111 0,-367 77 0,5-1 0,-113 46 0,0 0 0,0 0 0,0-1 0,0 0 0,-1 0 0,1 0 0,-1 0 0,1-1 0,-1 0 0,-1 0 0,1-1 0,0 1 0,-1-1 0,0 0 0,0 0 0,4-8 0,-6 8 0,0 0 0,0 0 0,0 0 0,-1-1 0,0 1 0,0-1 0,0 1 0,-1-1 0,0 1 0,0-1 0,0 1 0,-1-1 0,0 1 0,0-1 0,0 1 0,-1-1 0,1 1 0,-5-9 0,-16-38 0,3 7 0,-37-66 0,54 109-1365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07:39.77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296 24 24575,'-1'-1'0,"1"0"0,0 0 0,-1 0 0,1 0 0,-1 0 0,0 0 0,1 0 0,-1 0 0,0 0 0,1 0 0,-1 1 0,0-1 0,0 0 0,0 0 0,1 1 0,-1-1 0,0 1 0,0-1 0,0 1 0,0-1 0,0 1 0,0-1 0,0 1 0,0 0 0,-1 0 0,1 0 0,-2-1 0,-34-3 0,33 4 0,-7 0 0,1 0 0,-1 1 0,1 1 0,0 0 0,-1 0 0,1 1 0,0 0 0,0 1 0,1 0 0,-1 0 0,1 1 0,0 0 0,0 1 0,1 0 0,-1 0 0,1 1 0,1 0 0,-1 1 0,1 0 0,0 0 0,1 0 0,0 1 0,1 0 0,-1 0 0,-3 10 0,8-17 0,1-1 0,-1 1 0,0 0 0,1 0 0,-1 0 0,1-1 0,0 1 0,0 0 0,0 0 0,0 0 0,0 0 0,0-1 0,0 1 0,0 0 0,1 0 0,-1 0 0,1 0 0,0-1 0,-1 1 0,1 0 0,0-1 0,0 1 0,1 1 0,0-1 0,1 0 0,-1 0 0,1 0 0,-1 0 0,1-1 0,-1 1 0,1-1 0,0 0 0,0 0 0,-1 0 0,1 0 0,0-1 0,4 1 0,11 1 0,0-1 0,0-1 0,33-4 0,-44 4 0,31-5 0,-27 2 0,-1 1 0,1 1 0,-1 0 0,1 0 0,0 1 0,-1 1 0,1-1 0,-1 2 0,1 0 0,-1 0 0,13 4 0,-22-5 0,0-1 0,1 1 0,-1-1 0,0 1 0,0-1 0,0 1 0,0 0 0,0 0 0,0-1 0,-1 1 0,1 0 0,0 0 0,0 0 0,0 0 0,-1 0 0,1 0 0,-1 0 0,1 0 0,-1 1 0,1-1 0,-1 0 0,1 0 0,-1 0 0,0 0 0,0 1 0,0-1 0,0 0 0,0 2 0,0 0 0,-1 0 0,0 0 0,0 0 0,0-1 0,0 1 0,-1 0 0,1 0 0,-1-1 0,0 1 0,-3 4 0,-6 4 0,1 0 0,-2-1 0,-17 14 0,23-20 0,-48 31 0,51-33 0,-1 0 0,0 0 0,0 0 0,0 0 0,0-1 0,0 0 0,-1 0 0,1 0 0,0 0 0,0-1 0,-8 1 0,1-7-1365,6-2-5461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07:40.30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109 166 24575,'10'-1'0,"0"0"0,-1-1 0,1 0 0,0-1 0,-1 0 0,0 0 0,0-1 0,0 0 0,15-10 0,-21 12 0,1 0 0,-1-1 0,1 0 0,-1 0 0,0 0 0,0 0 0,0 0 0,-1-1 0,1 1 0,3-8 0,-5 9 0,0 0 0,-1 0 0,1 0 0,-1-1 0,1 1 0,-1 0 0,0 0 0,0 0 0,0-1 0,0 1 0,0 0 0,0 0 0,-1 0 0,1-1 0,-1 1 0,0 0 0,1 0 0,-1 0 0,0 0 0,0 0 0,-3-3 0,2 1 0,-1 1 0,0 0 0,1 0 0,-1 1 0,-1-1 0,1 0 0,0 1 0,-1 0 0,1 0 0,-1 0 0,1 0 0,-1 1 0,0-1 0,0 1 0,0 0 0,0 0 0,0 0 0,0 1 0,0-1 0,0 1 0,0 0 0,0 0 0,0 1 0,0-1 0,0 1 0,0 0 0,0 0 0,-6 2 0,2 0 0,-1 0 0,1 0 0,0 1 0,1 0 0,-1 0 0,1 1 0,-1 0 0,2 0 0,-1 1 0,0 0 0,1 0 0,-8 10 0,9-9 0,1 0 0,0 1 0,0-1 0,1 1 0,0-1 0,1 1 0,-1 0 0,1 0 0,1 0 0,0 1 0,0-1 0,0 0 0,1 0 0,0 1 0,1-1 0,0 0 0,3 15 0,-2-17 0,0-1 0,0 0 0,0 0 0,1 0 0,-1 0 0,1-1 0,0 1 0,1-1 0,-1 0 0,1 1 0,0-2 0,0 1 0,0 0 0,0-1 0,1 0 0,-1 0 0,1 0 0,0 0 0,0-1 0,0 0 0,0 0 0,0 0 0,1-1 0,-1 1 0,0-1 0,1-1 0,-1 1 0,6-1 0,0 0 11,-1 0-1,1-1 1,-1-1-1,0 1 0,1-2 1,-1 1-1,0-2 1,0 1-1,-1-1 1,17-9-1,3-5-670,50-41 1,-74 56 498,10-9-6665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07:40.93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98 24575,'0'8'0,"-1"-3"0,1-1 0,1 0 0,-1 0 0,0 0 0,1 0 0,0 1 0,0-1 0,2 4 0,56 176 0,-59-183 0,1 0 0,-1 0 0,0 1 0,0-1 0,1 0 0,-1 0 0,0 0 0,1 1 0,-1-1 0,1 0 0,0 0 0,-1 0 0,1 0 0,0 0 0,0 0 0,0 0 0,-1 0 0,1 0 0,2 0 0,-3-1 0,1-1 0,0 1 0,-1-1 0,1 1 0,-1-1 0,1 1 0,-1-1 0,1 0 0,-1 1 0,1-1 0,-1 0 0,0 1 0,1-1 0,-1 0 0,0 0 0,1 1 0,-1-1 0,0 0 0,0 0 0,0-1 0,7-54 0,-7 47 0,0-48 0,3 0 0,13-75 0,-16 130 0,1 1 0,-1-1 0,0 1 0,1-1 0,-1 1 0,0-1 0,1 1 0,0 0 0,-1-1 0,1 1 0,0 0 0,0 0 0,0-1 0,0 1 0,0 0 0,0 0 0,0 0 0,2-1 0,-3 1 0,1 1 0,0 0 0,0 0 0,0 0 0,0 0 0,0-1 0,0 1 0,0 1 0,-1-1 0,1 0 0,0 0 0,0 0 0,0 0 0,0 1 0,0-1 0,-1 0 0,1 1 0,0-1 0,0 0 0,0 1 0,-1-1 0,2 2 0,2 1 0,0 1 0,0 0 0,0 0 0,0 0 0,-1 1 0,0-1 0,0 1 0,3 6 0,16 41 0,-17-38 0,0 0 0,1 0 0,1 0 0,0-1 0,1 0 0,0-1 0,20 23 0,-27-33-34,0-1 0,0 0 0,0 0 0,0 0 0,1 0-1,-1 0 1,0 0 0,1-1 0,-1 1 0,0 0 0,1-1 0,-1 1 0,1-1-1,-1 1 1,1-1 0,-1 1 0,1-1 0,-1 0 0,1 0 0,-1 0-1,1 0 1,-1 0 0,1 0 0,-1-1 0,1 1 0,-1 0 0,1-1 0,-1 1-1,1-1 1,-1 1 0,1-1 0,-1 0 0,0 0 0,0 1 0,1-1 0,-1 0-1,0 0 1,0 0 0,2-2 0,4-10-6792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07:41.45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152 0 24575,'-7'1'0,"1"-1"0,0 1 0,0 1 0,0-1 0,0 1 0,0 0 0,0 1 0,0-1 0,0 1 0,1 0 0,0 1 0,-1-1 0,-5 7 0,4-5 0,1 1 0,-1 1 0,1-1 0,1 1 0,-1 0 0,1 0 0,0 1 0,-6 14 0,10-20 0,0-1 0,0 1 0,1-1 0,-1 1 0,1-1 0,-1 1 0,1 0 0,0-1 0,-1 1 0,1 0 0,0-1 0,0 1 0,0 0 0,0-1 0,1 1 0,-1-1 0,0 1 0,1 0 0,1 2 0,-2-3 0,1 0 0,0 0 0,0 0 0,0 0 0,1 0 0,-1 0 0,0-1 0,0 1 0,0 0 0,1-1 0,-1 1 0,0-1 0,0 1 0,1-1 0,-1 0 0,0 0 0,1 1 0,2-1 0,8-1 0,1 0 0,-1 0 0,0-1 0,17-5 0,-6 2 0,-18 5 0,1-1 0,0 1 0,-1 1 0,1-1 0,0 1 0,-1 0 0,1 0 0,-1 0 0,1 1 0,-1 0 0,0 0 0,0 1 0,0-1 0,0 1 0,0 0 0,0 0 0,-1 1 0,6 4 0,-8-6 0,0 1 0,0-1 0,0 0 0,0 1 0,0-1 0,-1 1 0,1-1 0,-1 1 0,1 0 0,-1 0 0,0-1 0,0 1 0,0 0 0,-1 0 0,1 0 0,-1 0 0,0 0 0,1 0 0,-2 0 0,1 0 0,0 1 0,0-1 0,-1 0 0,0 0 0,1-1 0,-1 1 0,0 0 0,0 0 0,-1 0 0,1-1 0,-1 1 0,1 0 0,-1-1 0,-4 5 0,-3 4 24,-1-1 0,-1 0 0,1 0 0,-14 8 0,20-16-49,0 1 0,0-1 0,0 0-1,-1 0 1,1 0 0,-1 0 0,-6 1 0,10-3-31,-1 0 0,1 0 1,-1 0-1,1 0 0,-1 0 0,1 0 0,-1 0 0,1 0 1,-1 0-1,1-1 0,-1 1 0,1-1 0,0 1 0,-1-1 1,1 1-1,-1-1 0,1 0 0,0 0 0,0 0 0,-1 0 1,1 0-1,-1-1 0,-3-6-6770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07:42.41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150 378 24575,'-1'-2'0,"-1"0"0,0 1 0,1-1 0,-1 1 0,0 0 0,0 0 0,0-1 0,0 1 0,0 0 0,0 1 0,0-1 0,-1 0 0,1 1 0,0-1 0,0 1 0,-1-1 0,1 1 0,0 0 0,0 0 0,-1 0 0,-3 1 0,2 0 0,-1 1 0,1-1 0,0 1 0,1 0 0,-1 0 0,0 0 0,0 1 0,1-1 0,-1 1 0,1 0 0,-3 3 0,0 0 0,1 0 0,0 0 0,0 0 0,1 1 0,0-1 0,0 1 0,0 0 0,1 0 0,0 0 0,0 1 0,1-1 0,-2 14 0,3-18 0,1 1 0,0 0 0,0-1 0,0 1 0,1 0 0,-1-1 0,1 1 0,0 0 0,0-1 0,0 1 0,1-1 0,-1 0 0,1 1 0,0-1 0,0 0 0,0 0 0,0 0 0,0 0 0,1-1 0,-1 1 0,1 0 0,0-1 0,0 0 0,0 0 0,0 0 0,0 0 0,0 0 0,0 0 0,1-1 0,-1 0 0,1 1 0,-1-1 0,1-1 0,-1 1 0,1 0 0,0-1 0,-1 0 0,1 0 0,0 0 0,6-1 0,-3 1 0,0-1 0,0 0 0,0 0 0,0-1 0,0 0 0,0 0 0,0-1 0,-1 1 0,1-2 0,-1 1 0,0-1 0,0 1 0,0-2 0,0 1 0,-1-1 0,0 0 0,0 0 0,0 0 0,-1 0 0,8-12 0,-11 15 0,0 0 0,0 0 0,0 0 0,-1 0 0,1-1 0,-1 1 0,1 0 0,-1 0 0,0 0 0,1-1 0,-1 1 0,0 0 0,-1-1 0,1 1 0,0 0 0,-1 0 0,1 0 0,-1-1 0,0 1 0,-1-3 0,-2 0 0,1-1 0,-1 1 0,0 1 0,0-1 0,-9-7 0,7 6 0,8 4 0,0 0 0,0 0 0,1 0 0,-1 0 0,1 1 0,0-1 0,0 1 0,-1-1 0,1 1 0,0 0 0,4-1 0,-3 0 0,9-3 0,-1-2 0,0 0 0,0 0 0,-1-1 0,0 0 0,0-1 0,-1 0 0,18-21 0,-25 27 0,-1 0 0,1 0 0,-1-1 0,0 1 0,0-1 0,0 0 0,-1 1 0,1-1 0,-1 0 0,0 0 0,0 0 0,0 0 0,0-1 0,-1 1 0,0 0 0,1 0 0,-2 0 0,1 0 0,0 0 0,-1 0 0,0-1 0,0 1 0,0 0 0,0 0 0,-1 1 0,0-1 0,1 0 0,-1 0 0,-1 1 0,1-1 0,0 1 0,-1 0 0,-4-4 0,6 5 0,-1 0 0,0 0 0,0 0 0,0 0 0,0 0 0,-1 1 0,1-1 0,0 1 0,-6-3 0,2 9 0,10 16 0,6 3 0,2 1 0,1-2 0,1 0 0,32 40 0,2 5 0,-34-47 0,-6-11 0,-1 0 0,-1 0 0,1 1 0,-2-1 0,1 2 0,-2-1 0,1 0 0,-1 1 0,3 22 0,-7-34 0,1 0 0,-1 0 0,0 1 0,0-1 0,0 0 0,0 1 0,0-1 0,0 0 0,0 0 0,0 1 0,0-1 0,0 0 0,0 0 0,0 1 0,0-1 0,0 0 0,0 1 0,-1-1 0,1 0 0,0 0 0,0 1 0,0-1 0,0 0 0,0 0 0,-1 1 0,1-1 0,0 0 0,0 0 0,0 0 0,-1 0 0,1 1 0,0-1 0,0 0 0,-1 0 0,1 0 0,0 0 0,0 0 0,-1 1 0,1-1 0,-12-7 0,-9-15 0,14 8 0,-1 0 0,2-1 0,0 1 0,1-1 0,1 0 0,0-1 0,1 1 0,0-1 0,1 0 0,1 1 0,1-1 0,0 0 0,1 0 0,3-15 0,-1 13 0,0 0 0,1 1 0,1-1 0,1 1 0,0 0 0,2 0 0,-1 1 0,2 0 0,0 1 0,1-1 0,24-26 0,-27 36-22,0-1-1,0 2 0,1-1 0,0 1 1,0 0-1,14-5 0,-1 0-1183,-7 2-5620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07:44.66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2725 4072 24575,'-13'13'0,"0"0"0,-1-1 0,-1 0 0,0-2 0,-27 15 0,-43 16 0,-1-3 0,-101 27 0,-187 32 0,357-93 0,-30 7 0,1-2 0,-93 6 0,117-16 0,0 0 0,1-2 0,-1 0 0,0-1 0,1-1 0,0-2 0,1 0 0,-1 0 0,-31-19 0,38 16 0,0-1 0,0-1 0,2 0 0,-1-1 0,-13-18 0,-51-79 0,45 62 0,-222-323 0,198 291 0,4-3 0,3-3 0,-43-105 0,78 153 0,-14-72 0,20 71 0,-2 1 0,-16-40 0,17 50 0,0 0 0,2-1 0,-5-39 0,7 34 0,-2 1 0,-12-39 0,-78-233 0,-39-196 0,33 118 0,63 250 0,-19-73 0,51 168 0,1-1 0,2 0 0,0-58 0,4 64 0,-11-59 0,4 37 0,-14-56 0,14 80 0,2 1 0,1-1 0,-1-41 0,6 55 0,-1 3 0,1 1 0,1 0 0,0-1 0,6-23 0,-6 32 0,1 1 0,0-1 0,0 1 0,0 0 0,0 0 0,1 0 0,0 0 0,-1 1 0,2-1 0,-1 1 0,0-1 0,1 1 0,-1 0 0,1 1 0,0-1 0,0 0 0,7-2 0,48-20 0,0 3 0,2 2 0,95-17 0,39-12 0,-49 2 0,-10 2 0,2 5 0,155-22 0,-273 60 16,0 2 0,0 1 0,0 0 0,0 2 0,-1 0 0,31 9 0,-32-7-201,0 0 1,0-2-1,1 0 0,-1-1 1,1-1-1,-1 0 1,34-5-1,-28-1-6641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07:47.54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6104 24575,'0'1'0,"1"0"0,-1 0 0,1-1 0,-1 1 0,1 0 0,-1-1 0,1 1 0,-1-1 0,1 1 0,0 0 0,-1-1 0,1 1 0,0-1 0,0 0 0,-1 1 0,1-1 0,0 1 0,0-1 0,0 0 0,-1 0 0,1 0 0,0 1 0,0-1 0,0 0 0,0 0 0,0 0 0,-1 0 0,1 0 0,0-1 0,0 1 0,0 0 0,0 0 0,-1 0 0,1-1 0,1 0 0,33-7 0,538-197 0,-516 186 0,139-39 0,40-15 0,160-96 0,-200 81 0,1002-380 0,-519 212 0,-165 67 0,-100 38 0,211-71 0,358-121 0,-941 329 0,638-213 0,12 38 0,282-52 0,-728 168 0,158-43 0,74-25 0,-116 30 0,662-197 0,-1012 304 0,69-21 0,-1-4 0,-1-3 0,102-58 0,-177 87 0,0 1 0,-1-1 0,1 0 0,-1-1 0,1 1 0,-1 0 0,0-1 0,-1 0 0,1 0 0,-1 0 0,1 0 0,-1 0 0,0 0 0,-1 0 0,1-1 0,-1 1 0,0-1 0,0 1 0,0-1 0,0 0 0,-1 1 0,0-1 0,0 0 0,0 1 0,-2-7 0,-2-12 0,-1 0 0,-1 0 0,-18-44 0,1 1 0,-28-95 0,-8 3 0,-92-179 0,104 235 0,-59-184 0,98 255 0,1 0 0,1 0 0,2-1 0,1 1 0,2-42 0,-1 51 0,0-1 0,-1 1 0,-1 0 0,-1 0 0,-11-29 0,10 35 0,0 0 0,2 0 0,0 0 0,0 0 0,2-1 0,0 0 0,1 1 0,1-1 0,0 0 0,5-32 0,10-48 0,-5 21 0,-4 46-74,-2 11-356,0 0-1,1-33 1,-6 42-6396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40:21.8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458 23 24575,'-4'-2'0,"0"-1"0,0 0 0,-1 1 0,1 0 0,0 0 0,-1 0 0,1 1 0,-1-1 0,0 1 0,1 0 0,-1 0 0,0 1 0,0 0 0,1-1 0,-10 2 0,2 0 0,1 0 0,-1 1 0,0 1 0,0 0 0,-13 5 0,-16 10 0,1 3 0,-63 42 0,0 0 0,98-62 27,9-4-1419,5-2-5434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08:51.68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9 946 24575,'-9'6'0,"9"-6"0,0 0 0,0 0 0,0 0 0,0 1 0,0-1 0,0 0 0,0 0 0,0 0 0,0 0 0,0 1 0,0-1 0,0 0 0,0 0 0,0 0 0,1 0 0,-1 0 0,0 1 0,0-1 0,0 0 0,0 0 0,0 0 0,0 0 0,0 0 0,0 0 0,1 1 0,-1-1 0,0 0 0,0 0 0,0 0 0,0 0 0,0 0 0,1 0 0,-1 0 0,0 0 0,0 0 0,0 0 0,0 0 0,0 0 0,1 0 0,-1 0 0,0 0 0,0 0 0,0 0 0,0 0 0,1 0 0,-1 0 0,0 0 0,0 0 0,0 0 0,0 0 0,0 0 0,1 0 0,-1 0 0,0 0 0,0 0 0,0-1 0,0 1 0,0 0 0,0 0 0,1 0 0,-1 0 0,0 0 0,0 0 0,0-1 0,0 1 0,869-380 0,-580 250 0,463-241 0,-735 360-136,1 2-1,0 0 1,1 0-1,0 2 1,0 0-1,1 2 1,0 0-1,0 1 0,28-2 1,-34 6-6690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08:52.08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1030 24575,'6'-2'0,"-1"1"0,0-1 0,1 0 0,-1-1 0,0 1 0,0-1 0,0 0 0,-1 0 0,8-6 0,10-7 0,469-289 0,46-28 0,13 7-1365,-521 306-5461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08:52.49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59 1007 24575,'-59'38'0,"109"-78"0,648-399 0,-199 131 0,-145 73-1365,-315 212-5461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08:52.82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0 923 24575,'0'0'0,"1"0"0,-1 1 0,0-1 0,0 0 0,1 0 0,-1 1 0,0-1 0,1 0 0,-1 0 0,0 1 0,0-1 0,1 0 0,-1 0 0,1 0 0,-1 0 0,0 0 0,1 1 0,-1-1 0,0 0 0,1 0 0,-1 0 0,0 0 0,1 0 0,-1 0 0,1 0 0,-1 0 0,0 0 0,1 0 0,-1-1 0,0 1 0,1 0 0,-1 0 0,1 0 0,-1 0 0,0-1 0,1 1 0,-1 0 0,0 0 0,0 0 0,1-1 0,21-9 0,-20 8 0,313-190 0,-189 109 0,400-275 0,-472 318-341,-2-1 0,-2-3-1,70-79 1,-95 92-6485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9:54.97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6036 124 24575,'-181'-10'0,"52"0"0,-1076 40 0,480 2 0,623-28 0,-177 3 0,-155 6 0,-537 43 0,398-17 0,57-3 0,118-8 0,349-28 0,-91-12 0,-21-1 0,137 13 0,10-1 0,-1 1 0,0 0 0,1 1 0,-28 6 0,39-6 0,1-1 0,-1 1 0,1 0 0,-1 0 0,1 0 0,0 0 0,-1 0 0,1 1 0,0-1 0,0 1 0,0-1 0,0 1 0,0 0 0,1-1 0,-1 1 0,0 0 0,1 1 0,-1-1 0,1 0 0,0 0 0,0 0 0,0 1 0,0-1 0,0 1 0,0-1 0,1 1 0,-1-1 0,1 1 0,0-1 0,0 1 0,0-1 0,0 1 0,0-1 0,1 4 0,21 128 0,-12-78 0,7 92 0,-8 19 0,40 227 0,-28-240 0,0 158 0,-20-285 0,59 436 0,-30-277 0,-4 64 0,-25-204 0,-10 80 0,0 4 0,7-82 0,0-19 0,2-1 0,2 30 0,-1-52 0,-1 0 0,1 0 0,1 0 0,-1 0 0,1 0 0,0 0 0,0-1 0,1 1 0,-1-1 0,1 0 0,0 1 0,1-1 0,0-1 0,-1 1 0,7 5 0,-7-7 0,1-1 0,1 1 0,-1-1 0,0 0 0,1 0 0,-1 0 0,1-1 0,-1 0 0,1 1 0,0-2 0,-1 1 0,1 0 0,0-1 0,0 0 0,-1 0 0,9-2 0,9-1 0,0-2 0,31-10 0,12-2 0,621-37 0,-596 51 0,1564-102 0,-1385 78 0,448 12 0,314 32 0,-874-18 0,35-14 0,-109 6 0,5-1 0,139-7 0,-194 16 0,56-10 0,20-2 0,-77 9 0,-1-1 0,0-2 0,0-1 0,-1-1 0,0-2 0,49-25 0,-72 33 0,0-1 0,0 0 0,-1 0 0,0 0 0,0-1 0,0 0 0,0 0 0,-1 0 0,0-1 0,0 0 0,0 0 0,-1 0 0,6-11 0,-5 7 0,-1 0 0,-1 0 0,0 0 0,0 0 0,-1-1 0,0 0 0,-1 1 0,0-19 0,-3-10 0,-3 1 0,0-1 0,-3 1 0,-15-45 0,18 64 0,-13-58 0,4-1 0,3 0 0,4 0 0,3-1 0,7-87 0,0-227 0,-50-135 0,31 392 0,-3-8 0,-5 0 0,-75-245 0,81 342 24,-9-32-1413,24 58-5437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9:55.66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88 52 24575,'-5'3'0,"0"0"0,0-1 0,1 1 0,-1-1 0,-1 0 0,1 0 0,0-1 0,0 0 0,-1 0 0,1 0 0,0 0 0,-7-1 0,-3 2 0,177-11 0,45-15 0,-26 2 0,190 1 0,-348 21-1365,-2 1-5461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9:56.10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10 61 24575,'0'0'0,"-1"0"0,1 0 0,0 0 0,0 0 0,-1 0 0,1-1 0,0 1 0,-1 0 0,1 0 0,0 0 0,0 0 0,-1 0 0,1 0 0,0 0 0,0 1 0,-1-1 0,1 0 0,0 0 0,0 0 0,-1 0 0,1 0 0,0 0 0,0 0 0,-1 0 0,1 1 0,0-1 0,0 0 0,0 0 0,-1 0 0,1 1 0,0-1 0,0 0 0,0 0 0,0 0 0,0 1 0,-1-1 0,1 0 0,0 0 0,0 1 0,0-1 0,0 0 0,0 0 0,0 1 0,0-1 0,0 0 0,0 0 0,0 1 0,0-1 0,0 0 0,0 0 0,0 1 0,0-1 0,0 0 0,0 1 0,1-1 0,-1 1 0,1 0 0,0-1 0,-1 1 0,1-1 0,-1 1 0,1-1 0,0 0 0,-1 1 0,1-1 0,0 0 0,0 1 0,-1-1 0,1 0 0,0 0 0,0 1 0,-1-1 0,1 0 0,0 0 0,0 0 0,0 0 0,0 0 0,316-27 0,372-13 0,-627 41-65,-24 1-368,0-2-1,49-7 1,-58 2-6393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9:57.45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879 77 24575,'-780'0'0,"773"0"0,1 0 0,0 0 0,0 1 0,0 0 0,0 0 0,0 1 0,0-1 0,0 1 0,-9 5 0,13-6 0,0 0 0,0 1 0,0-1 0,1 1 0,-1 0 0,0-1 0,0 1 0,1 0 0,-1 0 0,1 0 0,0 0 0,0 0 0,-1 0 0,1 1 0,0-1 0,1 0 0,-1 1 0,0-1 0,1 0 0,-1 1 0,1-1 0,0 1 0,0-1 0,0 0 0,0 1 0,1 4 0,31 174 0,-17-110 0,7 85 0,-15 436 0,-10-330 0,23 2 0,-13-201 0,-7-58 0,1 0 0,-1 0 0,1-1 0,0 1 0,0 0 0,1-1 0,-1 1 0,1-1 0,0 1 0,0-1 0,1 0 0,-1 0 0,1 0 0,0 0 0,0 0 0,6 5 0,-5-6 0,2 0 0,-1 0 0,0-1 0,0 0 0,1 0 0,-1 0 0,1-1 0,-1 1 0,1-1 0,0-1 0,0 1 0,-1-1 0,10 0 0,75-1 0,156-4 0,-146-8 0,-65 8 0,53-3 0,-78 8 0,1 0 0,-1-1 0,0 0 0,1 0 0,-1-1 0,0-1 0,0 0 0,0 0 0,-1-1 0,1 0 0,11-7 0,-16 7 0,0 0 0,0-1 0,0 0 0,0 1 0,-1-2 0,1 1 0,-1 0 0,-1-1 0,1 0 0,-1 0 0,0 0 0,0 0 0,-1 0 0,0-1 0,0 1 0,0-1 0,-1 1 0,1-9 0,-1-22 0,-2 0 0,-1 1 0,-2-1 0,-16-70 0,15 84 0,-89-392 0,-20-106 0,99 428-455,3 0 0,2-149 0,10 221-6371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0:34.78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1894 41 24575,'0'1'0,"-1"0"0,1 0 0,-1 0 0,1 0 0,-1 1 0,1-1 0,-1 0 0,0-1 0,1 1 0,-1 0 0,0 0 0,0 0 0,0 0 0,0 0 0,0-1 0,0 1 0,0-1 0,0 1 0,0 0 0,0-1 0,0 0 0,0 1 0,-1-1 0,1 0 0,0 1 0,0-1 0,-2 0 0,-39 5 0,37-5 0,-268 2 0,140-3 0,45-9 0,72 7 0,0 0 0,0 1 0,0 1 0,0 1 0,-27 2 0,-77 11 0,-1-5 0,-135-10 0,84 0 0,119 1 0,-49 1 0,-129 15 0,212-12 0,5 0 0,1-1 0,-1-1 0,1 0 0,-1 0 0,1-2 0,-26-3 0,39 4 0,0 0 0,-1 0 0,1 0 0,-1 0 0,1 0 0,0 0 0,-1 0 0,1 0 0,-1 0 0,1 0 0,0 0 0,-1 0 0,1-1 0,0 1 0,-1 0 0,1 0 0,0-1 0,-1 1 0,1 0 0,0 0 0,-1-1 0,1 1 0,0 0 0,0-1 0,0 1 0,-1 0 0,1-1 0,0 1 0,0 0 0,0-1 0,0 1 0,-1-1 0,1 1 0,0 0 0,0-1 0,0 0 0,12-10 0,25-5 0,-36 16 0,125-41-1365,-93 32-5461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1:11.69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1471 24575,'179'-15'0,"49"-13"0,78-14 0,-237 34 0,-54 7 0,0 0 0,-1 0 0,1-1 0,0-1 0,-1-1 0,0 0 0,0-1 0,16-7 0,-28 11 0,0 0 0,-1-1 0,1 1 0,0-1 0,0 1 0,-1-1 0,1 0 0,-1 0 0,1 0 0,-1 0 0,0 0 0,0 0 0,0 0 0,0 0 0,0 0 0,0 0 0,0-1 0,-1 1 0,1 0 0,-1-1 0,0 1 0,0 0 0,0-1 0,0 1 0,0 0 0,0-1 0,0 1 0,-1 0 0,1-1 0,-2-2 0,-3-8 0,-1 0 0,1 0 0,-2 1 0,-10-15 0,-2-7 0,4-5 0,2 0 0,1-1 0,2 0 0,-5-48 0,1 8 0,-3-8 0,10 41 0,-2 0 0,-2 1 0,-3 1 0,-20-50 0,31 90 0,1 0 0,0 0 0,1 0 0,-1 0 0,1-1 0,0 1 0,0 0 0,0 0 0,1-1 0,0-8 0,1 11 0,-1 1 0,1 0 0,-1 0 0,1 0 0,0 0 0,0 0 0,0 0 0,0 0 0,0 0 0,0 1 0,0-1 0,1 0 0,-1 1 0,1-1 0,-1 1 0,1-1 0,0 1 0,0 0 0,-1 0 0,1-1 0,0 1 0,0 0 0,0 1 0,0-1 0,0 0 0,0 1 0,0-1 0,4 0 0,71-10 0,1 3 0,123 3 0,-175 4 0,1-2 0,38-8 0,-7 1 0,216-32 0,-119 23 0,224 4 0,-378 15 0,0-1 0,-1 1 0,1 0 0,-1 0 0,1 0 0,0 0 0,-1 0 0,1 0 0,0 0 0,-1 0 0,1 0 0,-1 1 0,1-1 0,0 0 0,-1 0 0,1 0 0,-1 1 0,1-1 0,0 0 0,-1 1 0,1-1 0,-1 0 0,1 1 0,-1-1 0,0 1 0,1-1 0,-1 1 0,1-1 0,-1 1 0,0-1 0,1 1 0,-1-1 0,1 2 0,-2 0 0,1-1 0,0 1 0,-1 0 0,1-1 0,-1 1 0,0-1 0,1 1 0,-1-1 0,0 0 0,0 1 0,0-1 0,0 0 0,-1 2 0,-53 49 0,41-40 0,9-7 0,1-1 0,0 2 0,0-1 0,0 0 0,0 1 0,1 0 0,0 0 0,0 0 0,1 0 0,-1 0 0,1 1 0,1-1 0,-1 1 0,1-1 0,0 1 0,0 8 0,2 10 0,0-1 0,2 1 0,6 28 0,5 45 0,-15-50 0,-1 0 0,-13 61 0,12-88 0,-22 180 0,14-121 0,2-20 0,-2 77 0,10-134 0,1 0 0,0 0 0,0 0 0,0 0 0,1 0 0,-1 0 0,1 0 0,-1 0 0,1 0 0,0 0 0,0 0 0,0 0 0,1-1 0,-1 1 0,1 0 0,-1-1 0,1 1 0,0-1 0,0 0 0,0 0 0,0 1 0,5 2 0,-2-3 0,1 1 0,0-1 0,0 0 0,0-1 0,0 1 0,0-1 0,0-1 0,1 1 0,-1-1 0,9 0 0,1294-5 0,-1305 5 0,1 0 0,-1 0 0,1-1 0,-1 1 0,0-1 0,1 0 0,-1 0 0,7-3 0,-10 3 0,0 1 0,0-1 0,0 0 0,0 0 0,0 0 0,0 1 0,0-1 0,-1 0 0,1 0 0,0 0 0,-1 0 0,1 0 0,-1-1 0,1 1 0,-1 0 0,0 0 0,1 0 0,-1 0 0,0 0 0,0-1 0,0 1 0,1 0 0,-2 0 0,1 0 0,0 0 0,0-1 0,0 1 0,0 0 0,-1 0 0,1 0 0,0 0 0,-1 0 0,1-1 0,-1 1 0,1 0 0,-1 0 0,-1-1 0,-8-17 0,2 0 0,0-1 0,1 0 0,0 0 0,2-1 0,1 1 0,0-1 0,2 0 0,-1-27 0,4 11 0,-3-1 0,-10-64 0,6 58 0,1-1 0,3-69 0,3 69 0,-3-1 0,-9-63 0,-15-51 0,22 135 0,1-1 0,0 1 0,3-40 0,-3-35 0,2 99 0,1 0 0,0 0 0,-1-1 0,1 1 0,0 0 0,0 0 0,0-1 0,0 1 0,0 0 0,0-1 0,0 1 0,0 0 0,0 0 0,1-1 0,-1 1 0,0 0 0,1 0 0,-1-1 0,1 1 0,0 0 0,-1 0 0,1 0 0,0 0 0,0 0 0,0 0 0,-1 0 0,1 0 0,0 0 0,0 1 0,0-1 0,0 0 0,1 0 0,-1 1 0,0-1 0,0 1 0,2-1 0,3 0 0,0 1 0,0 0 0,0 1 0,0-1 0,0 1 0,11 3 0,13 2 0,64 6 0,-54-5 0,1-2 0,0-2 0,71-4 0,81-14 0,167-23 0,-283 24 0,80-26 0,-155 39 0,0 0 0,0 0 0,0 0 0,0 1 0,0-1 0,0 0 0,0 1 0,0 0 0,0-1 0,0 1 0,0 0 0,0 0 0,0 0 0,1 1 0,-1-1 0,0 0 0,0 1 0,0-1 0,0 1 0,0 0 0,0 0 0,0 0 0,0 0 0,-1 0 0,3 1 0,-3 1 0,0-1 0,0 1 0,0-1 0,0 1 0,-1 0 0,1 0 0,-1-1 0,0 1 0,1 0 0,-1 0 0,0-1 0,-1 1 0,1 0 0,-1 0 0,1-1 0,-1 1 0,0 0 0,0-1 0,-1 4 0,-28 76 0,18-52 0,2-1 0,1 1 0,-7 37 0,0 50 0,-3 199 0,18-208 0,4 94 0,-3-197 0,0 0 0,1-1 0,0 1 0,-1 0 0,2 0 0,-1-1 0,0 1 0,1-1 0,0 1 0,0-1 0,1 0 0,-1 0 0,1 0 0,0 0 0,0 0 0,0 0 0,4 3 0,-2-4 0,1 0 0,-1 0 0,1-1 0,-1 1 0,1-1 0,0-1 0,-1 1 0,1-1 0,0 0 0,0 0 0,0-1 0,0 0 0,7 0 0,262-24 0,-269 23 0,107-14 0,124 0 0,-207 14 0,56-11 0,-56 7 0,52-2 0,-58 7 0,-15 1 0,-1-1 0,1 0 0,0-1 0,-1 1 0,13-4 0,-19 3 0,1 0 0,-1 1 0,0-1 0,0 0 0,0-1 0,0 1 0,0 0 0,0-1 0,0 1 0,-1-1 0,1 1 0,0-1 0,-1 0 0,0 0 0,1 1 0,-1-1 0,0 0 0,0 0 0,0 0 0,0-1 0,0 1 0,0 0 0,-1 0 0,1-1 0,0-1 0,0-11 0,0 0 0,-1 0 0,-1 0 0,0 0 0,-1 1 0,-1-1 0,-5-16 0,3 9 0,1 0 0,-2-28 0,3-7 0,4 0 0,1 0 0,14-73 0,-11 90 0,-2-1 0,-2 1 0,-1-1 0,-2 1 0,-2 0 0,-12-53 0,13 76 0,-23-109 0,12 76 0,14 50 0,0 0 0,0-1 0,0 1 0,0 0 0,0-1 0,0 1 0,0 0 0,0 0 0,0-1 0,0 1 0,0 0 0,1 0 0,-1-1 0,0 1 0,0 0 0,0 0 0,1-1 0,-1 1 0,0 0 0,0 0 0,0 0 0,1-1 0,-1 1 0,0 0 0,1 0 0,-1 0 0,0 0 0,0 0 0,1-1 0,-1 1 0,0 0 0,1 0 0,-1 0 0,0 0 0,1 0 0,-1 0 0,0 0 0,0 0 0,1 0 0,-1 0 0,0 0 0,1 1 0,-1-1 0,0 0 0,0 0 0,1 0 0,-1 0 0,0 0 0,1 0 0,-1 1 0,0-1 0,0 0 0,1 1 0,22 6 0,-19-5 0,38 10 0,0-1 0,1-2 0,-1-2 0,54 2 0,177-8 0,-148-4 0,296 3 0,-414 0 0,0 0 0,0 1 0,-1-1 0,1 2 0,0-1 0,0 1 0,10 4 0,-15-6 0,0 1 0,-1 0 0,1 0 0,0 0 0,-1 0 0,1 0 0,-1 1 0,1-1 0,-1 0 0,0 1 0,1-1 0,-1 1 0,0 0 0,0-1 0,0 1 0,0 0 0,0-1 0,-1 1 0,1 0 0,-1 0 0,1 0 0,-1 0 0,1 0 0,-1 0 0,0 0 0,0 0 0,0-1 0,0 1 0,0 0 0,-1 0 0,0 3 0,-29 255 0,23-176 0,1 1 0,8 149 0,23-32 0,1-24 0,-16-120 0,-9-54 0,0-1 0,0 1 0,0 0 0,0 0 0,1 0 0,-1-1 0,1 1 0,0-1 0,0 1 0,1-1 0,4 6 0,-5-8 0,0 0 0,0 0 0,1-1 0,-1 1 0,0-1 0,0 1 0,1-1 0,-1 1 0,0-1 0,1 0 0,-1 0 0,0 0 0,1-1 0,-1 1 0,4-2 0,41-13 0,-21 6 0,16 2 0,1 1 0,-1 3 0,1 1 0,67 5 0,-9 0 0,-66-4 0,0-2 0,-1-2 0,0-1 0,0-2 0,-1-1 0,63-25 0,-93 33 0,0-1 0,0 1 0,0 0 0,-1-1 0,1 0 0,-1 1 0,1-1 0,-1 0 0,0 0 0,1-1 0,-1 1 0,0 0 0,-1-1 0,1 1 0,0-1 0,-1 1 0,1-1 0,-1 0 0,0 0 0,0 0 0,0 0 0,0 0 0,0 0 0,-1 0 0,1-5 0,-1-6 0,-1 0 0,0 0 0,-1 1 0,-6-24 0,-1-17 0,-5-41 0,8 56 0,-3-53 0,10-488 0,0 560 0,2-1 0,0 1 0,5-19 0,3-11 0,-11 48 0,1 0 0,-1 0 0,1 1 0,-1-1 0,1 0 0,0 1 0,-1-1 0,1 0 0,0 1 0,0-1 0,0 1 0,1 0 0,-1-1 0,0 1 0,0 0 0,1 0 0,-1-1 0,1 1 0,-1 0 0,1 0 0,-1 1 0,1-1 0,0 0 0,-1 1 0,1-1 0,0 0 0,0 1 0,-1 0 0,1-1 0,3 1 0,7 0 0,-1 0 0,1 1 0,0 0 0,11 3 0,15 0 0,71 9 0,-86-8 0,-1-2 0,1 0 0,0-2 0,0 0 0,0-2 0,42-6 0,-25-1 0,1 2 0,-1 2 0,0 2 0,1 1 0,51 6 0,-90-5 0,0 0 0,0 0 0,-1 1 0,1-1 0,0 0 0,-1 1 0,1-1 0,0 1 0,-1 0 0,1 0 0,-1-1 0,1 1 0,-1 0 0,1 0 0,-1 0 0,1 1 0,-1-1 0,0 0 0,0 0 0,0 1 0,0-1 0,0 1 0,0-1 0,0 1 0,0-1 0,0 1 0,-1-1 0,1 1 0,-1 0 0,1-1 0,-1 1 0,0 0 0,1 2 0,-1 6 0,0 0 0,-1 0 0,0 0 0,-1 0 0,-2 10 0,-3 21 0,7-13 0,1-1 0,9 53 0,2 19 0,-10-39 0,13 142 0,-10-147 0,-3 76 0,1 19 0,-2-142 0,0 0 0,0 0 0,0 0 0,1 0 0,0 0 0,1 0 0,0 0 0,0-1 0,6 9 0,-6-11 0,0-1 0,1 0 0,-1 0 0,1 0 0,0-1 0,0 1 0,0-1 0,1 0 0,-1 0 0,1-1 0,0 1 0,0-1 0,0 0 0,9 2 0,19 3 0,1-2 0,-1-1 0,1-1 0,0-2 0,48-5 0,1 1 0,203-15 0,-171 9 0,-12-2 0,96-2 0,-193 13 0,-3 0 0,0 1 0,0-1 0,0 0 0,0 0 0,0 0 0,0-1 0,0 1 0,0-1 0,0 0 0,0 0 0,0 0 0,0 0 0,-1 0 0,5-3 0,-6-1-1365,-6 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8:57.4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391 0 24575,'-28'2'0,"0"2"0,1 1 0,-1 1 0,1 1 0,-40 17 0,-11 2 0,-27 10 0,102-37-54,9-6 189,11-6-1581,-1 5-5380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40:22.3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293 64 24575,'-1'-4'0,"-1"0"0,1 1 0,-1-1 0,0 0 0,-1 1 0,1 0 0,-1-1 0,1 1 0,-1 0 0,0 0 0,0 1 0,0-1 0,0 0 0,-1 1 0,1 0 0,-1 0 0,0 0 0,1 0 0,-1 1 0,0 0 0,0-1 0,0 1 0,0 0 0,0 1 0,0-1 0,0 1 0,0 0 0,0 0 0,0 0 0,0 0 0,-1 1 0,1 0 0,0 0 0,0 0 0,-6 3 0,-1 1 0,0 0 0,1 1 0,0 0 0,0 1 0,0 0 0,1 1 0,0 0 0,0 1 0,1-1 0,0 1 0,-7 12 0,8-12 0,1 0 0,0 1 0,1 0 0,-1 0 0,2 1 0,-6 16 0,10-24 0,-1 0 0,1 0 0,-1 0 0,1 0 0,0 0 0,0 0 0,0 0 0,0 0 0,1 0 0,-1 0 0,1 0 0,0 0 0,0 0 0,0 0 0,0 0 0,0-1 0,1 1 0,-1 0 0,1-1 0,0 1 0,-1-1 0,1 0 0,1 1 0,-1-1 0,0 0 0,0 0 0,1-1 0,-1 1 0,4 2 0,11 4 0,0 0 0,0-1 0,36 8 0,-30-9 0,0 2 0,30 13 0,-48-19 0,1 1 0,-1 0 0,0 1 0,0-1 0,0 1 0,0 0 0,-1 0 0,0 1 0,1-1 0,-1 1 0,-1 0 0,1 0 0,4 11 0,-6-12 0,-1 0 0,0 1 0,0-1 0,0 1 0,0-1 0,-1 1 0,0-1 0,0 1 0,0-1 0,-1 1 0,0 0 0,1-1 0,-1 0 0,-1 1 0,1-1 0,-1 0 0,0 1 0,0-1 0,0 0 0,0 0 0,-1 0 0,1-1 0,-1 1 0,0-1 0,0 1 0,-6 3 0,4-1 0,0-2 0,-1 1 0,0-1 0,1 0 0,-1 0 0,-1 0 0,1-1 0,0 0 0,-1 0 0,0-1 0,0 0 0,1 0 0,-1-1 0,0 1 0,-1-1 0,-11-1 0,15 0-72,1-1 1,0 1-1,-1-1 0,1 0 0,0 0 0,0-1 0,0 1 0,0-1 1,0 1-1,0-1 0,0 0 0,1 0 0,-1 0 0,0-1 0,1 1 1,0-1-1,0 1 0,-3-5 0,-5-10-6754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1:12.76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18 0 24575,'-1'0'0,"-15"4"0,20 20 0,65 151 0,-18-52 0,40 123-1365,-87-235-5461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1:13.15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13 130 24575,'0'0'0,"-1"0"0,0-1 0,1 1 0,-1 0 0,1 0 0,-1 0 0,1 0 0,-1-1 0,1 1 0,-1 0 0,1-1 0,-1 1 0,1 0 0,-1-1 0,1 1 0,-1 0 0,1-1 0,0 1 0,-1-1 0,1 1 0,0-1 0,-1 1 0,1-1 0,0 1 0,0-1 0,-1 1 0,1-1 0,0 1 0,0-1 0,0 0 0,0 1 0,0-1 0,0 1 0,0-1 0,0 1 0,0-1 0,0 0 0,0 1 0,0-1 0,0 1 0,0-1 0,1 1 0,-1-1 0,0 0 0,0 1 0,1-1 0,-1 1 0,0-1 0,1 1 0,-1 0 0,0-1 0,1 0 0,17-28 0,-10 21 0,0 1 0,0-1 0,1 2 0,0-1 0,1 2 0,-1-1 0,1 1 0,0 0 0,1 1 0,-1 0 0,1 1 0,15-3 0,-21 5 0,0 0 0,0 1 0,0-1 0,1 1 0,-1 0 0,0 1 0,0-1 0,0 1 0,0 0 0,0 0 0,0 1 0,8 3 0,-10-3 0,0 0 0,0 0 0,0 0 0,-1 0 0,1 1 0,0-1 0,-1 1 0,0-1 0,0 1 0,0 0 0,0 0 0,0 0 0,-1 0 0,1 1 0,-1-1 0,0 0 0,0 1 0,0-1 0,0 1 0,0 4 0,0-1 8,-1 1 0,0-1 0,0 0 0,-1 1 0,0-1 0,0 0 0,-1 1 0,0-1 0,0 0 0,-1 0 0,0 0 0,0-1 0,0 1 0,-7 9 0,4-8-143,0 0 0,0 0 0,-1-1 0,1 1 0,-2-2 0,1 1 0,-1-1 0,0 0 0,0-1 0,-14 7 0,5-5-6691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1:13.84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83 24575,'0'7'0,"0"7"0,0-1 0,0 1 0,1 0 0,1-1 0,1 1 0,0-1 0,0 1 0,10 20 0,-11-29 0,1 2 0,1 0 0,0-1 0,0 1 0,0-1 0,1 1 0,6 5 0,-10-11 0,0 0 0,-1-1 0,1 1 0,0 0 0,0-1 0,0 1 0,0-1 0,0 0 0,0 1 0,0-1 0,0 0 0,0 1 0,0-1 0,0 0 0,0 0 0,0 0 0,0 0 0,0 0 0,0 0 0,0 0 0,2 0 0,-1-1 0,-1 0 0,1 0 0,0-1 0,0 1 0,-1 0 0,1 0 0,0-1 0,-1 1 0,1-1 0,-1 1 0,0-1 0,0 0 0,1 0 0,0-3 0,3-7 0,0 0 0,-1 0 0,-1 0 0,0 0 0,0-1 0,0-16 0,5-18 0,-6 38 0,0 0 0,0 1 0,-1-1 0,0 0 0,0 0 0,-1 0 0,0 0 0,-1 0 0,0 0 0,0 0 0,-5-15 0,9 33 0,-1 0 0,0 1 0,-1-1 0,0 1 0,0-1 0,-1 1 0,-1 14 0,0-11 0,1 0 0,0 0 0,1 1 0,1-1 0,0 0 0,4 15 0,-4-22 0,1 0 0,-1 0 0,1 0 0,0-1 0,0 0 0,0 1 0,1-1 0,7 8 0,-9-12 0,-1 0 0,1 0 0,0 0 0,-1 0 0,1 0 0,0 0 0,0-1 0,0 1 0,0 0 0,-1-1 0,1 0 0,0 1 0,0-1 0,0 0 0,0 0 0,0 0 0,0 0 0,0-1 0,0 1 0,0 0 0,0-1 0,-1 0 0,1 1 0,0-1 0,0 0 0,0 0 0,-1 0 0,1 0 0,-1 0 0,1 0 0,-1 0 0,2-2 0,19-14-1365,-2-1-5461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1:14.76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57 762 24575,'2'-28'0,"9"-53"0,2-17 0,-14-253 0,0 324 0,-2 1 0,0-1 0,-2 1 0,-1 0 0,-11-30 0,17 55 0,-1 0 0,1 0 0,0 1 0,0-1 0,-1 0 0,1 0 0,-1 0 0,1 1 0,-1-1 0,1 0 0,-1 1 0,1-1 0,-1 0 0,1 1 0,-1-1 0,0 1 0,1-1 0,-1 1 0,0-1 0,1 1 0,-1-1 0,0 1 0,-1-1 0,-10 13 0,0 30 0,7 9 0,2 0 0,3 0 0,2 1 0,2-1 0,2 0 0,3-1 0,21 71 0,-24-103 17,1 0 0,1-1 1,0 0-1,2 0 0,0-1 0,19 25 0,-26-38-54,-1 0 0,0 0 0,1 0-1,0 0 1,0-1 0,0 1 0,0-1 0,0 0 0,0 0 0,0 0 0,1 0-1,-1-1 1,1 1 0,-1-1 0,1 0 0,0 0 0,0 0 0,-1 0 0,1-1-1,0 0 1,0 1 0,0-2 0,-1 1 0,1 0 0,0-1 0,0 1 0,0-1-1,-1 0 1,1 0 0,0-1 0,-1 1 0,0-1 0,1 0 0,-1 0 0,0 0-1,1 0 1,-1 0 0,-1-1 0,4-3 0,12-10-6789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1:15.26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68 0 24575,'-4'1'0,"1"-1"0,0 1 0,0 0 0,0 0 0,0 0 0,0 0 0,0 1 0,0-1 0,0 1 0,1-1 0,-1 1 0,0 0 0,1 0 0,0 1 0,-1-1 0,1 0 0,0 1 0,0-1 0,0 1 0,1 0 0,-1-1 0,-2 6 0,3-6 0,0 0 0,0 0 0,0 0 0,1 0 0,-1 0 0,0 0 0,1 1 0,0-1 0,-1 0 0,1 0 0,0 0 0,0 0 0,0 0 0,0 1 0,1-1 0,-1 0 0,0 0 0,1 0 0,0 0 0,-1 0 0,1 0 0,0 0 0,0 0 0,0 0 0,0 0 0,1 0 0,-1-1 0,0 1 0,1 0 0,-1-1 0,1 1 0,0-1 0,-1 0 0,4 2 0,47 20 0,-40-18 0,1 0 0,-1 0 0,-1 1 0,1 1 0,14 10 0,-23-14 0,0 0 0,0-1 0,-1 1 0,1 0 0,-1 0 0,0 0 0,0 1 0,0-1 0,0 0 0,-1 1 0,1 0 0,-1-1 0,0 1 0,0 0 0,0-1 0,-1 1 0,1 0 0,-1 0 0,0-1 0,0 1 0,0 0 0,-1 0 0,0 5 0,0-6 5,1 0 0,-1 0 0,0-1-1,0 1 1,0 0 0,0-1 0,-1 1 0,1-1-1,-1 1 1,1-1 0,-1 0 0,0 0 0,0 1-1,0-1 1,0 0 0,0-1 0,0 1-1,-1 0 1,1-1 0,-1 1 0,1-1 0,-1 0-1,0 0 1,-2 1 0,-1 0-154,-1-1 1,1 0-1,0 0 1,-1 0-1,1-1 1,-1 0-1,1 0 1,0-1-1,-12-2 1,-5-2-6678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1:15.83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118 203 24575,'1'0'0,"-1"0"0,1 0 0,-1 0 0,1 0 0,0 1 0,-1-1 0,1 0 0,-1 0 0,1 1 0,-1-1 0,1 0 0,0 1 0,-1-1 0,0 1 0,1-1 0,-1 1 0,1-1 0,-1 1 0,1-1 0,-1 1 0,0-1 0,0 1 0,1-1 0,-1 1 0,0-1 0,0 1 0,1 0 0,-1-1 0,0 1 0,0 0 0,0-1 0,0 1 0,0-1 0,0 1 0,0 0 0,0-1 0,0 1 0,0 0 0,-1-1 0,1 1 0,0-1 0,0 1 0,0 0 0,-1-1 0,1 1 0,0-1 0,-1 1 0,1-1 0,-1 1 0,1-1 0,0 1 0,-1-1 0,1 0 0,-1 1 0,1-1 0,-1 1 0,0-1 0,14-3 0,0-1 0,0-1 0,0 0 0,-1-1 0,0 0 0,0-1 0,0 0 0,-1-1 0,0 0 0,-1-1 0,1 0 0,13-16 0,-22 23 0,0 0 0,0 0 0,-1-1 0,1 1 0,0 0 0,-1-1 0,1 1 0,-1-1 0,0 1 0,0-1 0,0 1 0,0-1 0,0 0 0,-1 0 0,1 1 0,-1-1 0,1 0 0,-1 0 0,0 0 0,0 1 0,-1-1 0,1 0 0,-1 0 0,1 0 0,-1 1 0,0-1 0,0 0 0,0 1 0,0-1 0,0 1 0,-1-1 0,1 1 0,-1-1 0,0 1 0,1 0 0,-1 0 0,0 0 0,0 0 0,-1 0 0,1 0 0,0 1 0,0-1 0,-5-1 0,2 0 0,-1 0 0,0 1 0,1-1 0,-1 1 0,-1 1 0,1-1 0,0 1 0,0 0 0,0 0 0,-1 1 0,1 0 0,0 0 0,-1 0 0,1 1 0,0 0 0,0 0 0,0 1 0,0 0 0,-8 3 0,3 1 0,1 0 0,0 2 0,0-1 0,1 1 0,0 0 0,0 1 0,1 0 0,0 0 0,1 1 0,0 0 0,0 1 0,1-1 0,0 1 0,1 0 0,0 1 0,1-1 0,-3 14 0,5-18 0,1 1 0,-1-1 0,1 0 0,1 0 0,-1 1 0,1-1 0,1 0 0,-1 1 0,1-1 0,1 0 0,-1 0 0,1 0 0,0 0 0,1 0 0,-1 0 0,2 0 0,-1-1 0,1 1 0,0-1 0,0 0 0,0 0 0,1-1 0,0 1 0,0-1 0,0 0 0,1 0 0,0-1 0,0 0 0,11 6 0,-8-5 8,0 0 0,1-1 0,0 0 0,0-1 0,0 0 0,0-1 0,1 0 0,-1-1 0,1 0 0,-1 0 0,1-1 0,-1 0 0,1-1 0,15-3 0,1-3-305,-2-1 0,1-1 0,-2-2 0,36-19 0,-38 19-6529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0:00.29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2845 66 24575,'-54'-20'0,"-10"14"0,0 2 0,0 3 0,-113 13 0,65-3 0,-593 52 0,-388 15 0,1022-78 0,0-3 0,-78-15 0,117 12 0,26 6 0,1 0 0,-1 1 0,1 0 0,-1 0 0,0 0 0,1 0 0,-10 1 0,13 1 0,0-1 0,1 1 0,-1-1 0,0 1 0,1 0 0,-1 0 0,1 0 0,-1 0 0,1 0 0,-1 0 0,1 0 0,0 1 0,-1-1 0,1 0 0,0 1 0,0-1 0,0 1 0,0-1 0,0 1 0,0-1 0,1 1 0,-1 0 0,1-1 0,-1 1 0,1 0 0,-1 0 0,1 0 0,0-1 0,0 3 0,-4 30 0,2 1 0,5 64 0,0-23 0,10 428 0,1 54 0,-15-341 0,-38 302 0,10-340 0,5-36 0,-12 286 0,40-363 0,22 121 0,-8-84 0,-13-59 0,-3-25 0,0 1 0,2-1 0,0 0 0,7 20 0,-9-33 0,1-1 0,-1 0 0,1 0 0,0 0 0,0 0 0,0-1 0,1 1 0,-1-1 0,1 0 0,0 0 0,1 0 0,-1-1 0,1 1 0,-1-1 0,1 0 0,0 0 0,0-1 0,9 4 0,33 7 0,1-1 0,0-3 0,0-2 0,62 2 0,-21-8 0,153-16 0,89-34 0,-211 29 0,289-51 0,155-23 0,5 47 0,-286 65 0,-183-9 0,-14 3 0,-57-7 0,0-1 0,0-2 0,34-1 0,-61-1 0,0 0 0,1 0 0,-1-1 0,0 1 0,0-1 0,0 0 0,1 0 0,-1 0 0,0 0 0,0 0 0,0 0 0,-1 0 0,1-1 0,0 1 0,0-1 0,-1 1 0,1-1 0,-1 0 0,1 1 0,-1-1 0,1 0 0,-1 0 0,0 0 0,0 0 0,0 0 0,-1-1 0,1 1 0,0 0 0,-1 0 0,1 0 0,-1-1 0,0 1 0,0 0 0,0-1 0,0 1 0,0 0 0,-1-4 0,0-12 0,-2 0 0,0 0 0,-10-32 0,7 25 0,-31-149 0,-14-186 0,10-183 0,33 418 0,7 114 0,-60-776 0,-68 8 0,116 719 0,-3 1 0,-2 1 0,-3 1 0,-33-63 0,50 113-273,-1 0 0,1 0 0,-2 0 0,-9-10 0,-2 2-6553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0:01.79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527 437 24575,'-5'-5'0,"0"0"0,-1 0 0,0 1 0,0-1 0,0 1 0,0 0 0,-1 1 0,0 0 0,0 0 0,0 0 0,0 1 0,0 0 0,-11-1 0,5 1 0,0 1 0,1 1 0,-1 1 0,0 0 0,1 0 0,-1 1 0,-17 5 0,7 1 0,1 0 0,0 1 0,0 1 0,1 1 0,1 1 0,0 1 0,0 0 0,-19 19 0,29-22 0,0 0 0,1 1 0,0 0 0,1 0 0,0 1 0,1 0 0,0 1 0,1 0 0,0 0 0,-6 23 0,10-31 0,1 0 0,0 0 0,0-1 0,0 1 0,1 0 0,0 0 0,0 0 0,0 0 0,0 0 0,1 0 0,0 0 0,0 0 0,0 0 0,0 0 0,1 0 0,0-1 0,0 1 0,0-1 0,1 1 0,-1-1 0,1 0 0,0 0 0,0 0 0,1-1 0,-1 1 0,1-1 0,0 1 0,0-1 0,0 0 0,0-1 0,0 1 0,1-1 0,4 2 0,2 1 0,0-2 0,0 1 0,0-1 0,1-1 0,-1 0 0,1-1 0,-1 0 0,1-1 0,-1 0 0,1-1 0,-1 0 0,1 0 0,-1-2 0,1 1 0,-1-2 0,0 1 0,0-1 0,11-7 0,-9 5 0,0-2 0,0 0 0,-1 0 0,0-1 0,-1 0 0,0-1 0,0-1 0,-1 0 0,0 0 0,-1-1 0,0 0 0,-1 0 0,11-25 0,-5 4 0,-3 0 0,-1-1 0,-1 0 0,-2-1 0,5-51 0,-7-179 0,-5 211 0,0 46 0,0 4 0,1 1 0,-1-1 0,0 1 0,-1 0 0,1-1 0,0 1 0,-1 0 0,0-1 0,0 1 0,0 0 0,0 0 0,0-1 0,-3-4 0,4 8 0,-1 0 0,1 0 0,0 0 0,-1 0 0,1 0 0,0 0 0,-1 0 0,1 0 0,0 0 0,-1 1 0,1-1 0,0 0 0,-1 0 0,1 0 0,0 0 0,-1 0 0,1 1 0,0-1 0,0 0 0,-1 0 0,1 0 0,0 1 0,0-1 0,-1 0 0,1 0 0,0 1 0,0-1 0,0 0 0,0 0 0,-1 1 0,1-1 0,0 0 0,0 1 0,0-1 0,0 0 0,0 1 0,0-1 0,0 0 0,0 1 0,0-1 0,0 0 0,0 1 0,0-1 0,0 0 0,0 1 0,-3 18 0,-2 231 0,7-142 0,-1-77 0,0 1 0,2 0 0,13 54 0,-13-75 0,0 0 0,0 0 0,1 0 0,1-1 0,-1 1 0,2-1 0,-1-1 0,2 1 0,-1-1 0,1 0 0,0 0 0,1-1 0,0 0 0,10 7 0,-15-13 0,1 0 0,0 0 0,-1-1 0,1 1 0,0-1 0,0 0 0,0 0 0,0 0 0,0 0 0,0-1 0,1 0 0,-1 0 0,0 0 0,0 0 0,0-1 0,0 0 0,0 1 0,0-1 0,0-1 0,0 1 0,0-1 0,0 1 0,-1-1 0,1 0 0,0 0 0,-1-1 0,0 1 0,0-1 0,6-5 0,-2 2 0,-1-1 0,1 1 0,-2-1 0,1 0 0,-1-1 0,0 1 0,0-1 0,-1 0 0,0 0 0,0-1 0,-1 1 0,4-16 0,-5-5 0,0 0 0,-2 0 0,-2 0 0,0 0 0,-2 0 0,-14-52 0,18 79 0,0 1 0,-1-1 0,0 0 0,1 0 0,-1 1 0,0-1 0,0 0 0,1 1 0,-1-1 0,-1 1 0,1-1 0,0 1 0,0 0 0,0-1 0,-3-1 0,-3 7 0,6 15 0,46 315 0,-38-277 0,-10-69 0,0-1 0,1 0 0,0 0 0,1 0 0,1 0 0,0 0 0,0 0 0,5-24 0,0 14 0,0 0 0,1 0 0,2 0 0,10-21 0,-12 30-76,1 2 1,1-1-1,1 1 0,-1 0 0,2 1 0,0 0 0,0 0 0,1 1 1,0 0-1,1 1 0,0 1 0,0 0 0,1 0 0,0 1 1,0 1-1,1 0 0,15-4 0,-7 4-6750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0:02.16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45 11 24575,'0'-4'0,"-4"-1"0,-2 4 0,1 6 0,0 8 0,2 4 0,1 5 0,1 3 0,1 1 0,0 0 0,-4 1 0,-2-1 0,2 0 0,-1 0 0,7-5 0,1-10 0,6-7 0,1-4-8191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0:02.63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31 29 24575,'-4'-4'0,"-6"-2"0,-1-3 0,5 3 0,9 3 0,3 2-8191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40:22.8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157 782 24575,'-3'-53'0,"-3"-1"0,-15-68 0,2 18 0,4-10 0,9 53 0,-2 2 0,-4-1 0,-22-68 0,22 106 0,2 18 0,8 5 0,1 1 0,0 0 0,0-1 0,0 1 0,0 0 0,1 0 0,-1-1 0,0 1 0,1 0 0,-1 0 0,1 0 0,0 0 0,-1 0 0,1 0 0,0 0 0,0 0 0,1-1 0,-1 1 0,1 3 0,12 102 0,4 0 0,54 177 0,-52-212 0,-9-28 0,3-1 0,29 72 0,-41-113 3,0 0 1,0 0-1,0 0 0,0 0 0,0 0 0,0 0 0,0 0 0,1 0 1,-1 0-1,1 0 0,-1-1 0,1 1 0,0-1 0,0 1 1,0-1-1,0 0 0,0 0 0,0 0 0,0 0 0,0 0 0,0 0 1,0 0-1,1-1 0,-1 1 0,0-1 0,0 0 0,1 1 0,-1-1 1,0 0-1,1 0 0,-1-1 0,0 1 0,0 0 0,1-1 1,-1 1-1,0-1 0,4-1 0,1-2-152,0 0 1,0-1-1,0 1 1,-1-1-1,1-1 1,-1 1-1,0-1 1,-1 0-1,7-8 1,2-6-6678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0:03.28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32 147 24575,'-14'-26'0,"13"24"0,0 0 0,0-1 0,0 1 0,0 0 0,0 0 0,0 0 0,-1 0 0,1 0 0,-1 0 0,1 0 0,-4-1 0,6 49 0,9 24 0,26 88 0,-29-128 0,-7-28 0,0 0 0,1-1 0,-1 1 0,0-1 0,1 1 0,-1 0 0,0-1 0,1 1 0,0-1 0,-1 1 0,1-1 0,0 1 0,0-1 0,0 0 0,0 1 0,0-1 0,0 0 0,0 0 0,0 0 0,1 0 0,-1 0 0,0 0 0,1 0 0,-1 0 0,1 0 0,-1-1 0,1 1 0,-1 0 0,1-1 0,0 1 0,-1-1 0,1 0 0,-1 0 0,4 1 0,-2-2 0,0-1 0,0 1 0,0 0 0,0-1 0,0 1 0,0-1 0,-1 0 0,1 0 0,-1 0 0,1 0 0,-1-1 0,1 1 0,-1-1 0,0 1 0,0-1 0,2-4 0,20-32 0,-14 21 0,0 0 0,2 1 0,22-26 0,-29 38 0,0 0 0,0 1 0,0 0 0,1 0 0,-1 0 0,1 1 0,0 0 0,0 0 0,0 0 0,1 1 0,-1 0 0,0 0 0,1 1 0,0 0 0,10-1 0,-5 1 0,0 0 0,0-1 0,-1 0 0,1-1 0,0 0 0,-1-1 0,0 0 0,0-1 0,0 0 0,13-9 0,-19 10 0,0 1 0,0-1 0,0 0 0,-1-1 0,0 1 0,0-1 0,0 0 0,0 0 0,-1 0 0,0 0 0,0-1 0,0 1 0,-1-1 0,0 0 0,0 0 0,0 1 0,-1-1 0,0 0 0,0-1 0,0 1 0,-1-11 0,0 15 0,0 0 0,0-1 0,0 1 0,0 0 0,0 0 0,-1 0 0,1 0 0,-1 0 0,0 0 0,1 0 0,-1 0 0,0 0 0,0 0 0,0 0 0,0 0 0,-1 0 0,1 1 0,-1-1 0,-1-2 0,1 4 0,1-1 0,-1 0 0,0 0 0,1 1 0,-1-1 0,0 1 0,1-1 0,-1 1 0,0 0 0,0 0 0,0-1 0,1 1 0,-1 1 0,0-1 0,0 0 0,0 0 0,1 1 0,-3 0 0,-2 1 0,0 0 0,0 1 0,1 0 0,-1 0 0,1 0 0,0 0 0,-1 1 0,2 0 0,-1 0 0,0 0 0,1 1 0,-4 5 0,-1 3 0,1 1 0,1 0 0,0 0 0,0 1 0,2 0 0,-7 26 0,10-33 0,0 1 0,0 1 0,1-1 0,1 0 0,0 0 0,0 0 0,0 0 0,1 0 0,1 0 0,0 1 0,0-2 0,0 1 0,4 9 0,-2-14 0,-1 1 0,0 0 0,1-1 0,0 0 0,0 0 0,0 0 0,1 0 0,-1-1 0,1 0 0,0 0 0,0 0 0,0 0 0,0-1 0,1 0 0,-1 0 0,0 0 0,1 0 0,0-1 0,-1 0 0,12 0 0,2 1 0,-1-2 0,1 0 0,0 0 0,-1-2 0,23-5 0,9-8-1365,-28 4-5461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0:03.84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27 165 24575,'-1'-2'0,"1"0"0,-1 0 0,0 0 0,0 0 0,0 0 0,-1 0 0,1 0 0,0 0 0,-1 1 0,1-1 0,-1 1 0,-2-3 0,-5 0 0,12 16 0,-3-11 0,78 175 0,-67-147 0,-1 1 0,-2 0 0,-1 1 0,4 34 0,-12-79 0,1 0 0,0 0 0,1 0 0,0 0 0,1 0 0,1 0 0,0 0 0,1 0 0,0 1 0,1 0 0,1 0 0,0 0 0,1 0 0,0 1 0,1 0 0,0 1 0,15-16 0,11-7-195,2 1 0,1 1 0,2 3 0,1 1 0,1 2 0,67-32 0,-73 42-6631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0:05.46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3 327 24575,'0'0'0,"-1"-1"0,1 1 0,0-1 0,-1 0 0,1 1 0,0-1 0,0 0 0,0 1 0,-1-1 0,1 0 0,0 0 0,0 1 0,0-1 0,0 0 0,0 1 0,0-1 0,0 0 0,1 0 0,-1 1 0,0-1 0,0 0 0,0 1 0,1-1 0,-1 0 0,0 1 0,1-1 0,-1 1 0,1-1 0,-1 1 0,0-1 0,1 0 0,-1 1 0,1 0 0,0-1 0,-1 1 0,1-1 0,-1 1 0,1 0 0,0-1 0,-1 1 0,1 0 0,0-1 0,-1 1 0,1 0 0,1 0 0,34-14 0,142-23 0,201-16 0,-269 41 0,2171-150-2917,8 138 2748,-2128 24-95,1330 20-1257,-1043 6 5735,-431-25-4014,6 3-351,0-2-1,0-1 1,1-1 0,-1-1-1,31-5 1,-33 0-6675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0:06.40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1 306 24575,'7'-6'0,"1"1"0,1 0 0,-1 1 0,0 0 0,1 0 0,0 1 0,15-4 0,-3 0 0,66-18 0,1 4 0,101-11 0,-136 24 0,1531-139-2124,-413 120 2113,2 42 89,27-1-1307,-579-14 365,175-1 5014,-765 2-4100,56 11 0,-22-2-1515,-44-8-5361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0:07.31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1 496 24575,'208'-10'-69,"263"-45"-1,-216 21-1177,2982-248-5789,-953 209 6372,-1660 53 9167,-504 15-7920,-19-3-583,-65 3 0,0 3 0,0 1 0,1 1 0,37 6 0,6 4-1365,-59-9-5461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0:08.09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0 423 24575,'215'-9'0,"298"-53"0,-134 11 0,1034-56-2392,-1025 83 2369,2529-93-3487,-1665 108-976,-741-12 8416,-497 20-2907,0-2 0,-1 1 1,1-2-1,13-4 0,-17 3-7849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0:12.25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3155 76 24575,'4'-8'0,"-17"11"0,-3 1 0,-60 7 0,-112 4 0,-690-51 0,503 13 0,-1108-19 0,1375 42 127,87 0-478,29 0-790,15 0-5685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0:12.85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3380 173 24575,'-44'-2'0,"-49"-9"0,-29-1 0,-102 8 0,-100-3 0,-564-33 0,-469-27 0,1264 63-46,49 4-394,-1-3 1,-86-15-1,116 14-6386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0:13.26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3265 333 24575,'-41'-10'0,"10"1"0,-927-72 0,583 61 0,329 17 138,-1606-141-3996,1628 141 3858,6 1 0,0-1 0,0 0 0,0-1 0,-33-12 0,50 16-14,0 0 0,1 0-1,-1 0 1,1 0 0,-1-1-1,0 1 1,1 0 0,-1 0-1,1 0 1,-1 0 0,1-1-1,-1 1 1,1 0 0,-1-1-1,1 1 1,-1 0 0,1-1-1,-1 1 1,1-1 0,0 1-1,-1-1 1,1 1 0,-1-1-1,1 1 1,0-1 0,0 1-1,-1-1 1,1 1 0,0-1-1,0 1 1,0-1 0,0 0-1,-1 1 1,1-1 0,0 1-1,0-1 1,0 0 0,0 1-1,0-1 1,1 1 0,-1-1-1,0 1 1,0-1 0,0 0-1,0 1 1,1-1 0,-1 1-1,0-1 1,0 1 0,1-1-1,0 0 1,12-11-3712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0:13.62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3477 264 24575,'-977'-25'36,"539"10"-1321,53 5 1056,-316-12 153,5-37 131,669 56-55,-92-16 0,106 17 0,-1-2 0,1 0 0,0-1 0,0 0 0,1-1 0,-15-8 0,25 13-6,0-1 1,0 1-1,0-1 1,0 0-1,0 1 1,0-1-1,1 0 1,-1 0-1,1 0 1,-1-1-1,1 1 1,0 0-1,0-1 1,0 1-1,0 0 1,0-1-1,0 1 1,1-1-1,-1 1 1,1-4-1,1-17-6570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40:23.2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395 0 24575,'-3'0'0,"-14"8"0,-7 3 0,-4-1 0,-1 2 0,1-1 0,1 1 0,1-1 0,2-2 0,0 0 0,1-1 0,0 3 0,0-1 0,1 1 0,-1 0 0,4 1 0,1-2 0,4-1-8191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0:16.25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4544 52 24575,'-59'-15'0,"-1"3"0,0 3 0,-117-4 0,-588 11 0,659 3 0,-393 11-351,-711-8-999,1120-8 1402,-678-8 1597,626 25-1649,-28 0 0,161-12 0,1-1 0,0 1 0,0 0 0,-1 0 0,1 1 0,0 0 0,0 1 0,1 0 0,-1 0 0,0 1 0,-10 6 0,13-6 0,0 0 0,0 0 0,1 0 0,0 0 0,0 1 0,0-1 0,0 1 0,1 0 0,0 0 0,0 1 0,0-1 0,0 1 0,1-1 0,0 1 0,0 0 0,-1 8 0,-23 157 0,8 0 0,4 248 0,54 345 0,-1-67 0,-39 161-314,-69-4 0,43-717 471,-6-1 0,-5-1 0,-56 130 0,83-235-157,2 0 0,2 0 0,-5 39 0,11-66 0,0 0 0,-1-1 0,1 1 0,0 0 0,1 0 0,-1 0 0,0-1 0,1 1 0,0 0 0,-1-1 0,1 1 0,0 0 0,0-1 0,1 1 0,-1-1 0,1 1 0,-1-1 0,4 4 0,-1-2 0,-1-1 0,1-1 0,0 1 0,0 0 0,0-1 0,0 0 0,0 0 0,1 0 0,-1 0 0,7 1 0,10 1 0,-1-1 0,0-1 0,1-1 0,22-1 0,-37 0 0,724 20 0,-556-12 0,769 42 0,612 22 0,-913-49 0,279 3 0,-554-44 0,-237 9 0,-105 8 0,-1-1 0,0-2 0,0 0 0,0-2 0,-1 0 0,0-2 0,43-19 0,-61 23 0,0 0 0,0 0 0,0 0 0,-1 0 0,0-1 0,0 0 0,0 0 0,0 0 0,-1 0 0,0 0 0,0-1 0,0 0 0,-1 1 0,1-1 0,-2 0 0,1 0 0,-1 0 0,1 0 0,-2-1 0,1 1 0,-1 0 0,0-9 0,-2-16 0,0 1 0,-3-1 0,-10-40 0,5 23 0,-13-76 0,6 0 0,5 0 0,5-2 0,16-201 0,126-551 0,-96 663 0,-16 72 0,-7 0 0,-6-1 0,-11-208 0,-2 272 0,4 0 0,15-107 0,42-154 0,-38 238 0,-1-65 0,-6 42 0,-11 101 0,-1 0 0,-2 0 0,0 0 0,-7-32 0,-2-53 0,10 99 0,-1-1 0,0 0 0,-1 1 0,0-1 0,-1 1 0,0 0 0,-1 0 0,0 0 0,-1 0 0,0 1 0,-1-1 0,0 1 0,0 1 0,-1-1 0,-1 1 0,1 0 0,-1 1 0,-1 0 0,1 0 0,-2 1 0,1 0 0,-1 0 0,-18-9 0,-17-5 0,0 2 0,-1 2 0,-1 3 0,-65-13 0,93 22 0,-219-43 0,-425-31 0,-245 51 0,744 28-7,-158-6-1351,273 1-5468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0:17.08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97 450 24575,'-1'1'0,"0"-1"0,0 1 0,0-1 0,-1 1 0,1 0 0,0-1 0,0 1 0,0 0 0,0 0 0,0 0 0,0 0 0,0 0 0,0 0 0,0 0 0,1 0 0,-1 0 0,0 0 0,1 0 0,-1 0 0,0 2 0,-11 28 0,12-31 0,-7 26 0,1 1 0,2 0 0,-2 49 0,0-4 0,-2-8 0,3 1 0,3-1 0,12 118 0,-9-152 0,-8-47 0,-10-49 0,13 30 0,1 0 0,3 0 0,0 0 0,3 0 0,0 0 0,13-48 0,3 6 0,52-132 0,-44 142 0,58-105 0,-73 151 0,2 1 0,1 0 0,1 1 0,0 0 0,1 2 0,1 0 0,1 1 0,30-21 0,-45 35 0,1-1 0,0 1 0,0 1 0,0-1 0,1 1 0,-1 0 0,0 0 0,1 1 0,0-1 0,-1 1 0,1 0 0,0 1 0,-1-1 0,1 1 0,0 0 0,0 1 0,6 1 0,-5 0 0,-1 0 0,0 1 0,0 0 0,0 0 0,0 0 0,0 1 0,0 0 0,-1 0 0,0 0 0,0 1 0,0 0 0,-1 0 0,1 0 0,4 9 0,0-1 0,-1 2 0,0-1 0,-1 1 0,-1 0 0,-1 0 0,0 1 0,-1 0 0,0 0 0,2 30 0,-2 14 0,-7 82 0,0-60 0,1 22 0,0 106 0,3-174 0,3 0 0,1 0 0,15 58 0,-19-91-39,-1-1 0,1 1 0,-1 0 0,1-1 0,0 1 0,0-1 0,1 1 0,-1-1 0,0 0 0,1 1 0,-1-1 0,1 0 0,0 0 0,0 0 0,0 0 0,0 0 0,0-1 0,0 1 0,0 0 0,1-1 0,-1 0 0,1 1 0,-1-1 0,1 0 0,-1 0 0,1-1 0,-1 1 0,1 0 0,0-1 0,0 0 0,-1 0 0,1 1 0,0-2 0,5 1 0,11-5-6787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0:17.45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478 1 24575,'-36'2'0,"-59"10"0,11 0 0,2-1 0,51-6 0,0-1 0,-1-1 0,-32-2 0,47-5 120,16 4-142,1 0 0,0 0-1,0 0 1,-1 0 0,1 0 0,0 0 0,0 0 0,0-1 0,-1 1-1,1 0 1,0 0 0,0 0 0,0 0 0,0 0 0,-1 0-1,1-1 1,0 1 0,0 0 0,0 0 0,0 0 0,0 0-1,0-1 1,-1 1 0,1 0 0,0 0 0,0 0 0,0-1-1,0 1 1,0 0 0,0 0 0,0-1 0,0 1 0,0 0-1,0 0 1,0 0 0,0-1 0,0 1 0,0 0 0,0 0-1,0 0 1,0-1 0,0 1 0,0 0 0,1 0 0,-1 0-1,0-1 1,0 1 0,0 0 0,0 0 0,0 0 0,0 0-1,1-1 1,-1 1 0,0 0 0,0 0 0,0 0 0,0 0-1,1 0 1,-1 0 0,0-1 0,0 1 0,0 0 0,1 0-1,-1 0 1,0 0 0,1 0 0,9-5-6804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0:17.82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63 231 24575,'-3'0'0,"0"0"0,0 0 0,0 0 0,0 0 0,0 1 0,0-1 0,0 1 0,0-1 0,0 1 0,1 0 0,-1 0 0,0 0 0,0 1 0,1-1 0,-1 1 0,1 0 0,-4 2 0,5-2 0,0 0 0,-1 1 0,1-1 0,1 0 0,-1 1 0,0-1 0,1 1 0,-1-1 0,1 1 0,-1-1 0,1 1 0,0-1 0,0 1 0,1-1 0,-1 1 0,0-1 0,1 1 0,-1-1 0,1 1 0,0-1 0,1 3 0,6 14 0,0 0 0,1-1 0,21 33 0,-5-10 0,-25-41 0,0 0 0,0-1 0,1 1 0,-1 0 0,0 0 0,0 0 0,0 0 0,0 0 0,0 0 0,0 0 0,0 0 0,0 0 0,0 0 0,0 0 0,0 0 0,1 0 0,-1 0 0,0 0 0,0 0 0,0 0 0,0 0 0,0 0 0,0 0 0,0 0 0,0 0 0,1 0 0,-1 0 0,0 0 0,0 0 0,0 0 0,0 0 0,0 0 0,0 0 0,0 0 0,0 0 0,1 0 0,-1 0 0,0 0 0,0 0 0,0 0 0,0 0 0,0 0 0,0 0 0,0 0 0,0 1 0,0-1 0,0 0 0,0 0 0,0 0 0,0 0 0,-1-18 0,-6-24 0,4 28 0,0-1 0,2 1 0,-1-1 0,2 1 0,0-1 0,1 1 0,0-1 0,1 1 0,0-1 0,2 1 0,-1 0 0,2 0 0,0 1 0,0-1 0,2 1 0,11-19 0,-11 21 0,0 1 0,1 1 0,0 0 0,0 0 0,1 0 0,0 1 0,1 0 0,-1 1 0,2 0 0,-1 0 0,1 1 0,0 1 0,0 0 0,0 0 0,1 1 0,0 1 0,0 0 0,0 0 0,23-1 0,75 4-1365,-76 1-5461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0:18.96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535 730 24575,'-17'-17'0,"0"1"0,-1 0 0,-1 1 0,0 2 0,-1 0 0,-1 0 0,0 2 0,-41-15 0,53 22 0,-1 1 0,0 1 0,0 0 0,0 0 0,0 1 0,0 0 0,0 1 0,-1 0 0,1 0 0,0 1 0,0 1 0,0 0 0,0 0 0,0 1 0,1 0 0,-1 0 0,1 1 0,0 1 0,0 0 0,0 0 0,0 0 0,1 1 0,-10 10 0,10-8 0,0 0 0,1 1 0,0 0 0,0 0 0,1 0 0,1 1 0,0 0 0,0 0 0,1 0 0,0 1 0,0 0 0,2 0 0,-1 0 0,1 0 0,0 13 0,1-17 0,1-1 0,0 1 0,0 0 0,1-1 0,0 1 0,0 0 0,0-1 0,1 1 0,0-1 0,0 0 0,1 1 0,0-1 0,0-1 0,0 1 0,1 0 0,0-1 0,0 1 0,0-1 0,1 0 0,-1-1 0,1 1 0,0-1 0,1 0 0,-1 0 0,1 0 0,9 4 0,-5-4 0,0 1 0,0-2 0,0 0 0,1 0 0,-1 0 0,1-1 0,-1-1 0,1 0 0,0-1 0,0 0 0,-1 0 0,1-1 0,0 0 0,-1-1 0,1-1 0,-1 1 0,0-1 0,1-1 0,13-7 0,-9 2 0,-1 0 0,-1-1 0,1 0 0,-2-1 0,1 0 0,-2-1 0,1-1 0,-2 1 0,0-2 0,0 0 0,14-28 0,-8 9 0,-2-1 0,-2 0 0,-1-1 0,-2 0 0,-1-1 0,6-62 0,-7-223 0,-7 259 0,0 43 0,1 14 0,-1 0 0,1 0 0,-1-1 0,0 1 0,-1 0 0,1 0 0,-1 0 0,0 0 0,0 0 0,-1 0 0,1 0 0,-1 0 0,0 1 0,-5-9 0,7 13 0,-1-1 0,1 1 0,-1 0 0,1-1 0,-1 1 0,1 0 0,-1-1 0,1 1 0,-1 0 0,1 0 0,-1-1 0,0 1 0,1 0 0,-1 0 0,1 0 0,-1 0 0,0 0 0,1 0 0,-1 0 0,1 0 0,-1 0 0,0 0 0,1 0 0,-1 0 0,1 0 0,-1 1 0,1-1 0,-1 0 0,0 0 0,1 1 0,-1-1 0,1 0 0,-1 1 0,1-1 0,-1 1 0,1-1 0,0 0 0,-1 1 0,1-1 0,0 1 0,-1-1 0,1 1 0,0-1 0,-1 1 0,1-1 0,0 1 0,0 0 0,0-1 0,-1 1 0,-12 35 0,12-31 0,-7 29 0,1 1 0,2 0 0,1 0 0,1 49 0,15 144 0,-6-162 0,-4-41 0,5 71 0,31 160 0,-35-245 0,0 0 0,0 1 0,1-1 0,1-1 0,0 1 0,0-1 0,11 16 0,-14-24 0,0 1 0,0 0 0,1-1 0,0 1 0,-1-1 0,1 0 0,0 0 0,0 0 0,0 0 0,0-1 0,0 1 0,1-1 0,-1 0 0,0 0 0,1 0 0,-1 0 0,1 0 0,-1-1 0,1 0 0,-1 1 0,1-1 0,-1-1 0,1 1 0,0 0 0,-1-1 0,0 0 0,1 0 0,4-1 0,41-19-1365,-27 11-5461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0:20.93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2030 0 24575,'0'2'0,"-1"-1"0,1 0 0,-1 0 0,1 0 0,-1 0 0,1 0 0,-1 0 0,0 0 0,1 0 0,-1 0 0,0 0 0,0-1 0,0 1 0,0 0 0,0 0 0,0-1 0,0 1 0,0-1 0,0 1 0,0-1 0,0 1 0,0-1 0,0 1 0,-1-1 0,1 0 0,0 0 0,-2 0 0,-38 5 0,36-4 0,-150 1 0,-50 6 0,127-4 0,-1-2 0,-78-10 0,-20 0 0,-930 8 0,1171-10-1365,-36 4-5461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0:22.27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456 73 24575,'0'-2'0,"-1"0"0,0-1 0,1 1 0,-1 0 0,0 0 0,0-1 0,-1 1 0,1 0 0,0 0 0,-1 0 0,1 1 0,-1-1 0,1 0 0,-1 0 0,0 1 0,0-1 0,0 1 0,0 0 0,0 0 0,0-1 0,-4 0 0,-46-19 0,40 18 0,0 0 0,1 1 0,-1 1 0,0 0 0,0 1 0,0 0 0,0 1 0,0 0 0,1 1 0,-1 0 0,0 1 0,1 0 0,-1 1 0,1 0 0,0 1 0,1 0 0,-1 0 0,1 1 0,0 1 0,0 0 0,1 0 0,0 1 0,-10 11 0,10-10 0,0 1 0,0 0 0,1 1 0,0 0 0,1 0 0,0 1 0,1 0 0,1 0 0,0 0 0,0 1 0,1 0 0,1 0 0,0 0 0,0 0 0,2 0 0,0 1 0,0-1 0,1 1 0,1-1 0,3 23 0,-1-27 0,0-1 0,0 1 0,0-1 0,1 0 0,1 0 0,-1 0 0,1-1 0,0 1 0,1-1 0,0 0 0,0-1 0,0 1 0,1-1 0,0-1 0,0 1 0,1-1 0,-1-1 0,1 1 0,0-1 0,11 4 0,-8-4 0,1 0 0,0 0 0,-1-2 0,1 1 0,0-1 0,1-1 0,-1 0 0,0-1 0,0 0 0,0-1 0,1 0 0,-1-1 0,0 0 0,18-6 0,-28 7 0,1 0 0,-1 0 0,0 0 0,1 0 0,-1 0 0,0 0 0,0 0 0,0-1 0,0 1 0,0-1 0,0 0 0,0 1 0,0-1 0,-1 0 0,1 0 0,0 0 0,-1 0 0,0 0 0,0-1 0,1 1 0,-1 0 0,-1-1 0,1 1 0,0 0 0,-1-1 0,1 1 0,-1-1 0,1 1 0,-1-1 0,0 0 0,0 1 0,-1-1 0,1 1 0,0-1 0,-1 1 0,-1-4 0,1 1 0,-1 1 0,0 0 0,0 0 0,0 1 0,0-1 0,-1 0 0,0 1 0,0 0 0,0-1 0,0 1 0,0 0 0,0 1 0,-1-1 0,1 0 0,-1 1 0,0 0 0,0 0 0,0 0 0,0 0 0,-8-1 0,-23-2 0,28 5 0,1-1 0,-1 0 0,1 0 0,-1 0 0,1-1 0,0 0 0,-11-5 0,21 5 0,1 1 0,0 0 0,0-1 0,0 2 0,0-1 0,8 0 0,-5 1 0,-1 0 0,1 1 0,-1 0 0,1 0 0,-1 1 0,0 0 0,1 0 0,-1 0 0,0 1 0,-1 0 0,1 1 0,0-1 0,-1 1 0,7 6 0,-9-6 0,0-1 0,0 1 0,0 0 0,-1 0 0,1 1 0,-1-1 0,0 1 0,-1 0 0,1-1 0,-1 1 0,0 0 0,0 0 0,0 1 0,-1-1 0,0 0 0,0 1 0,0-1 0,-1 0 0,0 1 0,0 6 0,0-10-68,-1 1 0,1-1-1,0 0 1,0 1 0,0-1 0,0 0-1,0 1 1,1-1 0,-1 0 0,1 1-1,-1-1 1,1 0 0,0 0 0,0 1-1,0-1 1,0 0 0,0 0 0,0 0-1,4 3 1,6 3-6758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0:22.95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36 541 24575,'-2'1'0,"0"-1"0,0 0 0,1 1 0,-1-1 0,0 1 0,0-1 0,1 1 0,-1 0 0,0 0 0,1 0 0,-1 0 0,1 0 0,-1 0 0,1 0 0,-3 3 0,-2-1 0,8-24 0,10-73 0,-8 57 0,1 0 0,1 0 0,2 0 0,2 1 0,19-46 0,-29 81 0,0 0 0,0 0 0,1 0 0,-1 0 0,0 0 0,1 0 0,-1 0 0,1 0 0,-1 0 0,1 0 0,-1 0 0,1 0 0,0 1 0,0-1 0,-1 0 0,1 0 0,0 1 0,0-1 0,0 1 0,0-1 0,0 1 0,-1-1 0,1 1 0,0-1 0,0 1 0,0 0 0,0-1 0,0 1 0,1 0 0,-1 0 0,0 0 0,1 0 0,0 1 0,0 0 0,0 1 0,-1-1 0,1 0 0,0 1 0,-1-1 0,1 1 0,-1 0 0,1-1 0,-1 1 0,0 0 0,0 0 0,0 0 0,1 2 0,5 11 0,-1 0 0,-1 0 0,5 20 0,-1 14 0,-1-3 0,2 0 0,25 69 0,-35-114 0,0 1 0,0-1 0,1 0 0,-1 0 0,1 0 0,-1 1 0,1-1 0,0 0 0,-1 0 0,1 0 0,0 0 0,0 0 0,0 0 0,0-1 0,0 1 0,0 0 0,0 0 0,0 0 0,0-1 0,0 1 0,2 0 0,-2-1 0,0 0 0,0 0 0,0-1 0,0 1 0,0 0 0,0-1 0,0 1 0,0-1 0,-1 1 0,1-1 0,0 1 0,0-1 0,-1 0 0,1 0 0,0 1 0,0-1 0,-1 0 0,1 0 0,-1 1 0,1-1 0,0-1 0,5-11 0,0 1 0,-1-1 0,5-15 0,-5 12 0,63-135 0,-37 87 0,35-106 0,-51 126-1365,-6 28-5461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0:23.733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129 99 24575,'-13'-17'0,"-4"-5"0,16 22 0,1 0 0,-1-1 0,0 1 0,1 0 0,-1 0 0,1 0 0,-1 0 0,0 0 0,1 0 0,-1 0 0,1 0 0,-1 0 0,1 0 0,-1 0 0,0 0 0,1 0 0,-1 0 0,1 1 0,-1-1 0,1 0 0,-1 0 0,1 1 0,-1-1 0,1 0 0,-1 1 0,1-1 0,-1 1 0,1-1 0,-1 1 0,1-1 0,0 0 0,-1 1 0,1-1 0,0 1 0,-1 0 0,1-1 0,0 1 0,0-1 0,0 1 0,-1-1 0,1 1 0,0 0 0,-11 27 0,2 0 0,0 0 0,2 1 0,1 0 0,-3 38 0,-3 9 0,6-36 0,1 0 0,0 68 0,6-135 0,2-1 0,0 1 0,2 0 0,8-30 0,4 0 0,24-58 0,-30 90 0,1 0 0,1 1 0,17-24 0,-26 41 0,1 1 0,0-1 0,1 1 0,-1-1 0,1 1 0,0 1 0,1-1 0,-1 1 0,1 1 0,0-1 0,1 1 0,-1 0 0,1 1 0,9-4 0,-13 6 0,1 1 0,-1 0 0,1-1 0,-1 2 0,1-1 0,-1 0 0,1 1 0,-1 0 0,0 0 0,1 0 0,-1 0 0,0 1 0,0 0 0,0 0 0,0 0 0,0 0 0,0 1 0,0-1 0,-1 1 0,0 0 0,1 0 0,-1 0 0,0 1 0,0-1 0,-1 1 0,4 5 0,1 1 0,-1 0 0,-1 0 0,0 1 0,0 0 0,-1 0 0,0 0 0,-1 1 0,3 20 0,-4-12 0,-1-1 0,-1 1 0,-1 0 0,0-1 0,-2 1 0,0-1 0,-1 1 0,-11 30 0,0-13 0,-2-2 0,-1 0 0,-30 44 0,36-59-1365,3-2-5461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0:25.08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1 260 24575,'0'-12'0,"-1"-2"0,1 0 0,1-1 0,0 1 0,1 0 0,0-1 0,8-25 0,-10 40 0,0-1 0,0 1 0,1 0 0,-1-1 0,0 1 0,0 0 0,0-1 0,0 1 0,0 0 0,0-1 0,1 1 0,-1 0 0,0-1 0,0 1 0,1 0 0,-1 0 0,0-1 0,0 1 0,1 0 0,-1 0 0,0-1 0,1 1 0,-1 0 0,0 0 0,1 0 0,-1 0 0,0 0 0,1-1 0,-1 1 0,0 0 0,1 0 0,-1 0 0,0 0 0,1 0 0,-1 0 0,1 0 0,8 12 0,2 19 0,-7 7 0,-2 0 0,-2 0 0,-2 0 0,-12 73 0,3-21 0,4-52 0,5-31 0,0-1 0,1 1 0,0 1 0,0-1 0,0 0 0,1 9 0,25-77 0,-4-28 0,18-57 0,-23 102 0,34-67 0,-43 97 0,1 0 0,1 1 0,0 0 0,1 1 0,1 0 0,0 0 0,0 1 0,20-15 0,-24 22 0,0 0 0,1 0 0,-1 1 0,1 0 0,0 1 0,0 0 0,0 0 0,0 1 0,0-1 0,0 2 0,0-1 0,0 1 0,1 1 0,-1-1 0,0 1 0,14 4 0,-12-3 0,0 1 0,-1 0 0,1 1 0,-1 0 0,0 0 0,0 1 0,0 0 0,-1 0 0,0 1 0,0 0 0,0 1 0,-1 0 0,8 9 0,-10-10 0,-1 1 0,1-1 0,-2 1 0,1 0 0,-1 0 0,0 0 0,0 1 0,-1-1 0,0 1 0,0-1 0,-1 1 0,0 0 0,0-1 0,-1 1 0,0 8 0,-2-4 0,0 0 0,0 0 0,-1-1 0,-1 1 0,0-1 0,0 1 0,-1-1 0,-1-1 0,-6 12 0,-1-3 0,-2 0 0,1 0 0,-2-2 0,0 0 0,-2-1 0,1 0 0,-2-1 0,0-2 0,-32 19 0,26-19-118,13-5-21,0-1 1,0-1-1,-1 0 1,0-1-1,0 0 1,0-1-1,-1-1 1,-26 4-1,18-8-6687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40:23.6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287 35 24575,'-3'-3'0,"-1"0"0,1 0 0,-1 0 0,0 0 0,1 0 0,-1 1 0,0 0 0,-1 0 0,1 0 0,0 0 0,0 1 0,-1-1 0,1 1 0,-1 0 0,1 1 0,-8-1 0,5 1 0,-1 1 0,1-1 0,-1 2 0,1-1 0,0 1 0,-1 0 0,1 0 0,0 1 0,-10 6 0,6-4 0,1 1 0,0 1 0,0 0 0,1 1 0,0-1 0,0 2 0,1-1 0,0 1 0,1 1 0,-1-1 0,2 1 0,-11 19 0,16-27 0,1 0 0,-1 0 0,0 1 0,0-1 0,1 0 0,-1 0 0,1 0 0,-1 1 0,1-1 0,0 0 0,0 0 0,0 1 0,0-1 0,1 0 0,-1 0 0,1 0 0,-1 1 0,1-1 0,0 0 0,0 0 0,0 0 0,0 0 0,0 0 0,0 0 0,0 0 0,1-1 0,-1 1 0,1 0 0,-1-1 0,1 1 0,0-1 0,-1 1 0,1-1 0,0 0 0,0 0 0,0 0 0,0 0 0,3 1 0,10 4 0,0-1 0,0-1 0,1-1 0,25 3 0,-1 1 0,-29-5 0,1 1 0,-1 1 0,-1 0 0,1 0 0,0 1 0,-1 0 0,0 1 0,11 8 0,-19-12 0,0 0 0,0 0 0,0 0 0,0 0 0,-1 0 0,1 1 0,0-1 0,-1 0 0,0 1 0,0-1 0,1 1 0,-1 0 0,-1-1 0,1 1 0,1 5 0,-2-5 0,-1 1 0,1-1 0,0 1 0,-1 0 0,0-1 0,0 0 0,0 1 0,0-1 0,-1 1 0,1-1 0,-1 0 0,0 0 0,0 0 0,0 0 0,-4 4 0,0 0 11,0-1 0,-1 1 0,1-1 0,-2-1 0,1 1 0,-1-1-1,1-1 1,-1 1 0,0-1 0,-9 3 0,13-6-70,0 1-1,1-1 1,-1 0-1,0 0 1,0 0 0,0-1-1,0 1 1,0-1-1,1 0 1,-1 0 0,0 0-1,0 0 1,0-1-1,0 0 1,0 0 0,0 0-1,1 0 1,-1-1-1,0 1 1,1-1 0,-1 0-1,1 0 1,0 0-1,-6-5 1,-3-8-6767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0:26.473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1233 12 24575,'-513'16'0,"252"-4"0,81-5 0,54-4 0,110-3 0,1-2 0,0 1 0,0-2 0,0 0 0,0-1 0,-15-6 0,29 10 0,1 1 0,0-1 0,0 0 0,0 0 0,-1 0 0,1 0 0,0 0 0,0 0 0,0 0 0,-1 0 0,1 0 0,0 0 0,0 0 0,-1 0 0,1-1 0,0 1 0,0 0 0,0 0 0,-1 0 0,1 0 0,0 0 0,0 0 0,0 0 0,0-1 0,-1 1 0,1 0 0,0 0 0,0 0 0,0 0 0,0 0 0,0-1 0,0 1 0,-1 0 0,1 0 0,0 0 0,0-1 0,0 1 0,0 0 0,0 0 0,0 0 0,0-1 0,0 1 0,0 0 0,0 0 0,0-1 0,0 1 0,0 0 0,0 0 0,0 0 0,0-1 0,0 1 0,0 0 0,0 0 0,0 0 0,1-1 0,-1 1 0,0 0 0,0 0 0,0 0 0,0 0 0,1-1 0,19-4 0,28 2 0,342 17 0,-11 0 0,-306-17 0,-43 1 0,0 1 0,0 2 0,52 7 0,-55 2 0,-43-4 0,-45-1 0,-54-4 0,-467-4 0,240-21 0,323 21 0,26-3 0,31-5 0,70 1-1365,-69 4-5461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0:27.68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11 110 24575,'0'0'0,"0"-1"0,0 1 0,0 0 0,0 0 0,0 0 0,0-1 0,1 1 0,-1 0 0,0 0 0,0-1 0,0 1 0,0 0 0,0 0 0,0 0 0,0-1 0,0 1 0,0 0 0,0 0 0,0-1 0,0 1 0,0 0 0,0 0 0,-1 0 0,1-1 0,0 1 0,0 0 0,0 0 0,0 0 0,0-1 0,0 1 0,-1 0 0,1 0 0,0 0 0,0-1 0,0 1 0,0 0 0,-1 0 0,1 0 0,0 0 0,0 0 0,0 0 0,-1 0 0,1-1 0,0 1 0,0 0 0,-1 0 0,1 0 0,0 0 0,0 0 0,0 0 0,-1 0 0,1 0 0,0 0 0,0 0 0,-1 0 0,-3 17 0,18 80 0,7 66 0,-20-196 0,2 0 0,1 0 0,2 1 0,1 0 0,1 0 0,2 0 0,1 1 0,24-46 0,-34 75 0,0-1 0,1 0 0,-1 1 0,1-1 0,0 1 0,0-1 0,0 1 0,0 0 0,0 0 0,0 0 0,1 0 0,-1 0 0,1 0 0,-1 1 0,1-1 0,0 1 0,0 0 0,-1 0 0,1 0 0,0 0 0,0 0 0,0 0 0,0 1 0,0 0 0,3-1 0,-1 2 0,-1 0 0,0 0 0,0 0 0,0 0 0,0 0 0,0 1 0,0 0 0,0 0 0,0 0 0,-1 0 0,1 1 0,-1-1 0,0 1 0,1 0 0,-1 0 0,0 0 0,4 7 0,0-1 0,0 1 0,-1 0 0,0 0 0,-1 1 0,0 0 0,0 0 0,-1 0 0,-1 0 0,0 1 0,0 0 0,-1-1 0,-1 1 0,1 12 0,-3-16 0,1-1 0,-1 0 0,0 0 0,0 0 0,-1 0 0,0 0 0,0 0 0,0 0 0,-1-1 0,0 1 0,-1-1 0,0 0 0,1 0 0,-2 0 0,1 0 0,-1-1 0,0 0 0,0 0 0,0 0 0,-1 0 0,0-1 0,-10 6 0,5-3 0,-1-1 0,0 0 0,-17 5 0,27-10 0,0 0 0,-1-1 0,1 1 0,-1 0 0,1-1 0,0 1 0,-1-1 0,1 0 0,-1 0 0,1 0 0,-1 0 0,1 0 0,-1-1 0,1 1 0,-1-1 0,1 0 0,0 1 0,-1-1 0,1 0 0,0 0 0,0 0 0,0-1 0,0 1 0,0-1 0,-3-2 0,4 3-65,0 0 0,1-1 0,-1 1 0,1 0 0,-1-1 0,1 1 0,-1-1 0,1 0 0,0 1 0,0-1 0,-1 1 0,1-1 0,1 1 0,-1-1 0,0 1 0,0-1 0,0 1 0,1-1 0,-1 1 0,2-4 0,6-14-6761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0:28.11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46 11 24575,'0'-4'0,"-4"-2"0,-2 5 0,1 7 0,0 6 0,2 6 0,1 4 0,-3 2 0,-1 2 0,1 0 0,1 1 0,5-5 0,3-6-8191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0:28.48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6 0 24575,'0'5'0,"-4"1"0,3-1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0:29.14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31 23 24575,'-1'0'0,"0"0"0,0 0 0,0 0 0,0 0 0,-1 0 0,1 0 0,0 0 0,0 1 0,0-1 0,0 0 0,0 1 0,0-1 0,0 1 0,0-1 0,0 1 0,0 0 0,0-1 0,0 1 0,0 0 0,0 0 0,0 0 0,1-1 0,-1 1 0,0 0 0,1 0 0,-2 2 0,1 0 0,1-1 0,-1 1 0,0 0 0,1 0 0,0 0 0,0 0 0,0-1 0,0 1 0,0 0 0,1 5 0,3 9 0,1 0 0,13 32 0,-14-39 0,19 64 0,-18-92 0,1 0 0,14-32 0,-15 41 10,0 0 0,0 0 0,0 1 0,1 0 0,0 0 0,1 0 0,0 1 0,0-1 0,0 2 0,1-1 0,9-5 0,-2 3-258,1 0 1,0 2-1,0-1 1,1 2-1,23-6 1,-23 7-6579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0:41.203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29 189 24575,'32'-3'0,"-1"-2"0,1-1 0,-1-1 0,0-1 0,38-17 0,-64 23 0,-1 1 0,0-1 0,0 0 0,-1 0 0,1-1 0,0 1 0,-1-1 0,1 0 0,-1 0 0,0 0 0,0 0 0,0 0 0,0-1 0,4-7 0,-6 9 0,-1 0 0,1 0 0,-1 0 0,0 0 0,0 0 0,0 0 0,0 0 0,0-1 0,0 1 0,0 0 0,-1 0 0,1 0 0,-1 0 0,1 0 0,-1 0 0,0 0 0,0 0 0,0 0 0,0 0 0,0 0 0,0 1 0,-1-1 0,1 0 0,0 1 0,-1-1 0,1 1 0,-1 0 0,0-1 0,0 1 0,1 0 0,-1 0 0,-3-1 0,-2-2 0,1 0 0,-1 1 0,-1 0 0,1 0 0,0 1 0,-1-1 0,1 2 0,-1-1 0,0 1 0,1 0 0,-1 1 0,0 0 0,0 0 0,1 1 0,-1 0 0,0 0 0,1 1 0,-1 0 0,1 0 0,-1 0 0,-11 7 0,12-5 0,0-1 0,0 1 0,0 0 0,1 1 0,0-1 0,0 1 0,0 1 0,0-1 0,1 1 0,0 0 0,0 0 0,1 0 0,0 1 0,0 0 0,0 0 0,1 0 0,0 0 0,0 0 0,1 1 0,0-1 0,-2 13 0,3-8 0,0-1 0,1 0 0,1 0 0,0 1 0,0-1 0,1 0 0,1 0 0,-1 0 0,2 0 0,0-1 0,0 1 0,10 16 0,-11-21 0,1-1 0,0-1 0,0 1 0,0-1 0,0 1 0,1-1 0,0-1 0,0 1 0,0 0 0,0-1 0,0 0 0,1-1 0,-1 1 0,1-1 0,0 0 0,0 0 0,0-1 0,0 1 0,0-1 0,0-1 0,0 1 0,0-1 0,0 0 0,0-1 0,7 0 0,15-2-195,0-1 0,0-1 0,-1-1 0,0-2 0,0 0 0,37-18 0,-43 13-6631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0:41.97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71 89 24575,'-5'-5'0,"-22"-17"0,17 26 0,5 18 0,11 46 0,-4-56 0,0 0 0,-1 1 0,0-1 0,-2 22 0,-3 4 0,3-24 0,0 1 0,-2-1 0,-6 27 0,9-40 0,0-1 0,0 1 0,0-1 0,0 1 0,0-1 0,-1 1 0,1-1 0,0 1 0,0-1 0,0 1 0,-1-1 0,1 1 0,0-1 0,0 0 0,-1 1 0,1-1 0,0 1 0,-1-1 0,1 0 0,-1 1 0,1-1 0,0 0 0,-1 1 0,1-1 0,-1 0 0,1 0 0,-1 0 0,0 1 0,-4-14 0,2-24 0,8 8 0,0 0 0,2 1 0,2-1 0,0 2 0,2-1 0,0 1 0,2 1 0,24-36 0,-35 59 0,0 0 0,0 0 0,0 1 0,0 0 0,0-1 0,0 1 0,1 0 0,-1 0 0,1 0 0,0 0 0,0 0 0,-1 1 0,1 0 0,0-1 0,0 1 0,0 0 0,1 0 0,-1 0 0,0 1 0,0-1 0,0 1 0,1 0 0,-1 0 0,0 0 0,0 0 0,1 1 0,-1-1 0,5 2 0,-5 0 0,1 0 0,0 0 0,-1 0 0,1 1 0,-1-1 0,0 1 0,0 0 0,0 0 0,0 0 0,-1 0 0,1 1 0,-1-1 0,0 1 0,0-1 0,0 1 0,0 0 0,-1 0 0,1 0 0,-1 0 0,0 0 0,0 0 0,0 4 0,-1 68 0,-1-57 0,0 1 0,2 0 0,2 22 0,-2-38 0,0 0 0,-1-1 0,1 1 0,0 0 0,1-1 0,-1 1 0,0-1 0,1 0 0,0 1 0,0-1 0,0 0 0,0 0 0,1 0 0,-1 0 0,1-1 0,0 1 0,-1-1 0,1 1 0,0-1 0,0 0 0,6 3 0,-6-4-124,0-1 0,-1 1 0,1 0 0,0-1 0,-1 0 0,1 1-1,0-1 1,0 0 0,0 0 0,5-1 0,8-3-6702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0:42.69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260 123 24575,'-1'-7'0,"1"1"0,-1 0 0,0-1 0,-1 1 0,1-1 0,-1 1 0,0 0 0,-1 0 0,0 0 0,0 0 0,0 1 0,0-1 0,-8-8 0,9 12 0,0-1 0,0 1 0,0 0 0,-1 0 0,1 0 0,-1 0 0,1 0 0,-1 1 0,0-1 0,0 1 0,1-1 0,-1 1 0,0 0 0,0 0 0,0 1 0,0-1 0,-1 0 0,1 1 0,0 0 0,0 0 0,0 0 0,0 0 0,0 0 0,0 1 0,0-1 0,-1 1 0,1 0 0,1 0 0,-6 2 0,-2 3 0,1 0 0,0 0 0,0 0 0,0 1 0,1 1 0,0-1 0,0 1 0,1 1 0,0-1 0,1 1 0,0 1 0,0-1 0,-4 12 0,6-14 0,1 1 0,-1-1 0,2 1 0,-1 0 0,1 0 0,1 0 0,-1 0 0,1 0 0,1 0 0,0 0 0,0 0 0,0 1 0,1-1 0,0 0 0,1 0 0,-1 0 0,2 0 0,4 10 0,-6-15 0,0-1 0,1 1 0,-1-1 0,1 0 0,0 1 0,-1-1 0,1 0 0,0 0 0,0-1 0,1 1 0,-1 0 0,0-1 0,0 1 0,1-1 0,-1 0 0,1 0 0,0 0 0,-1 0 0,1 0 0,0 0 0,-1-1 0,1 1 0,0-1 0,0 0 0,-1 0 0,1 0 0,0 0 0,0 0 0,-1-1 0,1 1 0,0-1 0,0 0 0,-1 0 0,1 0 0,-1 0 0,4-2 0,1 0 0,-1 0 0,1-1 0,-1 0 0,0 0 0,0-1 0,0 1 0,-1-1 0,0 0 0,0-1 0,0 1 0,0-1 0,6-12 0,-6 7 0,-1-2 0,0 1 0,-1 0 0,0-1 0,1-24 0,7-29 0,-10 64 0,0 0 0,0 0 0,-1-1 0,1 1 0,-1 0 0,1 0 0,-1 0 0,0 0 0,1-1 0,-1 1 0,-1 0 0,1 0 0,0 0 0,0-1 0,-1 1 0,1 0 0,-2-4 0,1 6 0,1 0 0,0 1 0,-1-1 0,1 0 0,0 0 0,-1 0 0,1 0 0,0 1 0,0-1 0,-1 0 0,1 0 0,0 1 0,0-1 0,-1 0 0,1 1 0,0-1 0,0 0 0,0 1 0,-1-1 0,1 0 0,0 1 0,0-1 0,0 0 0,0 1 0,0-1 0,0 0 0,0 1 0,0-1 0,0 1 0,0-1 0,0 0 0,0 1 0,0-1 0,0 0 0,0 1 0,0-1 0,1 1 0,-2 17 0,4 6 0,0 0 0,1 0 0,2 0 0,0-1 0,2 0 0,14 31 0,-21-52-35,1 0 0,-1 1 0,1-1 0,0 0 0,0 0 0,-1 0 0,1 0 0,1 0 0,-1-1 0,0 1 0,0-1 0,0 1 0,1-1 0,-1 0 0,1 0 0,-1 0 0,1 0 0,0 0 0,-1-1 0,1 1 0,0-1 0,-1 0 0,1 1 0,0-1 0,-1 0 0,1-1 0,0 1 0,0 0 0,-1-1 0,1 0 0,-1 1 0,1-1 0,0 0 0,-1 0 0,0-1 0,1 1 0,-1 0 0,4-4 0,6-5-6791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0:48.19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1882 21 24575,'-1'1'0,"1"0"0,0 0 0,0 0 0,-1 0 0,1 0 0,0 0 0,-1 0 0,1 0 0,-1 0 0,1-1 0,-1 1 0,1 0 0,-1 0 0,0 0 0,0-1 0,1 1 0,-1-1 0,0 1 0,0 0 0,0-1 0,1 1 0,-1-1 0,0 1 0,0-1 0,0 0 0,0 0 0,0 1 0,0-1 0,0 0 0,0 0 0,0 0 0,0 0 0,0 0 0,0 0 0,0 0 0,0 0 0,-2-1 0,-42-6 0,38 6 0,-8-1 0,-1 1 0,0 1 0,0 0 0,0 1 0,0 1 0,-16 4 0,-47 3 0,-283-10 0,-45 3 0,246 9 0,-73 2 0,352-33 0,577-31 0,-548 52 0,288 40 0,-432-41 0,10 2 0,-1 0 0,0 1 0,0 0 0,16 7 0,-28-10 0,-1 0 0,1 0 0,0 0 0,0 0 0,0 0 0,0 0 0,0 0 0,0 0 0,0 0 0,0 0 0,0 0 0,0 0 0,0 0 0,-1 0 0,1 0 0,0 0 0,0 0 0,0 0 0,0 0 0,0 0 0,0 1 0,0-1 0,0 0 0,0 0 0,0 0 0,0 0 0,0 0 0,0 0 0,0 0 0,0 0 0,0 0 0,0 0 0,0 1 0,0-1 0,0 0 0,0 0 0,0 0 0,0 0 0,0 0 0,0 0 0,0 0 0,0 0 0,0 0 0,0 0 0,0 1 0,0-1 0,0 0 0,0 0 0,0 0 0,0 0 0,0 0 0,0 0 0,0 0 0,0 0 0,0 0 0,1 0 0,-1 0 0,0 0 0,0 0 0,0 0 0,0 0 0,0 0 0,0 1 0,0-1 0,0 0 0,-13 3 0,-17-1 0,-971-1 0,456-3 0,540 2 0,0 0 0,0 0 0,0 0 0,0 0 0,0 1 0,0 0 0,0 0 0,1 1 0,-1-1 0,0 1 0,0 0 0,-6 4 0,11-6 0,0 0 0,0 0 0,0 1 0,0-1 0,0 0 0,0 1 0,0-1 0,0 0 0,0 0 0,0 1 0,1-1 0,-1 0 0,0 0 0,0 1 0,0-1 0,0 0 0,0 0 0,0 1 0,0-1 0,1 0 0,-1 0 0,0 0 0,0 1 0,0-1 0,1 0 0,-1 0 0,0 0 0,0 0 0,0 0 0,1 1 0,-1-1 0,0 0 0,0 0 0,1 0 0,-1 0 0,0 0 0,0 0 0,1 0 0,-1 0 0,0 0 0,0 0 0,1 0 0,-1 0 0,0 0 0,1 0 0,-1 0 0,0 0 0,1 0 0,16 2 0,43-1 0,113-12 0,-26-1 0,133-2 0,323 1 0,-582 14 0,1 1 0,-1 1 0,35 10 0,-126 3 0,-222 11 0,121-15 0,25 2 0,-573 44 0,664-54 0,28-1 0,0-1 0,0-1 0,-1-1 0,1-2 0,-31-5 0,57 7 0,1 0 0,0 0 0,0 0 0,0 0 0,0 0 0,-1 0 0,1 0 0,0 0 0,0 0 0,0 0 0,-1 0 0,1 0 0,0 0 0,0 0 0,0 0 0,0 0 0,-1 0 0,1 0 0,0 0 0,0-1 0,0 1 0,0 0 0,-1 0 0,1 0 0,0 0 0,0 0 0,0 0 0,0 0 0,0-1 0,0 1 0,-1 0 0,1 0 0,0 0 0,0 0 0,0-1 0,0 1 0,0 0 0,0 0 0,0 0 0,0 0 0,0-1 0,0 1 0,0 0 0,0 0 0,0 0 0,0-1 0,0 1 0,0 0 0,0 0 0,0 0 0,0 0 0,0-1 0,0 1 0,0 0 0,0 0 0,0 0 0,0 0 0,1-1 0,-1 1 0,0 0 0,0 0 0,0 0 0,18-9 0,27-4 0,300-22 0,-207 26 0,946-16 0,-834 26 0,-249-1 0,1 0 0,-1 0 0,0 0 0,1 0 0,-1 0 0,1 0 0,-1 0 0,1 0 0,-1 0 0,0-1 0,1 1 0,-1-1 0,0 1 0,1-1 0,-1 0 0,2-1 0,-3 1 0,-1 0 0,0 1 0,0-1 0,0 0 0,0 0 0,1 1 0,-1-1 0,0 0 0,0 1 0,0-1 0,0 1 0,-1 0 0,1-1 0,0 1 0,0 0 0,0-1 0,0 1 0,0 0 0,0 0 0,-1 0 0,1 0 0,-1 0 0,-105-9 0,0 4 0,-177 15 0,221-7 0,-375 24 0,-233 11 0,625-35 0,27 0 0,1-2 0,-1 0 0,0-2 0,1 0 0,-1-1 0,-18-4 0,36 6-2,1 0 0,0 0 0,-1 0 0,1 0 0,0 0-1,-1 0 1,1 0 0,0 0 0,-1 0 0,1-1 0,0 1 0,-1 0-1,1 0 1,0 0 0,0-1 0,-1 1 0,1 0 0,0 0-1,-1 0 1,1-1 0,0 1 0,0 0 0,0-1 0,-1 1 0,1 0-1,0 0 1,0-1 0,0 1 0,0 0 0,0-1 0,0 1 0,0 0-1,-1-1 1,11-8 160,22-3-1193,-30 11 620,22-6-6411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0:51.16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44 111 24575,'-15'-37'0,"6"21"0,-8-36 0,15 46 0,6 28 0,-2-14 0,84 366 0,-84-368-1365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41:34.9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2538 1 24575,'0'1'0,"-1"0"0,1 1 0,-1-1 0,0 0 0,1 0 0,-1 0 0,0 0 0,0 0 0,0 0 0,0 0 0,0 0 0,0 0 0,0 0 0,0 0 0,0 0 0,0-1 0,-1 1 0,1-1 0,0 1 0,-2 0 0,-33 13 0,28-12 0,-318 86 0,145-44 0,-275 71 0,-8-35 0,-234 23 0,652-91 0,0 2 0,-46 21 0,13-5 0,77-29 0,0 0 0,0 0 0,-1 0 0,1-1 0,-1 1 0,1-1 0,0 1 0,-1-1 0,1 0 0,-1 0 0,1 0 0,-1-1 0,1 1 0,-1 0 0,-2-2 0,5 2 0,-1 0 0,1 0 0,-1-1 0,1 1 0,0 0 0,-1-1 0,1 1 0,0-1 0,-1 1 0,1 0 0,0-1 0,0 1 0,-1-1 0,1 1 0,0-1 0,0 1 0,0-1 0,0 1 0,-1-1 0,1 1 0,0-1 0,0 1 0,0-1 0,0 1 0,0-1 0,0 0 0,12-22 0,10-4 0,1 2 0,2 0 0,43-33 0,32-33 0,-131 111 0,-26 23 0,31-18 0,1 2 0,2 0 0,1 2 0,-20 32 0,34-49 0,0 1 0,1-1 0,0 1 0,1 0 0,1 1 0,-4 15 0,8-26 0,0 0 0,1 0 0,0 0 0,-1 0 0,1 0 0,0 0 0,0 0 0,1 0 0,-1 0 0,1 0 0,-1 0 0,1 0 0,0-1 0,0 1 0,0 0 0,1 0 0,-1-1 0,1 1 0,-1 0 0,1-1 0,0 0 0,0 1 0,0-1 0,0 0 0,0 0 0,1 0 0,-1 0 0,1-1 0,-1 1 0,1 0 0,0-1 0,-1 0 0,1 0 0,0 0 0,3 1 0,26 7 0,1-1 0,0-2 0,0-1 0,41 0 0,48 8 0,-104-11 0,-14-2 0,-1 0 0,1 0 0,0 0 0,0 1 0,0 0 0,0 0 0,-1 0 0,1 0 0,0 0 0,-1 1 0,1-1 0,-1 1 0,4 3 0,-7-5 0,-1 1 0,1 0 0,-1 0 0,1 0 0,0-1 0,-1 1 0,0 0 0,1-1 0,-1 1 0,1 0 0,-1-1 0,0 1 0,1-1 0,-1 1 0,0-1 0,0 1 0,0-1 0,1 0 0,-1 1 0,0-1 0,0 0 0,0 1 0,0-1 0,-1 0 0,-25 9 0,14-6 0,0-1 0,0-1 0,1-1 0,-1 1 0,0-2 0,0 0 0,0 0 0,1-2 0,-1 1 0,1-1 0,-1-1 0,1-1 0,0 1 0,1-2 0,-17-9 0,18 9 0,1 0 0,0 0 0,0-2 0,0 1 0,1-1 0,0 0 0,-14-18 0,18 20 0,0 0 0,1 0 0,0 0 0,0 0 0,0-1 0,1 1 0,0-1 0,0 0 0,1 1 0,0-1 0,0 0 0,0 0 0,1-11 0,4-7 0,1-1 0,1 2 0,1-1 0,15-35 0,-13 35 0,2 1 0,1 0 0,0 1 0,31-43 0,-101 158 0,5-23 0,-14 20 0,61-80 0,1 0 0,0 0 0,0 0 0,1 1 0,0 0 0,1 0 0,-4 20 0,7-27 0,-1-1 0,1 1 0,0 0 0,0 0 0,0 0 0,0 0 0,1-1 0,-1 1 0,1 0 0,0 0 0,0-1 0,0 1 0,0 0 0,0-1 0,0 1 0,1-1 0,-1 1 0,1-1 0,0 0 0,0 0 0,0 0 0,0 0 0,0 0 0,0 0 0,0 0 0,1-1 0,-1 1 0,1-1 0,-1 1 0,1-1 0,-1 0 0,4 1 0,10 2 0,0 0 0,0-1 0,0 0 0,28-1 0,4 3 0,87 10 0,-87-11 0,46 16-1365,-76-19-5461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0:51.613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18 93 24575,'-1'0'0,"1"0"0,-1 0 0,0-1 0,0 1 0,1 0 0,-1 0 0,0 0 0,1-1 0,-1 1 0,0 0 0,1-1 0,-1 1 0,0 0 0,1-1 0,-1 1 0,1-1 0,-1 1 0,0-1 0,1 1 0,0-1 0,-1 0 0,1 1 0,-1-1 0,1 1 0,0-1 0,-1 0 0,1 0 0,0 1 0,0-1 0,-1 0 0,1 1 0,0-1 0,0 0 0,0 0 0,0 1 0,0-1 0,0 0 0,0 0 0,0 1 0,0-1 0,1 0 0,-1 0 0,0 1 0,0-1 0,1 0 0,-1 1 0,0-1 0,1 0 0,-1 1 0,1-2 0,0-1 0,1-1 0,-1 1 0,1 0 0,0-1 0,0 1 0,0 0 0,1 0 0,-1 0 0,4-3 0,3 2 0,0-1 0,1 1 0,0 1 0,0 0 0,0 0 0,0 1 0,1 0 0,-1 1 0,0 0 0,1 0 0,-1 1 0,1 1 0,-1 0 0,1 0 0,-1 1 0,0 0 0,0 1 0,0 0 0,0 1 0,0 0 0,-1 0 0,1 1 0,-1 0 0,15 12 0,-22-15 0,0 0 0,0 0 0,0 0 0,0 1 0,-1-1 0,1 0 0,0 1 0,-1-1 0,0 1 0,1 0 0,-1-1 0,0 1 0,0 0 0,-1 0 0,1-1 0,-1 1 0,1 0 0,-1 0 0,0 0 0,0 0 0,-1 4 0,0-2 0,0 0 0,-1 0 0,0 0 0,0 0 0,0-1 0,-1 1 0,1-1 0,-1 1 0,0-1 0,0 0 0,-5 5 0,-3 1 0,1-1 0,-1 1 0,-1-2 0,0 1 0,0-2 0,0 0 0,-26 11 0,36-17-76,1-1 1,-1 1-1,1-1 0,-1 0 0,1 1 0,-1-1 0,0 0 0,1 0 1,-1 0-1,0 0 0,1 0 0,-1 0 0,1-1 0,-1 1 1,0 0-1,1-1 0,-3-1 0,-6-5-6750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0:52.43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58 84 24575,'-3'-4'0,"-1"0"0,1 0 0,1 0 0,-1-1 0,1 1 0,-4-10 0,5 11 0,0-1 0,-1 1 0,1-1 0,-1 1 0,0 0 0,0 0 0,0 0 0,0 0 0,-1 0 0,1 0 0,-1 0 0,-6-4 0,8 13 0,0 0 0,1 0 0,-1 0 0,1 1 0,0-1 0,1 0 0,1 10 0,-2-10 0,2 33 0,5 43 0,-6-76 0,0 0 0,0 0 0,1 0 0,0 0 0,1 0 0,-1 0 0,1-1 0,0 1 0,0-1 0,6 7 0,-8-11 0,0 1 0,0-1 0,0 0 0,0 0 0,0 0 0,0 1 0,0-1 0,1-1 0,-1 1 0,0 0 0,1 0 0,-1 0 0,0-1 0,1 1 0,-1-1 0,1 1 0,-1-1 0,1 1 0,-1-1 0,1 0 0,0 0 0,-1 0 0,1 0 0,-1 0 0,1 0 0,-1 0 0,1 0 0,0-1 0,-1 1 0,1-1 0,-1 1 0,0-1 0,1 0 0,-1 1 0,1-1 0,-1 0 0,0 0 0,1 0 0,-1 0 0,0 0 0,0 0 0,0 0 0,0 0 0,0-1 0,1-1 0,2-2 0,-1 0 0,1-1 0,-1 1 0,0-1 0,0 0 0,-1 0 0,0 0 0,0 0 0,2-12 0,-2-21 0,-3-59 0,0 67 0,20 88 0,-17-42 0,1 0 0,0-1 0,1 1 0,0-1 0,1 0 0,7 14 0,-11-26 0,1 1 0,-1-1 0,1 1 0,-1-1 0,1 0 0,0 0 0,0 0 0,0 0 0,0 0 0,0 0 0,1 0 0,-1-1 0,0 1 0,1-1 0,-1 1 0,1-1 0,0 0 0,-1 0 0,1 0 0,0-1 0,0 1 0,-1-1 0,1 1 0,0-1 0,0 0 0,0 0 0,0 0 0,0 0 0,-1-1 0,1 1 0,0-1 0,0 0 0,-1 1 0,1-1 0,0-1 0,-1 1 0,1 0 0,3-3 0,45-25-1365,-38 19-5461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0:53.12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54 602 24575,'3'-49'0,"2"1"0,15-67 0,1-7 0,-11 60 0,-6 43 0,0 0 0,-1 0 0,-2-1 0,0 1 0,-1-1 0,0 1 0,-6-31 0,6 49 0,0 0 0,0 0 0,0 1 0,0-1 0,0 0 0,0 0 0,-1 0 0,1 1 0,0-1 0,0 0 0,-1 0 0,1 0 0,0 1 0,-1-1 0,1 0 0,-1 1 0,1-1 0,-1 0 0,0 1 0,1-1 0,-1 1 0,1-1 0,-1 1 0,0-1 0,1 1 0,-1-1 0,0 1 0,0-1 0,0 1 0,-1 0 0,1 0 0,0 1 0,0 0 0,-1-1 0,1 1 0,0 0 0,0 0 0,0 0 0,0 0 0,0 0 0,0 0 0,0 0 0,0 0 0,1 1 0,-1-1 0,-1 2 0,-21 55 0,22-57 0,-47 185 0,42-158 0,2 0 0,1 1 0,1-1 0,3 49 0,-1-71 5,1-1 1,0 1-1,0-1 0,1 0 0,-1 1 0,1-1 1,0 0-1,1 0 0,-1 0 0,1 0 1,0-1-1,0 1 0,1-1 0,-1 1 0,1-1 1,0 0-1,0-1 0,0 1 0,1-1 0,-1 1 1,1-1-1,6 3 0,-4-4-88,-1 1 1,1-1-1,-1 0 1,1-1-1,0 1 1,0-1-1,0-1 1,-1 1-1,1-1 1,0-1-1,0 1 1,0-1-1,0 0 1,-1-1-1,1 1 1,0-1-1,8-4 1,7-5-6744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0:53.68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124 22 24575,'-3'-2'0,"1"-1"0,-1 1 0,1 1 0,-1-1 0,0 0 0,0 1 0,1-1 0,-1 1 0,-1 0 0,1 0 0,0 0 0,0 0 0,0 1 0,0-1 0,0 1 0,-1 0 0,1 0 0,0 0 0,0 0 0,-1 0 0,1 1 0,0 0 0,0-1 0,0 1 0,0 0 0,0 1 0,0-1 0,0 0 0,0 1 0,0 0 0,1 0 0,-4 2 0,4-2 0,0-1 0,0 1 0,0 0 0,1 0 0,-1-1 0,1 1 0,-1 0 0,1 0 0,0 0 0,0 0 0,0 1 0,0-1 0,0 0 0,0 0 0,1 1 0,-1-1 0,1 0 0,0 1 0,-1-1 0,1 1 0,0-1 0,1 0 0,-1 1 0,0-1 0,1 0 0,-1 1 0,1-1 0,-1 0 0,1 1 0,0-1 0,0 0 0,0 0 0,1 0 0,-1 0 0,0 0 0,1 0 0,-1 0 0,1 0 0,0-1 0,-1 1 0,1-1 0,0 1 0,3 1 0,33 17 0,6 3 0,-42-22 0,-1 0 0,1 0 0,0 0 0,-1 1 0,1-1 0,-1 0 0,1 1 0,-1-1 0,0 1 0,0-1 0,0 1 0,0 0 0,0-1 0,0 1 0,0 0 0,0 0 0,0 2 0,-1-2 4,0-1-1,0 1 1,-1 0-1,1-1 1,-1 1-1,1 0 1,-1-1-1,0 1 1,1-1-1,-1 1 1,0-1 0,0 0-1,0 1 1,0-1-1,0 0 1,0 0-1,-1 1 1,1-1-1,0 0 1,-1 0-1,1 0 1,0-1-1,-1 1 1,1 0-1,-1 0 1,0-1-1,1 1 1,-1-1-1,1 1 1,-1-1-1,0 0 1,1 0-1,-3 0 1,-3 2-216,0-1 0,-1-1 0,1 1-1,0-1 1,0 0 0,-11-2 0,0-4-6614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0:54.29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70 123 24575,'-1'0'0,"1"0"0,0 0 0,-1 0 0,1 0 0,-1 0 0,1 0 0,0 0 0,-1 0 0,1 0 0,-1 0 0,1 0 0,0 0 0,-1 1 0,1-1 0,0 0 0,-1 0 0,1 0 0,0 1 0,-1-1 0,1 0 0,0 0 0,-1 0 0,1 1 0,0-1 0,-1 0 0,1 1 0,0-1 0,0 0 0,0 1 0,-1-1 0,1 0 0,0 1 0,0-1 0,0 1 0,0-1 0,0 0 0,-1 1 0,1-1 0,0 0 0,0 1 0,0-1 0,0 1 0,0-1 0,0 0 0,1 1 0,-1-1 0,0 1 0,0-1 0,0 0 0,0 1 0,0-1 0,0 1 0,1-1 0,-1 0 0,0 1 0,1-1 0,15 20 0,-10-18 0,0 0 0,0 0 0,1 0 0,-1-1 0,0 0 0,1 0 0,-1-1 0,1 1 0,-1-1 0,0-1 0,1 1 0,9-3 0,-2 0 0,0 0 0,0-1 0,0 0 0,21-11 0,-33 15 0,-1-1 0,1 1 0,-1-1 0,1 0 0,-1 0 0,0 0 0,1 0 0,-1 0 0,0 0 0,0 0 0,0 0 0,0 0 0,0 0 0,0-1 0,0 1 0,0 0 0,-1-1 0,1 1 0,0-1 0,-1 1 0,1-1 0,-1 1 0,0-1 0,1 1 0,-1-1 0,0 0 0,0 1 0,0-3 0,-1 0 0,0 1 0,0 0 0,0-1 0,-1 1 0,1 0 0,-1-1 0,0 1 0,0 0 0,0 0 0,0 0 0,-1 1 0,-3-4 0,0 0 0,-1 0 0,1 0 0,-2 0 0,1 1 0,0 1 0,-1-1 0,0 1 0,0 0 0,0 1 0,-11-4 0,12 7 0,0 0 0,1 1 0,-1-1 0,1 1 0,-1 0 0,0 1 0,1 0 0,0 0 0,-1 0 0,1 1 0,0-1 0,0 2 0,1-1 0,-1 1 0,1-1 0,-1 1 0,1 1 0,0-1 0,1 1 0,-1 0 0,1 0 0,-6 9 0,7-10 0,0 1 0,0 0 0,0-1 0,0 1 0,1 0 0,0 0 0,0 1 0,0-1 0,1 0 0,0 1 0,0-1 0,0 1 0,1-1 0,-1 1 0,1-1 0,1 1 0,-1 0 0,1-1 0,0 1 0,0-1 0,1 0 0,-1 1 0,1-1 0,0 0 0,1 0 0,5 9 0,-3-7 7,1-1 0,-1 0-1,1 0 1,1 0 0,-1-1-1,1 1 1,0-2-1,0 1 1,1-1 0,-1 0-1,1-1 1,0 0 0,0 0-1,0 0 1,0-1 0,0 0-1,11 0 1,2-1-219,-1 0 0,0-2 0,0 0-1,0-2 1,0 0 0,21-6 0,-20 4-6614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1:28.70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12 1 24575,'0'0'0,"-1"0"0,0 0 0,1 0 0,-1 0 0,1 0 0,-1 1 0,1-1 0,-1 0 0,1 0 0,-1 1 0,1-1 0,-1 0 0,1 1 0,0-1 0,-1 0 0,1 1 0,-1-1 0,1 1 0,0-1 0,0 1 0,-1-1 0,1 1 0,0-1 0,0 1 0,-1-1 0,1 1 0,0-1 0,0 1 0,0-1 0,0 1 0,0-1 0,0 1 0,0 0 0,0-1 0,0 1 0,0-1 0,0 1 0,0-1 0,0 1 0,0-1 0,0 1 0,1-1 0,-1 1 0,0-1 0,0 1 0,1-1 0,-1 1 0,0-1 0,1 1 0,-1-1 0,0 1 0,1-1 0,20 36 0,-17-31 0,16 29 0,-2 1 0,-1 1 0,-1 0 0,-2 1 0,-2 1 0,-2 0 0,-1 0 0,-1 1 0,3 71 0,-11-109 0,0 0 0,0 1 0,0-1 0,1 0 0,-2 0 0,1 0 0,0 0 0,0 0 0,0 1 0,0-1 0,-1 0 0,1 0 0,0 0 0,-1 0 0,1 0 0,-1 0 0,0 0 0,1 0 0,-1 0 0,-1 1 0,2-2 0,-1 0 0,0 1 0,0-1 0,1 0 0,-1 0 0,0 0 0,1 0 0,-1-1 0,0 1 0,1 0 0,-1 0 0,0 0 0,1 0 0,-1-1 0,0 1 0,1 0 0,-1-1 0,1 1 0,-1 0 0,0-1 0,1 1 0,-1-1 0,0 0 0,-4-4 0,1 0 0,-1 0 0,1 0 0,0-1 0,-5-8 0,0-6 0,0-1 0,1-1 0,1 1 0,1-1 0,1 0 0,1-1 0,1 1 0,1-1 0,0 0 0,2 1 0,1-1 0,1 0 0,1 1 0,7-30 0,-8 47 0,0-1 0,1 1 0,-1 0 0,1 0 0,0 0 0,1 0 0,-1 0 0,1 0 0,0 1 0,0 0 0,1 0 0,-1 0 0,1 0 0,0 1 0,0 0 0,0 0 0,0 0 0,0 0 0,1 1 0,7-3 0,10-1 0,1 1 0,0 1 0,43-2 0,-8 1 0,6-2-1365,-37 6-5461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1:29.28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56 129 24575,'0'0'0,"0"0"0,0 0 0,-1 0 0,1-1 0,0 1 0,-1 0 0,1 0 0,0 0 0,-1 0 0,1 0 0,0 0 0,0 0 0,-1 0 0,1 0 0,0 0 0,-1 0 0,1 1 0,0-1 0,0 0 0,-1 0 0,1 0 0,0 0 0,-1 0 0,1 1 0,0-1 0,0 0 0,0 0 0,-1 0 0,1 1 0,0-1 0,0 0 0,0 0 0,-1 0 0,1 1 0,0-1 0,0 0 0,0 1 0,0-1 0,0 0 0,-1 0 0,1 1 0,0-1 0,0 0 0,0 1 0,11 12 0,20 9 0,-19-19 0,0 0 0,0-1 0,0 0 0,0-1 0,0 0 0,0-1 0,1 0 0,14-3 0,-21 3 0,1-1 0,-1 0 0,1-1 0,-1 1 0,1-1 0,-1 0 0,0-1 0,0 0 0,0 0 0,0 0 0,-1 0 0,1-1 0,-1 0 0,0 0 0,0-1 0,7-8 0,-10 11 0,-1 0 0,1-1 0,-1 1 0,1-1 0,-1 1 0,0-1 0,0 1 0,0-1 0,-1 0 0,1 1 0,-1-1 0,1 0 0,-1 0 0,0 1 0,0-1 0,0 0 0,0 0 0,-1 1 0,1-1 0,-1 0 0,-1-3 0,0 2 0,0 1 0,0 0 0,0-1 0,0 1 0,-1 0 0,0 0 0,1 1 0,-1-1 0,0 0 0,0 1 0,-1 0 0,1 0 0,-6-3 0,2 1 0,-1 1 0,1 0 0,-1 0 0,0 1 0,0 0 0,0 0 0,0 1 0,0 0 0,0 0 0,0 1 0,0 0 0,0 1 0,-1 0 0,-8 2 0,8 1 0,0 0 0,0 1 0,0 0 0,1 1 0,-1-1 0,2 2 0,-1-1 0,0 1 0,1 1 0,1-1 0,-1 1 0,1 0 0,0 1 0,1-1 0,0 1 0,1 0 0,-7 17 0,6-13 0,1 0 0,0 0 0,0 0 0,2 0 0,-1 1 0,2 0 0,0-1 0,1 1 0,0 0 0,1-1 0,0 1 0,6 22 0,-6-31 0,1 0 0,0 0 0,0 0 0,0-1 0,1 1 0,0-1 0,0 1 0,0-1 0,0 0 0,1 0 0,-1-1 0,1 1 0,0-1 0,0 1 0,7 3 0,-4-3 0,1-1 0,0 0 0,-1 0 0,1 0 0,0-1 0,1 0 0,-1-1 0,17 2 0,-7-3 0,-1 0 0,1-2 0,0 0 0,0-1 0,-1 0 0,1-2 0,-1 0 0,25-11 0,7-9-1365,-28 15-5461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1:30.29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131 64 24575,'-1'-2'0,"-28"-23"0,28 25 0,1 0 0,0 0 0,0 0 0,-1 0 0,1 0 0,0-1 0,-1 1 0,1 0 0,0 0 0,-1 0 0,1 0 0,0 0 0,-1 0 0,1 0 0,0 0 0,-1 0 0,1 0 0,0 0 0,-1 0 0,1 0 0,0 1 0,-1-1 0,1 0 0,0 0 0,-1 0 0,1 0 0,0 0 0,-1 1 0,1-1 0,0 0 0,0 0 0,-1 1 0,1-1 0,-2 24 0,7 17 0,13 42 0,3 21 0,-19-88 0,1 1 0,0-1 0,10 26 0,-13-41 0,0-1 0,0 1 0,0-1 0,0 0 0,0 1 0,0-1 0,1 0 0,-1 1 0,0-1 0,0 0 0,0 1 0,1-1 0,-1 0 0,0 0 0,0 1 0,1-1 0,-1 0 0,0 0 0,1 1 0,-1-1 0,0 0 0,1 0 0,-1 0 0,0 1 0,1-1 0,-1 0 0,0 0 0,1 0 0,-1 0 0,0 0 0,1 0 0,-1 0 0,1 0 0,-1 0 0,0 0 0,1 0 0,0 0 0,11-13 0,10-34 0,-17 38 0,33-71 0,63-139 0,-247 565 0,145-342 0,-1 0 0,0 0 0,0 0 0,0 0 0,-1-1 0,1 1 0,-1-1 0,0 1 0,0-1 0,-4 3 0,7-5 0,-1-1 0,0 1 0,0-1 0,0 1 0,1-1 0,-1 0 0,0 1 0,0-1 0,0 0 0,0 0 0,0 0 0,0 1 0,1-1 0,-1 0 0,0 0 0,0 0 0,0-1 0,0 1 0,0 0 0,0 0 0,0-1 0,-1 0 0,0 0 0,0 0 0,1 0 0,-1 0 0,1-1 0,-1 1 0,1 0 0,0-1 0,-1 1 0,1-1 0,0 0 0,0 1 0,-1-4 0,-22-46 0,2-1 0,3-1 0,-18-77 0,18 61 0,18 66-92,-3-20 316,4 22-262,0 1 1,1-1 0,-1 1-1,0-1 1,0 1-1,0 0 1,0-1-1,1 1 1,-1-1 0,0 1-1,0-1 1,1 1-1,-1 0 1,0-1-1,1 1 1,-1-1 0,0 1-1,1 0 1,-1 0-1,0-1 1,1 1 0,-1 0-1,1 0 1,-1-1-1,1 1 1,-1 0-1,1 0 1,-1 0 0,1 0-1,-1 0 1,1-1-1,-1 1 1,1 0 0,-1 0-1,0 0 1,1 1-1,-1-1 1,1 0-1,0 0 1,12 2-6789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1:31.22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128 0 24575,'-2'16'0,"-1"0"0,0-1 0,-1 1 0,-1-1 0,0 0 0,-1 0 0,-13 23 0,-14 41 0,23-50 0,2-8 0,1 1 0,1 0 0,1 0 0,1 0 0,1 1 0,0 0 0,2 23 0,1-44 0,1 1 0,-1-1 0,1 1 0,0-1 0,-1 1 0,1-1 0,0 0 0,1 0 0,-1 1 0,0-1 0,1 0 0,-1 0 0,1 0 0,0 0 0,-1-1 0,1 1 0,0 0 0,0-1 0,0 1 0,0-1 0,1 0 0,-1 0 0,0 1 0,1-2 0,-1 1 0,0 0 0,1 0 0,-1-1 0,1 1 0,3-1 0,11 2 0,-1-1 0,0-1 0,29-3 0,-17 1 0,-2 2-64,-13 0-262,-1 0 1,0-1 0,22-4 0,-17-1-6501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1:31.69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71 3 24575,'11'-2'0,"-10"5"0,-4 8 0,-1 4 0,-12 46 0,2 1 0,3 1 0,-5 88 0,16-141 0,1-5 0,-1-1 0,0 1 0,0 0 0,0-1 0,-1 1 0,0-1 0,0 1 0,0-1 0,0 1 0,-4 7 0,0-10-1365,0-5-5461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41:36.0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245 660 24575,'0'-1'0,"0"0"0,-1 0 0,1 0 0,0 0 0,-1 0 0,1 0 0,-1 0 0,1 1 0,-1-1 0,1 0 0,-1 0 0,0 1 0,1-1 0,-1 0 0,0 1 0,0-1 0,1 0 0,-1 1 0,0-1 0,0 1 0,0 0 0,0-1 0,0 1 0,0 0 0,1-1 0,-1 1 0,0 0 0,0 0 0,0 0 0,0 0 0,0 0 0,0 0 0,0 0 0,-2 0 0,-35 4 0,37-4 0,-5 1 0,1 0 0,0-1 0,-1 0 0,1 0 0,-1 0 0,-6-1 0,12 1 0,-1-1 0,1 1 0,-1 0 0,1 0 0,-1 0 0,1 0 0,-1-1 0,1 1 0,-1 0 0,1 0 0,-1-1 0,1 1 0,-1 0 0,1-1 0,0 1 0,-1 0 0,1-1 0,-1 1 0,1-1 0,0 1 0,0-1 0,-1 1 0,1-1 0,0 1 0,0-1 0,-1 0 0,1 0 0,1-1 0,-1 1 0,0 0 0,1 0 0,-1-1 0,1 1 0,-1 0 0,1 0 0,0 0 0,-1-1 0,1 1 0,0 0 0,0 0 0,0 0 0,0 0 0,1-1 0,9-7 0,0 0 0,0 1 0,0 0 0,1 1 0,0 0 0,1 1 0,20-7 0,99-26 0,-110 34 0,105-21 0,153-11 0,-178 25 0,-93 11 0,-1 0 0,0 0 0,1-1 0,-1 0 0,10-5 0,-19 4 0,-10 0 0,-15 1 0,-22 9 0,1 1 0,0 3 0,1 2 0,0 1 0,-46 23 0,-53 16 0,-83 10 0,186-55 0,0-1 0,1-3 0,-68 0 0,178-5 0,0-2 0,104-20 0,146-45 0,146-77 0,-102 28 0,67-1 0,-375 102 0,-1-3 0,55-28 0,21-7 0,-66 28 0,-122 35-1365,38-5-5461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1:32.26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127 192 24575,'1'-21'0,"0"13"0,-1 1 0,1 0 0,-1 0 0,-1 0 0,1 0 0,-1 0 0,-1-1 0,1 1 0,-1 1 0,0-1 0,-1 0 0,0 0 0,-4-8 0,6 14 0,1 1 0,0-1 0,-1 1 0,1-1 0,-1 1 0,1-1 0,0 1 0,-1 0 0,1-1 0,-1 1 0,1 0 0,-1-1 0,1 1 0,-1 0 0,1 0 0,-1-1 0,0 1 0,1 0 0,-1 0 0,1 0 0,-1 0 0,1 0 0,-1 0 0,0 0 0,1 0 0,-1 0 0,1 0 0,-1 0 0,0 0 0,1 0 0,-1 1 0,-14 15 0,-4 29 0,19-45 0,-14 42 0,2 0 0,2 0 0,2 1 0,2 1 0,2-1 0,1 75 0,3-114 0,0 0 0,1 0 0,-1 1 0,1-1 0,0 0 0,0-1 0,0 1 0,1 0 0,-1 0 0,1 0 0,0-1 0,0 1 0,0-1 0,1 1 0,-1-1 0,1 0 0,0 0 0,0 0 0,0 0 0,0-1 0,0 1 0,0-1 0,1 0 0,-1 0 0,5 2 0,-3-3 0,0 0 0,-1 0 0,1 0 0,0-1 0,-1 0 0,1 0 0,0 0 0,-1-1 0,1 1 0,0-1 0,-1 0 0,1 0 0,-1-1 0,1 1 0,-1-1 0,0 0 0,0-1 0,1 1 0,-1 0 0,-1-1 0,7-5 0,-1-1 0,0-1 0,-1 1 0,0-1 0,-1 0 0,0-1 0,0 0 0,-2 0 0,1 0 0,-1-1 0,6-22 0,-1-1 0,-2-1 0,6-53 0,-14 86-17,3-22 45,-1 0 0,-1-1-1,-1 1 1,-4-31 0,3 50-47,0 0 0,-1 0 0,1 0 0,-1 0 0,-1 1 0,1-1 0,-1 1 0,0-1 0,0 1 0,-5-6 0,5 8-52,1 0 0,-1 1 0,0-1 0,0 1 0,0 0 0,-1 0 0,1 0 0,-1 0 0,1 0 0,-1 1 0,1 0 0,-1 0 0,0 0 0,0 0 0,1 0 0,-1 1 0,-6-1 0,-12 2-6755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1:32.88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184 139 24575,'0'-9'0,"-1"-1"0,-1 0 0,1 0 0,-2 1 0,1-1 0,-1 1 0,-1 0 0,1 0 0,-2 0 0,1 1 0,-1-1 0,-7-8 0,12 16 0,-1 0 0,0 1 0,0-1 0,1 0 0,-1 0 0,0 1 0,0-1 0,0 0 0,0 1 0,0-1 0,0 1 0,0-1 0,0 1 0,0-1 0,0 1 0,0 0 0,0-1 0,0 1 0,-1 0 0,1 0 0,0 0 0,0 0 0,0 0 0,0 0 0,0 0 0,0 1 0,-3-1 0,2 2 0,0-1 0,0 1 0,0-1 0,0 1 0,0-1 0,0 1 0,0 0 0,1 0 0,-1 0 0,1 0 0,-3 4 0,-2 7 0,0-1 0,0 1 0,-4 18 0,-6 27 0,-18 114 0,30-144 0,2-1 0,1 1 0,2-1 0,0 1 0,2-1 0,9 42 0,-11-63 0,0-1 0,1 0 0,0 0 0,0 0 0,0 0 0,1 0 0,-1 0 0,1 0 0,0-1 0,1 0 0,-1 1 0,1-1 0,-1 0 0,1-1 0,1 1 0,-1-1 0,0 0 0,6 3 0,-5-4 0,0 0 0,0-1 0,0 1 0,0-1 0,1-1 0,-1 1 0,0-1 0,1 0 0,-1 0 0,1 0 0,-1-1 0,0 0 0,1 0 0,-1 0 0,0 0 0,0-1 0,10-5 0,-3 1 0,-1-1 0,0 0 0,0-1 0,0 0 0,-1-1 0,0 0 0,-1 0 0,0-1 0,0-1 0,-1 1 0,-1-1 0,1-1 0,-2 1 0,0-1 0,0-1 0,-1 1 0,-1-1 0,0 1 0,0-1 0,1-17 0,-1 10 0,-1-1 0,-1 1 0,-1-1 0,-1 0 0,-1 0 0,-1 0 0,0 0 0,-2 1 0,0 0 0,-1-1 0,-2 1 0,-12-28 0,16 41-85,-2 0 0,1 1-1,-1 0 1,0 0 0,0 0-1,-1 0 1,1 1 0,-1 0-1,-1 0 1,1 0 0,-1 1-1,0 0 1,1 0 0,-2 1-1,-11-5 1,-3 1-6741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2:33.12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0 504 24575,'1'-2'0,"0"1"0,0-1 0,0 0 0,0 1 0,0-1 0,0 1 0,0-1 0,1 1 0,-1 0 0,0-1 0,1 1 0,-1 0 0,1 0 0,-1 0 0,1 0 0,0 0 0,0 0 0,-1 1 0,1-1 0,2 0 0,38-14 0,29 0 0,1 3 0,85-3 0,-48 5 0,136-16 0,640-58 0,427 33 0,3039 53 0,-3926 11 0,-10 0 0,-90-10 0,511-7 0,-596-8 0,91-2 0,264 35 0,-229-15 0,-233-7 0,-74-3 0,-56 4 0,0 0 0,-1-1 0,1 1 0,0-1 0,-1 0 0,1 0 0,-1 0 0,1 0 0,-1 0 0,1 0 0,-1-1 0,0 1 0,0-1 0,0 1 0,0-1 0,0 0 0,0 0 0,3-4 0,-5 4 0,0 1 0,0-1 0,0 1 0,0-1 0,0 1 0,-1 0 0,1-1 0,0 1 0,-1-1 0,1 1 0,-1 0 0,0 0 0,1-1 0,-1 1 0,0 0 0,0 0 0,0 0 0,0 0 0,0-1 0,0 1 0,0 1 0,0-1 0,0 0 0,0 0 0,-1 0 0,1 1 0,0-1 0,-1 0 0,1 1 0,0-1 0,-2 1 0,-46-20 0,-541-156 0,525 161 0,213 43 0,-28-7 0,-1 5 0,139 50 0,-254-74 0,1 0 0,0 0 0,-1 0 0,0 0 0,1 1 0,-1-1 0,0 1 0,-1 0 0,1 0 0,0 1 0,-1-1 0,6 7 0,-8-8 0,-1-1 0,1 0 0,-1 0 0,1 1 0,-1-1 0,0 0 0,0 1 0,1-1 0,-1 0 0,0 1 0,0-1 0,0 0 0,0 1 0,0-1 0,-1 0 0,1 1 0,0-1 0,-1 3 0,-1-1 0,0-1 0,1 1 0,-1 0 0,0-1 0,0 1 0,0-1 0,-1 1 0,1-1 0,-1 0 0,-4 3 0,-17 11 0,-1-2 0,0 0 0,0-2 0,-2-1 0,-29 8 0,-146 32 0,102-29 0,-203 64-1365,281-81-5461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2:34.74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295 5679 24575,'-1'-1'0,"0"1"0,0-1 0,0 1 0,0-1 0,0 1 0,0-1 0,0 0 0,0 0 0,0 1 0,0-1 0,0 0 0,0 0 0,1 0 0,-1 0 0,0 0 0,1 0 0,-1 0 0,1 0 0,-1 0 0,1 0 0,-1 0 0,1 0 0,0-1 0,0 1 0,-1 0 0,1 0 0,0-2 0,-4-38 0,3 36 0,-2-460 0,6 236 0,23-663 0,-10 657 0,-10-1 0,-46-432 0,-22-106 0,104 189 0,-41 573 0,19-203 0,12-100 0,-24 233 0,-2-1 0,-12-156 0,-6 151 0,6 57 0,-2-56 0,9 61 0,1 0 0,10-46 0,-6 40 0,-6 31 0,7-62 0,-6 60 0,-1 1 0,0-1 0,0 1 0,0-1 0,0 1 0,0-1 0,-1 1 0,1-1 0,-1 1 0,0-1 0,1 1 0,-1 0 0,0-1 0,0 1 0,-1 0 0,1 0 0,0 0 0,-1 0 0,0 0 0,1 0 0,-1 0 0,-2-2 0,2 4 0,1 0 0,-1 0 0,0 0 0,1 0 0,-1 0 0,0 0 0,1 1 0,-1-1 0,1 0 0,-1 1 0,0-1 0,1 1 0,-1 0 0,1-1 0,0 1 0,-1 0 0,1 0 0,0 0 0,-1 0 0,1 0 0,0 0 0,-2 3 0,-29 31 0,28-31 0,-166 201 0,165-198 0,-21 24 0,25-30 0,1 0 0,-1-1 0,1 1 0,-1 0 0,1 0 0,-1-1 0,0 1 0,1-1 0,-1 1 0,0 0 0,0-1 0,1 1 0,-1-1 0,0 0 0,0 1 0,0-1 0,0 0 0,0 1 0,1-1 0,-1 0 0,0 0 0,0 0 0,0 0 0,0 0 0,0 0 0,0 0 0,0 0 0,0 0 0,-1 0 0,1-5 0,0 1 0,0 0 0,1 0 0,0 0 0,0 0 0,0 0 0,0 0 0,0-1 0,1 1 0,0 0 0,0 0 0,2-6 0,0-4 0,27-142 0,-25 136 0,1 0 0,1 1 0,1 0 0,1 0 0,17-28 0,-25 45 0,0 0 0,0 0 0,0 1 0,0-1 0,0 0 0,0 1 0,1-1 0,-1 1 0,1-1 0,-1 1 0,1 0 0,-1 0 0,1 0 0,0 0 0,-1 0 0,1 0 0,0 0 0,0 0 0,0 1 0,0-1 0,0 0 0,0 1 0,0 0 0,0 0 0,0-1 0,0 1 0,0 0 0,0 1 0,0-1 0,0 0 0,0 0 0,0 1 0,-1 0 0,1-1 0,0 1 0,0 0 0,0 0 0,0 0 0,-1 0 0,1 0 0,0 0 0,-1 0 0,2 2 0,8 7 0,-1 1 0,-1 0 0,0 0 0,0 1 0,7 13 0,-1-2 0,50 81-73,-50-76 119,2 0-1,1-1 0,26 30 0,-36-49-150,0 0 0,0-1 0,0 0-1,1 0 1,1-1 0,-1 0 0,1 0-1,0-1 1,0-1 0,0 0 0,1 0-1,0-1 1,14 3 0,8-1-6721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2:40.543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494 125 24575,'0'-6'0,"0"1"0,0 0 0,-1-1 0,1 1 0,-1 0 0,-1 0 0,1-1 0,-1 1 0,1 0 0,-1 0 0,-1 1 0,1-1 0,-1 0 0,0 1 0,0 0 0,0-1 0,0 1 0,-1 0 0,-6-5 0,5 6 0,0 0 0,1 1 0,-2-1 0,1 1 0,0 0 0,0 0 0,-1 1 0,1-1 0,-1 1 0,1 1 0,-1-1 0,1 1 0,-1 0 0,1 0 0,-1 0 0,0 1 0,1 0 0,-9 2 0,-14 5 0,0 1 0,1 1 0,0 1 0,-38 23 0,48-24 0,0 1 0,1 1 0,0 0 0,1 1 0,0 1 0,1 0 0,-17 23 0,28-33 0,0-1 0,1 1 0,0-1 0,0 1 0,0 0 0,0 0 0,1 0 0,-1 0 0,1 0 0,0 0 0,0 0 0,0 0 0,1 1 0,0-1 0,0 0 0,0 0 0,1 7 0,0-8 0,0 0 0,0 0 0,1-1 0,-1 1 0,1 0 0,0-1 0,0 0 0,0 1 0,0-1 0,0 0 0,0 0 0,1 0 0,-1 0 0,1-1 0,-1 1 0,1 0 0,0-1 0,0 0 0,-1 0 0,1 0 0,0 0 0,0 0 0,0-1 0,0 1 0,4 0 0,12 0 0,1 0 0,0 0 0,0-2 0,0-1 0,32-6 0,-28 4 0,0 1 0,0 0 0,31 2 0,-33 3 0,0 1 0,0 1 0,0 1 0,36 13 0,-50-15 0,0 1 0,0-1 0,0 1 0,0 0 0,-1 1 0,0 0 0,1 0 0,-2 1 0,1-1 0,-1 1 0,0 1 0,0-1 0,0 1 0,8 15 0,-13-19 0,1 1 0,-1 0 0,0-1 0,0 1 0,0 0 0,-1-1 0,1 1 0,-1 0 0,0 0 0,0 0 0,0 0 0,-1-1 0,1 1 0,-1 0 0,-2 6 0,0-3 0,0 1 0,0-1 0,-1 0 0,0 0 0,0-1 0,-1 1 0,-6 6 0,-4 3 0,-1-1 0,0-1 0,-1-1 0,-32 20 0,31-23 40,0 0 0,-35 13 0,46-21-175,-1 1 0,1-1 0,-1 0 0,0-1 0,0 0 0,0 0 0,1-1 0,-1 0 0,0 0 0,-11-2 0,2-4-6691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2:40.93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0 24575,'5'8'0,"0"-1"0,-1 1 0,0 0 0,0 0 0,-1 0 0,0 0 0,4 15 0,2 6 0,82 233 0,-84-239-17,-6-19-105,0 0-1,0-1 1,0 1-1,0 0 0,1 0 1,-1-1-1,1 1 1,0-1-1,0 0 1,4 5-1,0-4-6703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2:41.39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11 95 24575,'0'0'0,"-1"0"0,1 0 0,0 0 0,-1 0 0,1 0 0,0 0 0,-1 0 0,1 0 0,0 0 0,-1 0 0,1 0 0,0 0 0,-1 0 0,1 0 0,-1 0 0,1 0 0,0-1 0,0 1 0,-1 0 0,1 0 0,0 0 0,-1-1 0,1 1 0,0 0 0,0 0 0,-1-1 0,1 1 0,0 0 0,0 0 0,-1-1 0,1 1 0,0 0 0,0-1 0,0 1 0,0 0 0,0-1 0,6-12 0,18-10 0,-24 23 0,9-7 0,0 1 0,0 1 0,0-1 0,1 2 0,0-1 0,0 1 0,0 1 0,0 0 0,1 0 0,-1 1 0,1 0 0,-1 1 0,18 0 0,-23 1 0,0 0 0,0 0 0,0 1 0,0-1 0,0 1 0,0 0 0,0 0 0,0 1 0,-1 0 0,1 0 0,0 0 0,-1 0 0,1 1 0,-1-1 0,0 1 0,0 0 0,0 1 0,0-1 0,-1 1 0,1-1 0,-1 1 0,0 0 0,0 0 0,-1 1 0,1-1 0,-1 0 0,0 1 0,0 0 0,0-1 0,2 9 0,-3-8-5,-1-1 0,1 1 0,-1 0 0,0-1 0,0 1 0,0-1 0,-1 1 0,1 0 0,-1-1 0,0 1 0,0-1 0,-1 1 0,0-1 0,1 0 0,-4 5 0,0-2 30,0 0 0,0 0 0,0 0 0,-1-1 0,0 0 0,0 0 0,-12 8 0,-6 1-396,0 0-1,-1-2 1,-50 19 0,49-23-6455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2:41.87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48 248 24575,'-2'0'0,"0"1"0,0-1 0,1 1 0,-1 0 0,0 0 0,0 0 0,0 0 0,1 0 0,-1 0 0,1 1 0,-1-1 0,1 0 0,-1 1 0,1-1 0,-2 3 0,2-3 0,1-1 0,0 0 0,-1 1 0,1-1 0,0 0 0,-1 1 0,1-1 0,0 0 0,0 1 0,-1-1 0,1 1 0,0-1 0,0 1 0,-1-1 0,1 1 0,0-1 0,0 0 0,0 1 0,0-1 0,0 1 0,0-1 0,0 1 0,0-1 0,0 1 0,0-1 0,0 1 0,0-1 0,0 1 0,0-1 0,1 1 0,-1-1 0,0 1 0,0-1 0,1 1 0,-1-1 0,0 0 0,0 1 0,1-1 0,-1 0 0,0 1 0,1-1 0,-1 0 0,0 1 0,1-1 0,-1 0 0,1 1 0,-1-1 0,1 0 0,-1 0 0,1 0 0,-1 0 0,0 1 0,1-1 0,-1 0 0,1 0 0,-1 0 0,1 0 0,-1 0 0,1 0 0,-1 0 0,1 0 0,-1 0 0,2-1 0,12 1 0,1-2 0,0 0 0,0 0 0,-1-2 0,0 1 0,26-12 0,-12 3 0,-1-1 0,36-23 0,-54 29 0,0 1 0,0-1 0,-1 0 0,0-1 0,0 1 0,-1-2 0,0 1 0,-1-1 0,7-10 0,-12 16 0,0 1 0,1-1 0,-1 1 0,0-1 0,0 0 0,-1 0 0,1 1 0,0-1 0,-1 0 0,0 0 0,0 0 0,0 0 0,0 1 0,0-1 0,0 0 0,-1 0 0,1 0 0,-1 0 0,0 1 0,0-1 0,0 0 0,0 1 0,0-1 0,-1 1 0,1-1 0,-1 1 0,0 0 0,0-1 0,0 1 0,0 0 0,0 0 0,0 0 0,0 1 0,0-1 0,-1 0 0,1 1 0,-1 0 0,1-1 0,-4 0 0,-1-1 0,-1 1 0,1 0 0,0 0 0,-1 0 0,0 1 0,1 0 0,-1 1 0,0 0 0,0 0 0,1 0 0,-1 1 0,0 0 0,1 1 0,-15 4 0,10-3 0,1 1 0,-1 1 0,1 0 0,0 0 0,1 1 0,0 0 0,-1 1 0,-16 16 0,18-14 0,1 0 0,1 1 0,-1 0 0,2 1 0,-1-1 0,2 1 0,-1 1 0,1-1 0,1 1 0,0 0 0,1 0 0,0 0 0,1 0 0,0 0 0,1 1 0,1 14 0,0-19 0,0-1 0,1 0 0,0 0 0,1 0 0,0 0 0,0 0 0,0 0 0,1 0 0,0-1 0,0 1 0,1-1 0,-1 0 0,1 0 0,1 0 0,-1 0 0,1-1 0,0 0 0,0 0 0,1 0 0,0-1 0,0 0 0,0 0 0,0 0 0,0 0 0,1-1 0,-1 0 0,1-1 0,0 0 0,7 2 0,1 0 11,0-2 0,0 1 0,1-2 0,-1 0 0,0 0 0,1-2-1,-1 0 1,0-1 0,0 0 0,28-9 0,-12 0-308,-1-1 0,-1-2 0,0-1 0,28-19 0,-35 21-6529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2:42.46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0 356 24575,'2'-3'0,"-1"1"0,1 0 0,0 0 0,-1 0 0,1 0 0,0 0 0,0 1 0,0-1 0,1 0 0,-1 1 0,0 0 0,1-1 0,-1 1 0,0 0 0,1 0 0,5-1 0,1-2 0,52-29 0,105-77 0,-84 52 0,-79 57 0,-1 0 0,0-1 0,0 1 0,1-1 0,-1 0 0,0 1 0,0-1 0,-1 0 0,1 0 0,0 0 0,-1 0 0,1-1 0,-1 1 0,0 0 0,1-1 0,-1 1 0,0-1 0,-1 1 0,1-1 0,0 0 0,-1 1 0,1-1 0,-1 0 0,0 1 0,0-1 0,0 0 0,0 1 0,-1-6 0,-1 5 0,0 0 0,1 0 0,-1 0 0,0 0 0,0 0 0,-1 0 0,1 1 0,-1-1 0,1 1 0,-1 0 0,0 0 0,1 0 0,-1 0 0,0 0 0,-1 0 0,1 1 0,0 0 0,0-1 0,-1 1 0,1 1 0,0-1 0,-5 0 0,-4-1 0,0 0 0,0 1 0,0 1 0,-1 0 0,1 0 0,0 1 0,0 1 0,0 0 0,0 1 0,0 0 0,0 1 0,1 0 0,-1 0 0,1 2 0,1-1 0,-1 1 0,-16 13 0,19-12 0,1-1 0,0 1 0,0 0 0,1 1 0,0 0 0,0 0 0,0 0 0,1 1 0,1 0 0,0-1 0,0 2 0,0-1 0,1 0 0,1 1 0,-1 0 0,2-1 0,-1 1 0,1 0 0,1 0 0,0 0 0,2 19 0,-1-20 0,1 0 0,-1 0 0,2 0 0,-1 0 0,1-1 0,0 1 0,1-1 0,0 0 0,1 0 0,-1 0 0,1-1 0,1 1 0,-1-1 0,1 0 0,1-1 0,-1 0 0,11 8 0,-8-8 0,1-1 0,0 0 0,0 0 0,0-1 0,1 0 0,-1-1 0,1 0 0,0 0 0,0-2 0,0 1 0,0-1 0,0-1 0,20-1 0,-14-1-114,1 0 1,-1-2-1,-1 0 0,1 0 0,0-2 1,-1 0-1,0-1 0,-1 0 0,0-1 1,0-1-1,19-15 0,-13 7-6712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2:43.17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210 486 24575,'1'-3'0,"-1"1"0,0-1 0,0 1 0,0-1 0,0 1 0,0 0 0,-1-1 0,1 1 0,-1-1 0,1 1 0,-1-1 0,0 1 0,0 0 0,0 0 0,0-1 0,-1 1 0,1 0 0,-1 0 0,1 0 0,-1 0 0,0 1 0,1-1 0,-1 0 0,0 1 0,0-1 0,0 1 0,0 0 0,-1-1 0,1 1 0,0 0 0,0 0 0,-1 1 0,1-1 0,-1 0 0,1 1 0,0 0 0,-4-1 0,0 1 0,1 1 0,-1-1 0,1 1 0,-1 0 0,1 1 0,0-1 0,-1 1 0,1 0 0,0 1 0,0-1 0,0 1 0,1 0 0,-1 0 0,1 0 0,0 1 0,-5 3 0,2 2 0,0 0 0,1 0 0,-1 0 0,2 1 0,-1-1 0,1 2 0,1-1 0,0 0 0,0 1 0,1 0 0,1 0 0,0 0 0,0 0 0,1 0 0,0 0 0,1 0 0,0 1 0,3 12 0,-3-18 0,1 0 0,1 0 0,-1 0 0,1-1 0,0 1 0,0-1 0,0 1 0,1-1 0,0 0 0,0 1 0,0-1 0,1-1 0,0 1 0,0-1 0,0 1 0,0-1 0,1 0 0,-1-1 0,1 1 0,0-1 0,0 0 0,0 0 0,1 0 0,-1-1 0,1 0 0,0 0 0,-1 0 0,1-1 0,0 0 0,0 0 0,0 0 0,0-1 0,0 0 0,0 0 0,7-1 0,-7 1 0,0-1 0,0 1 0,1-1 0,-1-1 0,0 1 0,0-1 0,0 0 0,0 0 0,0-1 0,0 0 0,-1 0 0,0 0 0,1 0 0,-1-1 0,0 0 0,0 0 0,-1-1 0,0 1 0,1-1 0,-1 0 0,-1 0 0,5-8 0,-2 1 0,-1 0 0,-1-1 0,0 0 0,-1 0 0,0 0 0,-1 0 0,0 0 0,-1-1 0,-1-18 0,-15-164 0,0 1 0,17 144 0,-1 36 0,0-1 0,-1 0 0,0 0 0,-2 1 0,-3-23 0,5 38 0,0 0 0,0-1 0,0 1 0,0 0 0,0-1 0,0 1 0,0 0 0,0 0 0,0-1 0,0 1 0,0 0 0,0-1 0,-1 1 0,1 0 0,0-1 0,0 1 0,0 0 0,0 0 0,0-1 0,-1 1 0,1 0 0,0 0 0,0-1 0,0 1 0,-1 0 0,1 0 0,0-1 0,0 1 0,-1 0 0,1 0 0,0 0 0,0 0 0,-1 0 0,1-1 0,0 1 0,-1 0 0,1 0 0,0 0 0,0 0 0,-1 0 0,1 0 0,-1 0 0,-5 15 0,0 24 0,-5 103 0,-1 75 0,12-184 0,2 0 0,2 0 0,1 0 0,14 52 0,-15-75 11,0 0 0,0 1 0,1-1 0,0-1 0,1 1 0,0-1-1,0 0 1,1 0 0,0-1 0,11 10 0,-14-15-62,-1 0 0,0 0-1,1-1 1,-1 1 0,1-1 0,0 0 0,0 0-1,-1 0 1,2 0 0,-1-1 0,0 0-1,0 0 1,0 0 0,0 0 0,1 0 0,-1-1-1,0 0 1,1 0 0,-1 0 0,0-1 0,1 1-1,-1-1 1,0 0 0,0 0 0,1 0 0,-1-1-1,0 0 1,4-2 0,14-10-6775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0:37.23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5121 24575,'10'-173'0,"-4"120"0,-2 1 0,-8-106 0,-4 95 0,3 1 0,2-1 0,4 0 0,13-105 0,0 107 0,3 0 0,44-105 0,-7 24 0,-48 125 0,-1 0 0,-1 0 0,0 0 0,-1-1 0,-1 1 0,0-1 0,-2 0 0,0 1 0,-4-33 0,-2-7 0,2-1 0,2 0 0,8-65 0,4 41 0,-6 59 0,0-1 0,-2 1 0,-1-1 0,-1 0 0,-1 0 0,-4-23 0,-60-235 0,55 243 0,2-1 0,2 1 0,-2-78 0,14-121 0,6 101 0,2-68 0,-12 54 0,-5-234 0,-3 337 0,-2 1 0,-2-1 0,-17-45 0,15 52 0,0 0 0,3 0 0,2-1 0,-4-67 0,11 99 0,0 0 0,1 1 0,0 0 0,0-1 0,1 1 0,0 0 0,1-1 0,0 1 0,1 0 0,0 1 0,0-1 0,1 1 0,0 0 0,0 0 0,1 0 0,0 1 0,0 0 0,1 0 0,0 0 0,0 1 0,0 0 0,1 1 0,0-1 0,0 1 0,1 1 0,-1 0 0,15-5 0,3 0 0,1 1 0,-1 2 0,1 0 0,0 2 0,33-1 0,138 10 0,-87 6 0,58 3 0,597-24 0,-261 15 0,-360 0 0,635 57 0,94 2 0,489 15 0,-1085-52 0,501-17 0,614-30 0,-906 23 0,307-18 0,-311-4 0,751-54 0,-531-22 0,-5 1 0,1189-136 0,-666 93 0,-857 102 0,1259-72 0,-950 72 0,451-21 0,-588 43 0,-31 2 0,538 16 0,-799 2 0,50-2 0,208 8 0,-199 2 0,609 50 0,532 111 0,-145-13 0,69 16 0,-691-97 0,-245-50 0,-372-28 0,73 7 0,106 3 0,-179-14 0,115 14 0,-152-11 0,1 0 0,-1-2 0,1 0 0,0-2 0,-1 0 0,1-2 0,-1 0 0,45-14 0,-65 16 0,0 0 0,0 0 0,0 0 0,0 0 0,0 1 0,0-1 0,0 1 0,0 0 0,0-1 0,0 2 0,0-1 0,0 0 0,1 1 0,-1-1 0,0 1 0,4 1 0,-5 0 0,1 1 0,-1-1 0,0 0 0,0 1 0,0-1 0,0 1 0,0 0 0,0 0 0,-1 0 0,1-1 0,-1 1 0,0 1 0,0-1 0,0 0 0,0 5 0,96 303 0,-51-172 0,-32-87 0,-2 0 0,8 84 0,-19-112 0,-2 1 0,0-1 0,-9 48 0,-1 30 0,9 494 0,4-295 0,0-263 0,11 63 0,-2-26 0,48 226 0,-22-136 0,-13-70 0,-16-66 0,0 0 0,-2 0 0,-1 1 0,1 42 0,-5 21 0,-5 115 0,-1-166 0,-15 52 0,12-60 0,1 1 0,-4 62 0,-1 13 0,6-76 0,-1 48 0,9 26 0,-3 86 0,-4-164 0,-1 1 0,-11 33 0,-7 37 0,20-81-1365,-2-4-5461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2:49.17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154 81 24575,'-4'-2'0,"1"0"0,-1 0 0,1 1 0,-1-1 0,0 1 0,0-1 0,0 1 0,0 0 0,0 1 0,0-1 0,0 1 0,0-1 0,0 1 0,0 0 0,0 1 0,0-1 0,0 1 0,0 0 0,0 0 0,0 0 0,0 0 0,-4 3 0,6-4 0,-1 1 0,1 0 0,-1 0 0,1 0 0,-1 0 0,1 0 0,-1 0 0,1 1 0,0-1 0,0 1 0,0 0 0,0 0 0,0-1 0,0 1 0,0 0 0,1 1 0,-1-1 0,1 0 0,-1 0 0,1 1 0,0-1 0,0 1 0,0-1 0,0 1 0,1-1 0,-1 1 0,1 0 0,-1-1 0,1 1 0,0 0 0,0-1 0,0 1 0,1 3 0,-1-4 0,1 0 0,-1-1 0,1 1 0,0-1 0,0 1 0,0-1 0,0 0 0,0 1 0,0-1 0,0 0 0,0 0 0,0 1 0,0-1 0,1 0 0,-1 0 0,1-1 0,-1 1 0,1 0 0,-1 0 0,1-1 0,1 2 0,1-1 0,0-1 0,1 1 0,-1 0 0,0-1 0,0 0 0,1 0 0,-1-1 0,6 0 0,8-3 0,0 0 0,34-15 0,-45 17 0,-2 0 0,0 0 0,0 0 0,0-1 0,0 1 0,-1-1 0,1 0 0,-1 0 0,0-1 0,0 1 0,0-1 0,0 0 0,-1 0 0,4-5 0,-6 7 0,0 0 0,0-1 0,-1 1 0,1 0 0,-1 0 0,1 0 0,-1-1 0,0 1 0,0 0 0,0 0 0,0-1 0,0 1 0,0 0 0,-1 0 0,1 0 0,-1-1 0,0 1 0,1 0 0,-1 0 0,0 0 0,0 0 0,0 0 0,-1 0 0,1 0 0,0 1 0,-1-1 0,1 0 0,-1 1 0,0-1 0,1 1 0,-1-1 0,0 1 0,-3-2 0,-2-1 0,0 1 0,0-1 0,-1 1 0,1 0 0,-1 1 0,0 0 0,0 0 0,1 1 0,-1 0 0,0 0 0,-1 1 0,1 0 0,0 0 0,0 1 0,0 0 0,-8 2 0,11-2 0,0 1 0,0-1 0,1 1 0,-1-1 0,0 1 0,1 1 0,-1-1 0,1 1 0,0 0 0,0 0 0,-7 6 0,9-6 0,0-1 0,0 0 0,1 1 0,-1-1 0,1 1 0,0 0 0,0-1 0,0 1 0,0 0 0,0 0 0,0-1 0,1 1 0,-1 0 0,1 0 0,0 0 0,0 0 0,0 0 0,0 0 0,1 0 0,-1 0 0,2 4 0,0-2 0,0-1 0,0 1 0,0-1 0,0 0 0,1 0 0,-1 0 0,1 0 0,0 0 0,0-1 0,1 1 0,-1-1 0,1 0 0,0 0 0,0 0 0,0-1 0,0 1 0,0-1 0,0 0 0,1 0 0,-1 0 0,1-1 0,-1 1 0,1-1 0,0 0 0,-1-1 0,9 1 0,-6 0 0,0-1 0,0 0 0,0 0 0,0 0 0,0-1 0,0 0 0,0-1 0,0 1 0,-1-1 0,1-1 0,0 1 0,-1-1 0,0 0 0,0-1 0,0 1 0,0-1 0,10-9 0,-15 12 0,0 0 0,1-1 0,-1 1 0,0 0 0,0-1 0,0 0 0,0 1 0,0-1 0,0 1 0,0-1 0,-1 0 0,1 0 0,-1 0 0,1 1 0,-1-1 0,0 0 0,1 0 0,-1 0 0,0 0 0,0 0 0,0 1 0,-1-1 0,1 0 0,0 0 0,-1-2 0,-1 1 0,1 0 0,-1 0 0,0 1 0,0-1 0,0 0 0,0 1 0,-1-1 0,1 1 0,-1 0 0,1-1 0,-1 1 0,0 0 0,-3-1 0,0-1 0,0 1 0,0 0 0,0 0 0,-1 1 0,1 0 0,-1 0 0,0 0 0,1 1 0,-1 0 0,0 0 0,0 1 0,0 0 0,-12 1 0,17-1 0,1 0 0,-1 0 0,1 1 0,-1-1 0,1 0 0,0 1 0,-1-1 0,1 1 0,-1-1 0,1 1 0,0 0 0,-1 0 0,1 0 0,0-1 0,0 1 0,0 0 0,0 0 0,0 1 0,0-1 0,0 0 0,0 0 0,0 0 0,0 1 0,0-1 0,1 0 0,-1 1 0,1-1 0,-1 1 0,1-1 0,-1 1 0,1-1 0,0 0 0,0 1 0,0-1 0,0 1 0,0 2 0,1-1 0,0-1 0,1 0 0,-1 0 0,0 0 0,1 0 0,0 0 0,-1-1 0,1 1 0,0 0 0,0-1 0,0 1 0,0-1 0,0 0 0,0 1 0,0-1 0,1 0 0,-1 0 0,0-1 0,1 1 0,-1 0 0,0-1 0,5 1 0,3 0 0,1 0 0,0-1 0,0 0 0,21-3 0,-30 3 0,0 0 0,0 0 0,0 0 0,1-1 0,-1 1 0,0-1 0,0 1 0,0-1 0,0 0 0,0 0 0,0 0 0,0 0 0,0-1 0,0 1 0,0 0 0,-1-1 0,1 1 0,0-1 0,-1 1 0,1-1 0,-1 0 0,0 0 0,0 0 0,1 0 0,-1 0 0,-1 0 0,1 0 0,0 0 0,0 0 0,0-3 0,-1 4 0,-1-1 0,1 1 0,0-1 0,-1 1 0,1 0 0,-1-1 0,0 1 0,1 0 0,-1-1 0,0 1 0,0 0 0,0 0 0,0 0 0,0 0 0,0-1 0,0 1 0,0 1 0,-1-1 0,1 0 0,0 0 0,0 0 0,-1 1 0,1-1 0,0 1 0,-1-1 0,1 1 0,-1-1 0,1 1 0,-1 0 0,1 0 0,-1 0 0,-1 0 0,-50-1 0,45 3 0,1 0 0,-1 1 0,1 0 0,0 0 0,-13 9 0,18-12 0,1 1 0,0 0 0,-1 0 0,1 0 0,0 0 0,0 0 0,0 1 0,0-1 0,0 0 0,0 0 0,0 1 0,0-1 0,0 1 0,1-1 0,-2 2 0,2-2 0,0 0 0,1 0 0,-1 0 0,0 0 0,0 0 0,1 0 0,-1 0 0,0 0 0,1-1 0,-1 1 0,1 0 0,-1 0 0,1 0 0,-1-1 0,1 1 0,-1 0 0,1-1 0,0 1 0,0 0 0,-1-1 0,1 1 0,0-1 0,0 1 0,0-1 0,-1 1 0,1-1 0,0 0 0,0 0 0,1 1 0,4 1 0,0 0 0,1-1 0,-1 1 0,1-2 0,-1 1 0,1 0 0,-1-1 0,1-1 0,-1 1 0,1-1 0,9-2 0,-12 3 0,-1-1 0,1 0 0,0 0 0,0 0 0,-1-1 0,1 1 0,-1-1 0,1 0 0,-1 0 0,0 0 0,1 0 0,-1 0 0,-1-1 0,1 1 0,0-1 0,0 0 0,-1 0 0,0 0 0,1 0 0,1-5 0,-3 7 0,-1-1 0,0 1 0,1 0 0,-1-1 0,0 1 0,0 0 0,0-1 0,0 1 0,0-1 0,0 1 0,0 0 0,0-1 0,-1 1 0,1-1 0,-1 1 0,1 0 0,-1 0 0,1-1 0,-1 1 0,1 0 0,-1 0 0,0-1 0,0 1 0,0 0 0,0 0 0,0 0 0,0 0 0,0 0 0,0 1 0,0-1 0,0 0 0,-1 0 0,1 1 0,0-1 0,0 0 0,-1 1 0,1 0 0,0-1 0,-1 1 0,1 0 0,-1 0 0,1-1 0,-3 1 0,-3-1 0,-1 0 0,0 1 0,1 0 0,-1 0 0,1 0 0,-15 4 0,13-2 0,1 1 0,0 1 0,0 0 0,-14 8 0,19-10 0,0 0 0,0-1 0,0 1 0,0 1 0,1-1 0,-1 0 0,1 1 0,0-1 0,0 1 0,0 0 0,0-1 0,0 1 0,0 0 0,1 0 0,-2 6 0,3-9-45,0 1-1,0 0 1,0 0-1,0-1 1,0 1-1,0 0 1,0 0-1,1-1 1,-1 1-1,0 0 1,0 0-1,1-1 1,-1 1-1,1 0 1,-1-1-1,0 1 1,1 0-1,-1-1 1,1 1-1,0-1 1,-1 1-1,1-1 1,-1 1-1,1-1 0,0 1 1,-1-1-1,1 0 1,0 1-1,1-1 1,12 5-6781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2:50.02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82 321 24575,'-16'-21'0,"-6"-5"0,22 26 0,-1 0 0,1 0 0,-1 0 0,1 0 0,0 0 0,-1 0 0,1 0 0,-1 0 0,1 1 0,-1-1 0,1 0 0,-1 0 0,1 0 0,0 0 0,-1 1 0,1-1 0,-1 0 0,1 0 0,0 1 0,-1-1 0,1 0 0,0 1 0,0-1 0,-1 0 0,1 1 0,0-1 0,-1 1 0,1-1 0,0 0 0,0 1 0,0-1 0,0 1 0,-1-1 0,1 0 0,0 1 0,0-1 0,0 1 0,0-1 0,0 1 0,0-1 0,0 1 0,0-1 0,0 1 0,0-1 0,1 1 0,-3 26 0,1-25 0,0 92 0,-11 164 0,-4 21 0,26-314 0,5-43 0,35-297 0,-32 278 0,56-173 0,-71 261 0,1-1 0,0 1 0,1-1 0,0 1 0,0 0 0,8-10 0,-11 17 0,-1 1 0,0 0 0,0-1 0,1 1 0,-1 0 0,1 0 0,-1 0 0,1 0 0,-1 0 0,1 0 0,0 0 0,0 0 0,-1 1 0,1-1 0,0 1 0,0-1 0,0 1 0,-1 0 0,1 0 0,0 0 0,0 0 0,0 0 0,0 0 0,0 0 0,-1 0 0,1 1 0,0-1 0,0 1 0,0 0 0,-1-1 0,1 1 0,0 0 0,-1 0 0,1 0 0,-1 0 0,1 0 0,-1 0 0,1 1 0,-1-1 0,0 0 0,2 4 0,4 2 0,-2 0 0,1 1 0,-1 0 0,0 0 0,0 0 0,-1 0 0,-1 1 0,1 0 0,-1 0 0,-1 0 0,0 0 0,3 18 0,-2 12 0,-3 71 0,-1-69 0,0 21 0,-2-32 0,2 1 0,1-1 0,2 0 0,1 0 0,1 0 0,1 0 0,12 34 0,1-31-1365,-8-22-5461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2:50.35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244 0 24575,'-4'5'0,"-6"0"0,-5 1 0,-1 3 0,-1 0 0,-2-2 0,-3-1 0,-1-3 0,-1 3 0,-1 1 0,-1-2 0,5-5 0,5-7 0,11-7 0,4-1-8191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2:44.42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13 24575,'0'-1'0,"-1"1"0,1 0 0,0-1 0,0 1 0,0-1 0,0 1 0,0-1 0,0 1 0,0 0 0,1-1 0,-1 1 0,0-1 0,0 1 0,0 0 0,0-1 0,0 1 0,1-1 0,-1 1 0,0 0 0,0-1 0,1 1 0,-1 0 0,0-1 0,1 1 0,-1 0 0,0 0 0,1-1 0,-1 1 0,0 0 0,1 0 0,-1 0 0,0-1 0,1 1 0,-1 0 0,1 0 0,-1 0 0,0 0 0,1 0 0,-1 0 0,1 0 0,-1 0 0,1 0 0,-1 0 0,0 0 0,1 0 0,-1 0 0,1 0 0,-1 0 0,0 0 0,1 0 0,-1 1 0,1-1 0,-1 0 0,0 0 0,1 0 0,-1 1 0,0-1 0,1 1 0,21 18 0,-7 15 0,-1 0 0,-1 2 0,-2-1 0,12 69 0,8 25 0,17 43 0,-48-171-68,1 1 0,-1-1-1,0 0 1,1 1 0,0-1 0,-1 0-1,1 1 1,0-1 0,-1 0 0,1 0-1,0 1 1,0-1 0,0 0 0,0 0-1,0 0 1,1 0 0,-1-1-1,0 1 1,2 1 0,4-3-6758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2:44.82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76 24575,'8'-8'0,"1"1"0,0-1 0,1 2 0,0-1 0,0 1 0,1 1 0,-1 0 0,1 0 0,0 1 0,0 1 0,1 0 0,-1 0 0,1 1 0,0 0 0,-1 1 0,1 1 0,0 0 0,13 1 0,-15 0 0,1 1 0,-1 0 0,0 0 0,0 1 0,0 0 0,0 1 0,-1 0 0,1 1 0,-1 0 0,0 0 0,0 1 0,-1 0 0,1 0 0,-1 1 0,-1 0 0,1 1 0,-1 0 0,-1 0 0,0 0 0,9 15 0,-13-18 0,-1 0 0,1-1 0,-1 1 0,0 0 0,0 0 0,-1 0 0,0 0 0,1 0 0,-2 0 0,1-1 0,0 1 0,-1 0 0,0 0 0,0 0 0,-1 0 0,1-1 0,-1 1 0,0-1 0,0 1 0,-1-1 0,1 0 0,-1 0 0,0 0 0,0 0 0,0 0 0,-1-1 0,-6 7 0,6-6 0,0 0 0,-1-1 0,1 1 0,0-1 0,-1 1 0,0-1 0,0-1 0,0 1 0,0-1 0,0 0 0,-1 0 0,1 0 0,-1-1 0,1 0 0,-1 0 0,0 0 0,1-1 0,-1 1 0,0-1 0,1-1 0,-1 1 0,1-1 0,-1 0 0,-5-2 0,-1-6-1365,5-1-5461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2:45.38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239 36 24575,'-5'-2'0,"-1"0"0,0 0 0,1 1 0,-1 0 0,0 0 0,0 1 0,0 0 0,0 0 0,1 0 0,-1 0 0,0 1 0,0 0 0,0 1 0,1-1 0,-8 4 0,4-2 0,0 0 0,0 1 0,1 1 0,-1-1 0,1 1 0,0 1 0,0-1 0,-10 12 0,12-11 0,1 1 0,-1 1 0,1-1 0,1 1 0,0-1 0,0 1 0,0 1 0,1-1 0,0 0 0,1 1 0,0-1 0,0 1 0,1 0 0,-1 9 0,2-14 0,0 0 0,0 0 0,0-1 0,1 1 0,-1 0 0,1-1 0,0 1 0,0 0 0,0-1 0,1 1 0,-1-1 0,1 0 0,0 1 0,0-1 0,0 0 0,0 0 0,1 0 0,-1-1 0,1 1 0,-1 0 0,1-1 0,0 0 0,0 1 0,0-1 0,1 0 0,-1-1 0,0 1 0,1-1 0,-1 1 0,1-1 0,-1 0 0,1 0 0,0-1 0,-1 1 0,6 0 0,1-1 0,0-1 0,1 1 0,-1-2 0,0 1 0,0-1 0,0-1 0,0 0 0,0 0 0,-1-1 0,1-1 0,13-7 0,-12 6 0,0-1 0,-1 0 0,1-1 0,-2 0 0,1-1 0,-1 0 0,0 0 0,14-20 0,-19 21 0,0 1 0,-1-1 0,0 1 0,-1-1 0,0 0 0,0 0 0,-1 0 0,1 0 0,-2 0 0,1-10 0,-1 13 0,0 1 0,-1-1 0,1 0 0,-1 1 0,1-1 0,-1 1 0,-1 0 0,1-1 0,-1 1 0,1 0 0,-1-1 0,0 1 0,-1 0 0,1 1 0,-1-1 0,0 0 0,0 1 0,0-1 0,-4-3 0,8 8 0,-1 0 0,1 0 0,0 0 0,0 0 0,0 0 0,-1 1 0,1-1 0,-1 0 0,1 0 0,-1 0 0,1 1 0,-1-1 0,0 0 0,1 0 0,-1 1 0,0-1 0,0 0 0,0 1 0,0-1 0,0 0 0,0 0 0,-1 1 0,1-1 0,0 0 0,-1 1 0,1-1 0,0 0 0,-1 0 0,0 0 0,1 0 0,-1 1 0,0-1 0,1 0 0,-1 0 0,0 0 0,0 0 0,0-1 0,0 1 0,0 0 0,0 0 0,0 0 0,0-1 0,0 1 0,-1-1 0,1 1 0,0-1 0,0 1 0,-1-1 0,1 0 0,0 1 0,0-1 0,-1 0 0,1 0 0,0 0 0,-1 0 0,1 0 0,0 0 0,0-1 0,-1 1 0,1 0 0,0-1 0,0 1 0,-1 0 0,1-1 0,0 0 0,0 1 0,-1-2 0,6 6 0,1 0 0,0 0 0,0-1 0,0 1 0,0-1 0,1-1 0,-1 1 0,1-1 0,0 0 0,0 0 0,0 0 0,0-1 0,0 0 0,0 0 0,0-1 0,0 0 0,0 0 0,10-1 0,13-2 0,0-2 0,45-12 0,-55 12 0,-18 5-21,14-3-203,0-1 0,0-1 0,0 0 0,-1-1 0,14-8 0,-12 3-6602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2:45.98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292 33 24575,'0'-2'0,"0"1"0,0 0 0,-1 0 0,1 0 0,0-1 0,0 1 0,0 0 0,-1 0 0,1 0 0,-1 0 0,1 0 0,-1-1 0,1 1 0,-1 0 0,1 0 0,-1 0 0,0 1 0,0-1 0,1 0 0,-1 0 0,0 0 0,0 0 0,0 1 0,0-1 0,-2-1 0,0 1 0,0 0 0,0 1 0,0-1 0,0 0 0,0 1 0,0 0 0,0 0 0,0 0 0,-6 0 0,-4 2 0,0 1 0,0 0 0,-18 7 0,17-4 0,1 0 0,0 1 0,0 0 0,1 1 0,0 1 0,0 0 0,1 0 0,0 1 0,1 1 0,0-1 0,0 2 0,-11 17 0,20-28 0,1 0 0,-1 0 0,0 0 0,1 0 0,-1 1 0,0-1 0,1 0 0,0 0 0,-1 0 0,1 1 0,0-1 0,-1 0 0,1 0 0,0 1 0,0-1 0,0 0 0,0 0 0,0 1 0,0-1 0,1 0 0,-1 0 0,0 1 0,1-1 0,-1 0 0,0 0 0,1 0 0,0 1 0,-1-1 0,1 0 0,0 0 0,-1 0 0,1 0 0,0 0 0,0 0 0,0 0 0,0-1 0,0 1 0,0 0 0,0 0 0,0-1 0,0 1 0,0-1 0,1 1 0,-1-1 0,1 1 0,9 2 0,-1 0 0,1 0 0,-1-1 0,17 1 0,-7-1 0,-20-2 0,26 5 0,0 1 0,25 9 0,-43-12 0,-1 0 0,0 0 0,0 0 0,-1 1 0,1 0 0,-1 1 0,0-1 0,0 1 0,0 0 0,0 1 0,8 10 0,-13-14 0,1 0 0,-1 0 0,0 0 0,0 0 0,0 0 0,0 1 0,0-1 0,-1 0 0,1 0 0,-1 1 0,1-1 0,-1 0 0,0 1 0,0-1 0,0 0 0,0 1 0,0-1 0,-1 0 0,1 1 0,-1-1 0,0 3 0,-1 0 0,-1-1 0,1 1 0,-1-1 0,1 0 0,-1 0 0,-1-1 0,1 1 0,0-1 0,-9 7 0,2-2 0,-1-1 0,0 0 0,-1-1 0,1 0 0,-1-1 0,0 0 0,-14 4 0,-33 0 120,56-9-219,0 0 0,-1 0 0,1 0 0,-1-1 0,1 1 0,0-1 0,-1 0 0,1 0 0,0 0 0,-1 0 0,1 0 0,0-1 0,0 1 0,-4-4 0,-4-7-6727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2:46.46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103 0 24575,'-5'0'0,"0"5"0,-1 5 0,-3 5 0,1 5 0,1 3 0,-3 2 0,1 1 0,1 0 0,3 5 0,-3 0 0,1 0 0,1-1 0,1-1 0,2-2 0,2-1 0,0-4-8191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2:46.82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11 59 24575,'0'-4'0,"-4"-6"0,-2-6 0,5 1 0,2 2-8191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2:51.77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144 153 24575,'0'-2'0,"0"0"0,0 0 0,0 1 0,0-1 0,-1 0 0,1 0 0,0 0 0,-1 1 0,0-1 0,1 0 0,-1 0 0,0 1 0,0-1 0,0 1 0,0-1 0,0 1 0,0-1 0,0 1 0,-1-1 0,1 1 0,-1 0 0,1 0 0,-1 0 0,1 0 0,-3-1 0,1 0 0,0 1 0,-1 0 0,1 0 0,-1 1 0,1-1 0,-1 1 0,1-1 0,-1 1 0,0 0 0,1 1 0,-1-1 0,-5 2 0,4-1 0,0 0 0,1 1 0,-1-1 0,1 1 0,-1 0 0,1 0 0,0 1 0,0 0 0,-6 4 0,8-5 0,1-1 0,-1 0 0,1 1 0,-1 0 0,1-1 0,0 1 0,0 0 0,0-1 0,0 1 0,0 0 0,0 0 0,0 0 0,1 0 0,-1 0 0,0 0 0,1 0 0,0 0 0,0 0 0,-1 0 0,1 0 0,1 3 0,-1-3 0,1 0 0,0-1 0,0 1 0,-1 0 0,1-1 0,0 1 0,0-1 0,1 1 0,-1-1 0,0 0 0,0 1 0,1-1 0,-1 0 0,1 0 0,-1 0 0,1 0 0,0 0 0,-1 0 0,1 0 0,0-1 0,-1 1 0,1 0 0,0-1 0,0 0 0,0 1 0,-1-1 0,1 0 0,0 0 0,0 0 0,0 0 0,0 0 0,2-1 0,4 1 0,1-1 0,0 0 0,-1-1 0,1 0 0,12-4 0,-9 1 0,1-1 0,-1 0 0,0-1 0,-1 0 0,1-1 0,-1 0 0,11-11 0,-19 17 0,-2 0 0,1 0 0,0 0 0,0 0 0,-1-1 0,1 1 0,-1 0 0,1-1 0,-1 1 0,0-1 0,0 1 0,0-1 0,-1 0 0,1 1 0,0-1 0,-1 0 0,0 1 0,0-1 0,0 0 0,0 0 0,0 1 0,0-1 0,-1 0 0,1 1 0,-1-1 0,0 0 0,0 1 0,0-1 0,0 1 0,0-1 0,0 1 0,-1 0 0,1-1 0,-1 1 0,0 0 0,0 0 0,0 0 0,0 0 0,0 0 0,0 1 0,0-1 0,-4-2 0,2 2 0,1 0 0,-1 1 0,0-1 0,1 1 0,-1-1 0,0 1 0,0 0 0,0 1 0,0-1 0,0 1 0,0-1 0,0 1 0,0 1 0,0-1 0,0 0 0,0 1 0,0 0 0,0 0 0,0 0 0,0 0 0,0 1 0,-5 2 0,5-2 0,0 0 0,1 0 0,-1 0 0,0 0 0,1 0 0,0 0 0,-1 1 0,1 0 0,0 0 0,0 0 0,1 0 0,-1 0 0,1 0 0,-1 1 0,1-1 0,0 1 0,0 0 0,1 0 0,-1 0 0,1-1 0,-2 9 0,3-11 0,0 0 0,0 1 0,0-1 0,0 0 0,0 1 0,0-1 0,0 0 0,1 0 0,-1 1 0,0-1 0,1 0 0,-1 0 0,1 0 0,0 0 0,-1 1 0,1-1 0,0 0 0,0 0 0,-1 0 0,1-1 0,0 1 0,0 0 0,0 0 0,2 1 0,-1-1 0,1 0 0,-1 0 0,1 0 0,0 0 0,0 0 0,-1-1 0,1 1 0,0-1 0,0 0 0,5 0 0,-1 0 0,0-1 0,0 0 0,0 0 0,0-1 0,0 0 0,-1 0 0,1-1 0,8-3 0,-13 5 0,0-1 0,1 1 0,-1-1 0,0 1 0,1-1 0,-1 0 0,0 0 0,0 0 0,0 0 0,-1 0 0,1 0 0,0 0 0,-1-1 0,0 1 0,1-1 0,-1 1 0,0-1 0,0 0 0,0 1 0,-1-1 0,1 0 0,-1 1 0,1-1 0,-1 0 0,0 0 0,0-3 0,-1 4 0,0-1 0,0 0 0,-1 1 0,1-1 0,-1 1 0,1 0 0,-1-1 0,0 1 0,0 0 0,0 0 0,0 0 0,0 0 0,0 0 0,0 1 0,-1-1 0,1 1 0,-1-1 0,1 1 0,-1 0 0,0 0 0,1 0 0,-1 0 0,0 1 0,0-1 0,-4 0 0,0 1 0,0-1 0,1 1 0,-1 0 0,0 0 0,1 1 0,-1 0 0,-9 2 0,14-2 0,1-1 0,-1 0 0,0 1 0,0-1 0,1 1 0,-1 0 0,0-1 0,1 1 0,-1 0 0,1 0 0,-1 0 0,1 0 0,-1 0 0,1 0 0,0 1 0,0-1 0,-1 0 0,1 1 0,0-1 0,0 1 0,0-1 0,0 1 0,1 0 0,-1-1 0,0 1 0,1 0 0,-1-1 0,1 1 0,0 0 0,-1 0 0,1 3 0,0-4 3,1 0-1,-1 0 0,1 0 0,-1 0 1,1 0-1,-1 0 0,1 0 1,0 0-1,-1 0 0,1 0 1,0 0-1,0-1 0,0 1 0,0 0 1,0-1-1,0 1 0,0 0 1,0-1-1,0 1 0,0-1 1,0 0-1,0 1 0,0-1 1,0 0-1,0 1 0,0-1 0,0 0 1,0 0-1,1 0 0,-1 0 1,0 0-1,1-1 0,45-3-565,-37 2-315,13-1-5948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0:49.73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10337 13074 24575,'-26'-75'0,"18"49"0,2-1 0,0-1 0,3 1 0,-2-33 0,-7-51 0,5 57 0,2 0 0,5-99 0,2 62 0,-1 74 0,1-1 0,6-28 0,-5 34 0,-1 0 0,0 1 0,-1-1 0,0 0 0,-1 0 0,0 0 0,-3-24 0,-20-74 0,4 0 0,6-1 0,1-132 0,-8-212 0,-19 123 0,-4-59 0,-6-35 0,28 273 0,-28-337 0,23 199 0,-60-309 0,66 477 0,-147-1027 0,151 1025 0,-52-638 0,55 509 0,0-9 0,14-830 0,5 953 0,26-148 0,6-104 0,-25 131 0,0-87 0,3-6 0,-7 212 0,17-210 0,-15 208 0,3-84 0,-2-64 0,0-19 0,1 123 0,0 2 0,-14 100 0,-1 22 0,3-1 0,15-106 0,-11 143 0,-1 1 0,-1-1 0,-1 0 0,-2 0 0,0 0 0,-9-51 0,8 76 0,0 0 0,0 0 0,-1-1 0,1 1 0,-1 0 0,0 0 0,0 0 0,0 1 0,0-1 0,-1 0 0,1 1 0,-1 0 0,1-1 0,-1 1 0,0 0 0,0 0 0,0 0 0,0 1 0,0-1 0,0 1 0,-1 0 0,1 0 0,0 0 0,-1 0 0,1 0 0,-5 1 0,-13-2 0,1 0 0,0 2 0,-32 4 0,10-2 0,-249-9 0,-312-50 0,290 23 0,-454-56 0,-211-19 0,188 54 0,616 46 0,14-1 0,-222 14 0,-116 17 0,-26 2 0,-439 27 0,694-38 0,-141 1 0,170-12 0,-265-4 0,329-9 0,-74-2 0,203 15 0,12 0 0,-1-1 0,1-1 0,-1-2 0,-39-9 0,49 8 0,0 1 0,0 1 0,0 1 0,0 2 0,0 0 0,-48 10 0,30-5 0,-47 1 0,60-5 0,-45 8 0,58-6 0,0-2 0,-1 1 0,0-2 0,1 0 0,-1-2 0,1 0 0,-24-4 0,15-1 0,0 1 0,0 1 0,0 2 0,-1 0 0,-37 4 0,62-2 0,-1 1 0,1-1 0,0 1 0,0 0 0,-1 0 0,1 0 0,0 0 0,0 1 0,0-1 0,1 1 0,-1 0 0,0 0 0,0 0 0,1 0 0,-1 0 0,1 0 0,0 1 0,0-1 0,0 1 0,0 0 0,0 0 0,0-1 0,1 1 0,0 0 0,-2 5 0,-1 7 0,0-1 0,1 1 0,1 0 0,0 24 0,-3 12 0,-14 120 0,9-63 0,7-54 0,2 1 0,8 78 0,-2-76 0,-2-1 0,-7 68 0,-28 295 0,28-351 0,3 56 0,5 0 0,31 193 0,-12-132 0,-15-89 0,-5 1 0,-10 126 0,-43 190 0,24-171 0,5 347 0,9-241 0,0-22 0,28 215 0,-12-443 0,1 14 0,22 839 0,0-347 0,-4-211 0,-14-189 0,8 380 0,-5-129 0,0-4 0,19 239 0,-11-371 0,-10-165 0,4 115 0,-1-43 0,0 9 0,2 83 0,-4-196 0,-4-41 0,19 93 0,-2-78 0,-13-55 0,-1 0 0,-2 1 0,-1 0 0,0 56 0,-8-72 0,2 0 0,0 0 0,2 0 0,7 31 0,3 18 0,-11-55 0,1 0 0,1 0 0,12 33 0,-14-49-103,-2-3 49,1 1-1,0-1 0,0 1 0,-1-1 0,1 1 0,-1 0 0,1-1 0,-1 1 0,1-1 1,-1 1-1,0 0 0,0-1 0,0 1 0,0 0 0,0-1 0,-1 1 0,1 0 0,0-1 1,-1 1-1,1-1 0,-1 1 0,0 2 0,-7 3-6771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2:52.72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79 230 24575,'0'-1'0,"0"1"0,1 0 0,-1-1 0,0 1 0,0 0 0,0-1 0,0 1 0,0 0 0,0-1 0,0 1 0,0 0 0,0-1 0,0 1 0,0 0 0,0-1 0,0 1 0,-1 0 0,1-1 0,0 1 0,0 0 0,0-1 0,0 1 0,-1 0 0,1 0 0,0-1 0,0 1 0,0 0 0,-1 0 0,1-1 0,0 1 0,0 0 0,-1 0 0,1 0 0,0-1 0,-1 1 0,1 0 0,-1 0 0,-9 8 0,-8 20 0,7 5 0,2 0 0,2 1 0,1 0 0,1 1 0,0 48 0,4-62 0,0-9 0,1 1 0,0-1 0,2 22 0,-2-34 0,0 0 0,0 0 0,0 0 0,0 1 0,0-1 0,0 0 0,0 0 0,0 0 0,0 0 0,0 0 0,0 0 0,0 0 0,0 1 0,0-1 0,0 0 0,0 0 0,0 0 0,0 0 0,0 0 0,0 0 0,1 0 0,-1 0 0,0 1 0,0-1 0,0 0 0,0 0 0,0 0 0,0 0 0,0 0 0,0 0 0,0 0 0,0 0 0,0 0 0,1 0 0,-1 0 0,0 0 0,0 1 0,0-1 0,0 0 0,0 0 0,0 0 0,0 0 0,0 0 0,1 0 0,-1 0 0,0 0 0,0 0 0,0 0 0,0 0 0,0 0 0,0 0 0,0 0 0,1 0 0,-1 0 0,0-1 0,0 1 0,0 0 0,0 0 0,0 0 0,0 0 0,0 0 0,0 0 0,0 0 0,1 0 0,-1 0 0,6-11 0,2-16 0,-2-20 0,-2-68 0,-4 78 0,2 0 0,1 0 0,12-60 0,-10 78 0,1 1 0,0 1 0,1-1 0,1 1 0,10-17 0,-15 29 0,0 0 0,0 0 0,1 0 0,0 1 0,0-1 0,0 1 0,1 0 0,0 0 0,-1 0 0,1 1 0,0 0 0,1 0 0,-1 0 0,1 1 0,-1-1 0,1 1 0,0 1 0,-1-1 0,11-1 0,-10 3 0,1-1 0,-1 1 0,1 0 0,-1 1 0,1 0 0,-1 0 0,0 0 0,1 1 0,-1 0 0,0 0 0,0 0 0,0 1 0,0 0 0,-1 0 0,1 0 0,-1 1 0,7 5 0,-9-6 0,0 0 0,-1 1 0,1-1 0,-1 0 0,0 1 0,0 0 0,0 0 0,0-1 0,-1 1 0,1 0 0,-1 0 0,0 1 0,0-1 0,-1 0 0,1 0 0,-1 0 0,0 1 0,0-1 0,0 0 0,-1 0 0,1 0 0,-1 1 0,0-1 0,0 0 0,-1 0 0,1 0 0,-4 6 0,-1 3 0,-1 0 0,0-1 0,-1 1 0,-1-1 0,1-1 0,-2 1 0,0-2 0,0 1 0,-1-1 0,0-1 0,-1 0 0,1-1 0,-2 0 0,1-1 0,-1 0 0,-1-1 0,1 0 0,-26 6 0,48-12 0,-1 1 0,1-1 0,0 1 0,0 0 0,0 1 0,-1 0 0,1 1 0,-1 0 0,1 0 0,-1 1 0,0 0 0,9 6 0,-10-7 0,0 1 0,-1 1 0,1-1 0,-1 1 0,0 0 0,0 0 0,-1 1 0,1 0 0,-1 0 0,0 0 0,-1 1 0,0-1 0,0 1 0,0 0 0,5 15 0,-9-18 0,0 0 0,0 0 0,0 0 0,0 0 0,-1-1 0,0 1 0,0 0 0,0 0 0,0 0 0,0 0 0,-1-1 0,0 1 0,1-1 0,-2 1 0,1-1 0,0 0 0,0 0 0,-1 0 0,0 0 0,0 0 0,0 0 0,0-1 0,0 1 0,-6 2 0,-4 5 0,-1-2 0,0 0 0,-1-1 0,-25 10 0,29-14 20,1 0 0,-1 0 0,0-1 0,0-1 0,-20 1 0,29-2-66,-1 0-1,1 0 1,0 0-1,-1 0 1,1 0 0,-1 0-1,1-1 1,0 0-1,-1 1 1,1-1 0,0 0-1,-1 0 1,1 0-1,0 0 1,0-1-1,0 1 1,0 0 0,0-1-1,0 1 1,1-1-1,-1 0 1,0 0 0,1 0-1,0 0 1,-1 0-1,1 0 1,0 0 0,0 0-1,0 0 1,0-1-1,-1-3 1,1-8-6780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3:05.08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10 1138 24575,'-1'0'0,"1"-1"0,0 1 0,0 0 0,-1 0 0,1 0 0,0 0 0,0 0 0,-1 0 0,1 0 0,0 0 0,-1 0 0,1 0 0,0 0 0,0 0 0,-1 0 0,1 0 0,0 0 0,0 0 0,-1 0 0,1 1 0,0-1 0,0 0 0,-1 0 0,1 0 0,0 0 0,0 0 0,0 1 0,-1-1 0,1 0 0,0 0 0,0 0 0,0 1 0,-1-1 0,1 0 0,0 0 0,0 1 0,0-1 0,0 0 0,0 0 0,0 1 0,0-1 0,0 0 0,0 0 0,0 1 0,0-1 0,0 0 0,0 1 0,0 0 0,1-1 0,-1 0 0,1 1 0,-1-1 0,1 0 0,-1 1 0,1-1 0,-1 0 0,1 0 0,0 1 0,-1-1 0,1 0 0,-1 0 0,1 0 0,0 0 0,-1 0 0,1 0 0,0 0 0,-1 0 0,1 0 0,0 0 0,-1 0 0,1 0 0,-1 0 0,2-1 0,26-9 0,0 0 0,-1-2 0,-1-2 0,29-18 0,35-17 0,-48 27 0,-1-2 0,57-44 0,-11 6 0,34-28 0,26-23 0,43-38 0,-49 35 0,-90 78 0,60-60 0,-83 72 0,33-24 0,27-24 0,-41 38 106,-38 31-400,0-1 0,-1-1 0,1 0-1,7-8 1,-6 4-6532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3:07.89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65 24575,'0'1'0,"3"18"0,-2-18 0,0 0 0,0-1 0,1 1 0,-1-1 0,0 1 0,0-1 0,1 1 0,-1-1 0,0 0 0,0 0 0,1 0 0,-1 0 0,0 0 0,1 0 0,-1 0 0,2 0 0,72-14 0,-25 4 0,-35 7 0,46-7 0,116-3 0,-146 14 0,0-1 0,0-2 0,-1-1 0,33-7 0,-22 3 0,1 2 0,1 1 0,-1 3 0,56 5 0,3-2 0,30 1 0,141-6 0,-221-4 0,-39 4 0,-1 1 0,1 1 0,0 0 0,0 0 0,-1 2 0,1-1 0,15 4 0,29 4 0,0-3 0,0-2 0,80-6 0,-22 0 0,-56 3 0,-20-2 0,1 3 0,0 1 0,73 13 0,-70-8 0,0-2 0,1-2 0,-1-1 0,56-6 0,3 1 0,-72 2 0,55-11 0,-54 6 0,53-2 0,-6 7 0,148 4 0,-180 3 0,-1 2 0,48 16 0,-57-14 0,1-1 0,0-2 0,0-1 0,42 1 0,31-6 0,134-5 0,-184-6 0,-51 8 0,0-1 0,1 2 0,-1-1 0,0 1 0,1 0 0,-1 1 0,1 0 0,-1 0 0,1 1 0,-1 0 0,0 0 0,1 1 0,-1 0 0,13 5 0,-18-3-1365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3:10.70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2089 1075 24575,'16'19'0,"-13"-15"0,-13-12 0,-21-18 0,-52-56 0,18 17 0,-140-131 0,176 164 0,1-1 0,2-2 0,2-1 0,-28-52 0,35 63 0,0 0 0,-2 1 0,0 1 0,-39-33 0,-18-23 0,24 24 0,-81-68 0,115 108 0,0 1 0,-37-21 0,49 32 0,0-1 0,0 2 0,0-1 0,0 1 0,-1 0 0,1 0 0,-1 0 0,1 1 0,-1 0 0,1 1 0,-1-1 0,0 1 0,1 0 0,-11 2 0,-7 4 0,-162 32 0,119-27 0,41-6 0,1-1 0,-34 1 0,-16-4 0,-126-4 0,140-7 0,50 7 0,0 0 0,0 2 0,0-1 0,0 1 0,0 1 0,0 0 0,0 1 0,-16 2 0,13 0 0,-1 1 0,0-1 0,0 0 0,0-1 0,-28-1 0,43-1-32,-1 0 1,1 0-1,0 1 0,-1-1 0,1 0 1,0 0-1,-1 0 0,1 0 0,0-1 1,-1 1-1,1 0 0,-1 0 0,1 0 1,0 0-1,-1 0 0,1 0 0,0 0 1,0-1-1,-1 1 0,1 0 0,0 0 1,-1 0-1,1-1 0,0 1 0,0 0 1,-1 0-1,1-1 0,0 1 0,0 0 1,0-1-1,-1 1 0,1 0 0,0-1 1,0 1-1,0 0 0,0-1 0,0 1 1,0 0-1,0-1 0,0 1 0,0 0 1,0-1-1,4-5-6794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3:15.02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325 1 24575,'-13'0'0,"-8"0"0,-6 0 0,-1 0 0,-1 0 0,0 0 0,1 0 0,1 4 0,1 2 0,0 0 0,1-2 0,0-1 0,4-1-8191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3:15.37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324 28 24575,'-4'0'0,"-10"0"0,-7 0 0,-4 0 0,-3 0 0,5-5 0,1-1 0,0 1 0,-1 0 0,0 2 0,0 1 0,-1 1 0,-1 1 0,0 0 0,4 0-8191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3:15.813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159 1 24575,'-5'0'0,"-13"0"0,-13 0 0,-5 4 0,-1 2 0,6-1-8191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3:17.53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1 269 24575,'0'129'0,"0"-52"0,0-62 0,0-26 0,0 4 0,5-155 0,-2 137 0,1 1 0,0-1 0,2 1 0,14-35 0,-13 42 0,0 1 0,1 0 0,1 0 0,13-16 0,-20 29 0,0 0 0,1 1 0,-1-1 0,1 0 0,0 1 0,0-1 0,0 1 0,0 0 0,0 0 0,0 0 0,1 1 0,3-2 0,-6 3 0,1-1 0,0 1 0,0 0 0,0 0 0,-1 0 0,1 0 0,0 0 0,0 1 0,0-1 0,-1 1 0,1-1 0,0 1 0,-1-1 0,1 1 0,0 0 0,-1 0 0,1 0 0,-1 0 0,1 0 0,-1 0 0,1 0 0,-1 1 0,0-1 0,0 0 0,0 1 0,1 1 0,2 2 0,0 1 0,-1 0 0,0-1 0,-1 1 0,1 1 0,-1-1 0,0 0 0,-1 1 0,1-1 0,-1 1 0,0 10 0,-3 82 0,0-58 0,-1 3 0,1-28 0,1 1 0,1-1 0,0 1 0,1-1 0,6 32 0,-7-47 0,0-1 0,0 0 0,0 1 0,0-1 0,0 0 0,0 1 0,0-1 0,0 0 0,0 1 0,0-1 0,1 0 0,-1 0 0,0 1 0,0-1 0,0 0 0,0 1 0,0-1 0,1 0 0,-1 0 0,0 1 0,0-1 0,0 0 0,1 0 0,-1 1 0,0-1 0,0 0 0,1 0 0,-1 0 0,0 0 0,0 1 0,1-1 0,-1 0 0,0 0 0,1 0 0,-1 0 0,0 0 0,1 0 0,-1 0 0,0 0 0,1 0 0,-1 0 0,0 0 0,0 0 0,1 0 0,-1 0 0,0 0 0,1 0 0,-1 0 0,0 0 0,1 0 0,-1-1 0,1 1 0,12-21 0,4-30 0,-5 3 0,3 0 0,21-46 0,-26 72 0,2-1 0,0 2 0,1-1 0,1 2 0,1 0 0,18-18 0,-32 36 0,1 0 0,0 0 0,0 0 0,0 1 0,0-1 0,0 1 0,0-1 0,0 1 0,0 0 0,1 0 0,-1 0 0,0 0 0,1 0 0,-1 0 0,4 0 0,-4 1 0,-1 0 0,1 1 0,-1-1 0,0 0 0,1 1 0,-1-1 0,1 0 0,-1 1 0,0 0 0,1-1 0,-1 1 0,0 0 0,0 0 0,0-1 0,0 1 0,1 0 0,-1 0 0,0 0 0,1 3 0,1 1 0,0 0 0,0 1 0,0-1 0,-1 1 0,0 0 0,0 0 0,-1 0 0,1 0 0,-1 0 0,0 12 0,-4 70 0,1-68 0,1 1 0,1 0 0,1-1 0,0 1 0,2 0 0,5 24 0,-7-43 0,-1 0 0,0 0 0,0-1 0,1 1 0,0 0 0,-1-1 0,1 1 0,0 0 0,-1-1 0,1 1 0,0-1 0,0 1 0,0-1 0,1 0 0,-1 1 0,0-1 0,0 0 0,1 0 0,-1 0 0,1 0 0,-1 0 0,1 0 0,-1 0 0,1-1 0,-1 1 0,1 0 0,0-1 0,-1 1 0,1-1 0,0 0 0,0 0 0,-1 1 0,1-1 0,0 0 0,0 0 0,-1-1 0,1 1 0,0 0 0,0-1 0,-1 1 0,1-1 0,0 1 0,-1-1 0,1 0 0,-1 0 0,1 1 0,-1-1 0,1 0 0,1-2 0,10-7 0,0 0 0,0-1 0,-1-1 0,13-16 0,-11 13 0,3-4 0,0 1 0,1 0 0,1 2 0,1 0 0,1 1 0,0 1 0,0 1 0,2 1 0,33-13 0,-29 8 0,-26 10 0,-19 8 0,4 2 0,0 1 0,1 1 0,-1 0 0,1 1 0,0 0 0,1 1 0,-1 0 0,1 1 0,1 1 0,-1 0 0,2 0 0,-1 1 0,1 1 0,1-1 0,0 2 0,0-1 0,1 1 0,-12 24 0,19-34 0,0 0 0,0 0 0,1 0 0,-1 1 0,0-1 0,1 0 0,0 0 0,-1 1 0,1-1 0,0 0 0,0 0 0,0 1 0,0-1 0,1 0 0,-1 0 0,1 1 0,0 2 0,0-4 0,0 0 0,0 1 0,0-1 0,0 0 0,0 0 0,0 0 0,0 0 0,0-1 0,0 1 0,1 0 0,-1 0 0,0-1 0,0 1 0,1 0 0,-1-1 0,1 1 0,-1-1 0,0 0 0,1 0 0,1 1 0,4-1 0,-1 0 0,0 0 0,0-1 0,0 0 0,1 0 0,-1 0 0,0-1 0,0 0 0,0 0 0,-1-1 0,8-3 0,-2-2 0,1 0 0,-2-1 0,1-1 0,-1 1 0,0-2 0,-1 1 0,-1-1 0,1-1 0,-2 1 0,1-2 0,8-19 0,-5 11 0,12 89 0,-22-67 0,0 0 0,0 0 0,1 0 0,-1 0 0,0 0 0,1 0 0,-1-1 0,0 1 0,1-1 0,-1 1 0,1-1 0,-1 1 0,1-1 0,0 0 0,-1 0 0,1 0 0,-1 0 0,1 0 0,-1 0 0,1 0 0,-1 0 0,1-1 0,0 1 0,-1-1 0,0 1 0,1-1 0,-1 1 0,1-1 0,-1 0 0,0 0 0,1 0 0,-1 0 0,0 0 0,2-2 0,44-42 0,-41 39 0,3-5 0,-3 4 0,0 0 0,0 1 0,0-1 0,1 2 0,0-1 0,9-6 0,-14 12 0,0-1 0,0 0 0,0 0 0,0 1 0,0-1 0,0 1 0,0-1 0,0 1 0,0 0 0,0 0 0,0 0 0,0 0 0,0 0 0,0 1 0,0-1 0,0 1 0,0-1 0,0 1 0,0 0 0,0-1 0,0 1 0,0 0 0,0 0 0,-1 1 0,1-1 0,0 0 0,-1 0 0,1 1 0,-1-1 0,0 1 0,1-1 0,1 4 0,10 13 0,-1 0 0,-1 0 0,10 24 0,-15-29 0,1 1 0,0-1 0,1 0 0,0 0 0,1-1 0,1 0 0,0 0 0,20 17 0,-29-28-30,0 0 0,0 0-1,0 0 1,0-1 0,0 1-1,0 0 1,0-1 0,0 1-1,0-1 1,0 1 0,1-1-1,-1 1 1,0-1-1,0 0 1,1 0 0,-1 1-1,0-1 1,1 0 0,-1 0-1,0 0 1,0-1 0,1 1-1,-1 0 1,0 0 0,0-1-1,1 1 1,-1-1 0,0 1-1,0-1 1,0 1 0,0-1-1,1 0 1,-1 1 0,0-1-1,0 0 1,-1 0 0,1 0-1,0 0 1,0 0 0,0 0-1,-1 0 1,1 0 0,0 0-1,0-3 1,5-11-6796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3:17.90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279 1 24575,'-1'12'0,"0"0"0,-1 0 0,-1 0 0,0 0 0,0-1 0,-1 1 0,-1-1 0,-7 14 0,-2 1 0,-1 0 0,-23 28 0,11-19-120,-18 25-502,-54 91-1,93-140-6203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3:18.90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185 38 24575,'0'-1'0,"0"-1"0,0 1 0,0-1 0,0 1 0,0 0 0,0-1 0,0 1 0,-1-1 0,1 1 0,0-1 0,-1 1 0,1 0 0,-1-1 0,0 1 0,1 0 0,-1 0 0,0-1 0,0 1 0,0 0 0,0 0 0,0 0 0,0 0 0,0 0 0,0 0 0,0 0 0,0 0 0,-3 0 0,2 0 0,-1 0 0,0 1 0,0 0 0,0-1 0,0 1 0,0 1 0,1-1 0,-1 0 0,0 1 0,0-1 0,0 1 0,0 0 0,-2 1 0,-9 3 0,0 2 0,0 0 0,1 0 0,-15 12 0,23-16 0,0 1 0,1-1 0,-1 1 0,1 0 0,0 1 0,-6 8 0,9-13 0,1 1 0,0-1 0,-1 1 0,1 0 0,0-1 0,0 1 0,-1-1 0,1 1 0,0 0 0,0-1 0,0 1 0,0 0 0,0-1 0,0 1 0,0 0 0,0-1 0,0 1 0,0 0 0,0-1 0,0 1 0,1-1 0,-1 1 0,0 0 0,0-1 0,1 1 0,-1 0 0,2 0 0,-1 0 0,0 0 0,1 0 0,-1 0 0,1 0 0,0 0 0,-1-1 0,1 1 0,0 0 0,-1-1 0,1 1 0,0-1 0,0 0 0,2 0 0,39 2 0,-29-2 0,0 0 0,0 1 0,0 0 0,0 1 0,19 6 0,-31-8 0,0 1 0,0 0 0,0 0 0,0 0 0,0 0 0,-1 0 0,1 0 0,0 0 0,0 1 0,-1-1 0,1 1 0,-1 0 0,1-1 0,-1 1 0,0 0 0,0 0 0,0-1 0,0 1 0,0 0 0,0 0 0,0 0 0,0 0 0,-1 1 0,1-1 0,-1 0 0,0 0 0,1 0 0,-1 0 0,0 1 0,0-1 0,-1 0 0,1 0 0,0 0 0,-1 0 0,1 0 0,-1 0 0,0 1 0,0-1 0,1 0 0,-3 2 0,1 0-47,0 0 0,0 0 0,-1 0 0,1 0 0,-1-1 0,0 1 0,0-1 0,0 0 0,0 1-1,-1-2 1,1 1 0,-1 0 0,0-1 0,0 1 0,1-1 0,-2 0 0,1-1 0,0 1 0,0-1 0,0 1 0,-1-1 0,1-1-1,-1 1 1,1-1 0,-1 1 0,1-1 0,-1 0 0,-5-2 0,-7-2-6779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1:16.3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6242 95 24575,'-132'12'0,"-25"3"0,141-15 0,-428 13 0,-303 0 0,454-16 0,-954 3 0,955-16 0,156 6 0,0 0 0,-142-5 0,-1475 16 0,1723-3 0,-56-9 0,56 5 0,-54-2 0,48 6 0,-59-12 0,50 7 0,-28-15 0,60 17 0,0 0 0,-1 1 0,1 0 0,-16-1 0,27 5 0,0 0 0,0 0 0,0 0 0,1 1 0,-1-1 0,0 0 0,0 1 0,0-1 0,0 1 0,1 0 0,-1 0 0,0 0 0,0 0 0,1 0 0,-1 0 0,1 0 0,-1 0 0,1 1 0,0-1 0,-1 0 0,1 1 0,0-1 0,0 1 0,0 0 0,0-1 0,0 1 0,0 0 0,1-1 0,-1 1 0,0 0 0,1 0 0,-1 0 0,1 0 0,0 0 0,0 2 0,-2 11 0,1-1 0,0 1 0,3 24 0,-1-23 0,20 214 0,-12-173 0,1 8 0,3 115 0,-15-92 0,4 126 0,25-61 0,-4-30 0,-22-114 0,0 0 0,1 0 0,0 0 0,0-1 0,1 1 0,0-1 0,0 0 0,1 0 0,7 12 0,-9-17 0,1 0 0,0 0 0,0 0 0,0-1 0,1 1 0,-1-1 0,1 0 0,-1 0 0,1 0 0,0 0 0,0-1 0,-1 1 0,1-1 0,0 0 0,0 0 0,0-1 0,1 1 0,-1-1 0,0 0 0,0 0 0,0 0 0,7-2 0,73-12 0,17-1 0,67 4 0,-66 2 0,1 4 0,149 13 0,243 35 0,-84-9 0,376 32 0,-390-40 0,-257-15 0,59 1 0,-32 1 0,9 0 0,-8 0 0,-7 0 0,-99-12 0,243 12 0,-125-6 0,-29-3 0,2 19 0,-39-9 0,17-1 0,107 12 0,-233-25 0,40 0 0,0 2 0,53 11 0,-79-9 0,0 0 0,1-2 0,-1 0 0,1-1 0,-1 0 0,1-2 0,0-1 0,23-4 0,-40 5 0,0-1 0,0 1 0,0-1 0,0 1 0,0-1 0,0 0 0,0 0 0,-1-1 0,1 1 0,-1 0 0,1-1 0,-1 0 0,0 1 0,0-1 0,0 0 0,0 0 0,-1 0 0,1-1 0,-1 1 0,0 0 0,0 0 0,0-1 0,0 1 0,0-5 0,1-10 0,-1-1 0,0 0 0,-4-29 0,3-28 0,12 7 0,19-139 0,-10 23 0,-5 55 0,-1-134 0,-15 213 60,7-64 0,-4 95-272,1 0 0,1 0 0,0 0-1,2 1 1,0 0 0,11-21 0,-2 10-6614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3:19.32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6 24575,'0'-4'0,"0"2"0,5 3 0,1 4 0,-1 6 0,0 5 0,-2 5 0,-1 3 0,-1 1 0,-1 1 0,5 0 0,0 0 0,0 0 0,0 0 0,2-5 0,0-5-8191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3:19.74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47 24575,'4'-4'0,"6"-2"0,6 0 0,-1-2 0,2-1 0,3 1 0,1 3 0,2 5 0,-3 9 0,-5 5 0,-5 6 0,-8 3 0,-10 2 0,-6-3 0,-6-1 0,-4-4 0,2-5-8191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3:20.38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0 127 24575,'10'0'0,"-1"-1"0,1-1 0,0 1 0,-1-2 0,0 1 0,1-1 0,-1-1 0,-1 1 0,10-6 0,-15 7 0,0 1 0,-1 0 0,1-1 0,-1 1 0,1-1 0,-1 0 0,0 0 0,1 0 0,-1 0 0,0 0 0,0-1 0,-1 1 0,1 0 0,0-1 0,-1 0 0,1 1 0,-1-1 0,0 0 0,0 0 0,0 1 0,-1-1 0,1 0 0,0 0 0,-1 0 0,0 0 0,0 0 0,0 0 0,0 0 0,0 0 0,-1 0 0,1 0 0,-2-5 0,1 7 0,1 0 0,0 1 0,0-1 0,-1 0 0,1 1 0,0-1 0,-1 1 0,1-1 0,-1 0 0,1 1 0,-1-1 0,1 1 0,-1-1 0,1 1 0,-1-1 0,1 1 0,-1 0 0,0-1 0,1 1 0,-1 0 0,0 0 0,1-1 0,-1 1 0,0 0 0,1 0 0,-1 0 0,0 0 0,0 0 0,-1 0 0,-22 9 0,-16 27 0,34-29 0,0 1 0,1 0 0,1 1 0,-1-1 0,1 1 0,1 0 0,-1 0 0,2 0 0,-1 0 0,-1 15 0,3-21 0,1 1 0,0-1 0,0 0 0,0 1 0,0-1 0,0 0 0,1 0 0,0 1 0,-1-1 0,1 0 0,0 0 0,1 0 0,-1 0 0,0 0 0,1 0 0,0 0 0,0 0 0,0-1 0,0 1 0,0-1 0,0 1 0,1-1 0,-1 0 0,1 0 0,-1 0 0,1 0 0,0 0 0,0-1 0,0 1 0,0-1 0,0 0 0,0 0 0,5 1 0,-1 0-85,0-2 0,0 1-1,0-1 1,1 0 0,-1 0-1,0-1 1,0 0 0,0 0-1,0 0 1,-1-1 0,1 0-1,0-1 1,-1 0 0,1 0-1,11-7 1,-1-4-6741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3:22.87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389 37 24575,'-1'0'0,"0"1"0,0-1 0,0 0 0,0 1 0,1-1 0,-1 1 0,0-1 0,0 1 0,0 0 0,0-1 0,0 1 0,1 0 0,-1-1 0,0 1 0,1 0 0,-1 0 0,0 0 0,1 0 0,-1 0 0,1 0 0,-1 0 0,1 0 0,0 0 0,-1 0 0,1 0 0,0 0 0,0 0 0,0 0 0,0 0 0,0 0 0,0 0 0,0 0 0,0 0 0,0 1 0,4 40 0,-4-40 0,44 228 0,-44-228 0,1 0 0,-1 0 0,0 0 0,0 0 0,0 0 0,0 0 0,0 0 0,-1 0 0,1-1 0,0 1 0,-1 0 0,0 0 0,1 0 0,-1 0 0,0-1 0,0 1 0,0 0 0,0 0 0,0-1 0,0 1 0,-1-1 0,1 1 0,-1-1 0,1 0 0,-1 0 0,1 1 0,-1-1 0,1 0 0,-1 0 0,0 0 0,0-1 0,0 1 0,1 0 0,-1-1 0,0 1 0,0-1 0,0 0 0,0 1 0,0-1 0,-2 0 0,-14 1 0,0 0 0,0-1 0,-30-4 0,16 1 0,6 3 0,-6-1 0,0 0 0,1-2 0,-36-8 0,31 3 0,22 5 0,44 3 0,7 2 0,52 10 0,-61-7 0,0-1 0,0-2 0,47 0 0,-71-3 0,1 1 0,0 0 0,0-1 0,-1 0 0,1 0 0,0 0 0,-1-1 0,1 0 0,-1 0 0,1 0 0,6-4 0,-9 4 0,0 0 0,-1-1 0,1 1 0,-1 0 0,1-1 0,-1 1 0,0-1 0,1 1 0,-1-1 0,0 1 0,-1-1 0,1 0 0,0 1 0,-1-1 0,0 0 0,0 0 0,0 0 0,0 1 0,0-1 0,-1-4 0,-24-195 0,25 194 0,-1 1 0,1-1 0,1 0 0,-1 0 0,1 0 0,4-12 0,-5 18 0,0 0 0,1 0 0,-1 0 0,1 0 0,0 0 0,0 0 0,0 0 0,0 0 0,0 0 0,0 0 0,0 0 0,1 0 0,-1 1 0,0-1 0,1 0 0,0 1 0,-1 0 0,1-1 0,0 1 0,0 0 0,0 0 0,0 0 0,-1 0 0,2 0 0,-1 0 0,0 1 0,0-1 0,2 0 0,-2 1 0,-1 1 0,0-1 0,0 1 0,0-1 0,0 1 0,0-1 0,0 1 0,1 0 0,-1 0 0,-1 0 0,1-1 0,0 1 0,0 0 0,0 0 0,0 0 0,-1 0 0,1 0 0,0 0 0,-1 1 0,1-1 0,-1 0 0,1 0 0,-1 0 0,0 0 0,0 1 0,1-1 0,-1 0 0,0 0 0,0 3 0,3 42 0,-3-40 0,-2 276 0,2-280 0,0-1 0,0 0 0,-1 0 0,1 0 0,0 1 0,0-1 0,-1 0 0,1 0 0,0 0 0,-1 0 0,1 0 0,-1 1 0,0-1 0,1 0 0,-1 0 0,0 0 0,0-1 0,0 1 0,1 0 0,-1 0 0,0 0 0,-2 1 0,0-1 0,0 1 0,0-1 0,-1 0 0,1 0 0,0 0 0,0-1 0,-1 1 0,-5 0 0,-9-1 0,0-1 0,-29-5 0,29 4 0,-57-11 0,44 8 0,-57-5 0,83 10 53,9 1-1471,6-1-5408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3:58.11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12338 133 24575,'-11'-1'0,"0"0"0,1-1 0,-1 0 0,-10-4 0,-40-6 0,-417 9 0,243 6 0,-1811-23-1515,779-2 1515,238 28 0,470 3 0,-1037 22 0,732-10 0,443-10-353,-391 4-601,-221-16 3776,993 4-2822,0 2 0,0 2 0,1 2 0,-61 21 0,59-17 0,-109 25 0,-198 23 0,167-33 0,-295 37 0,204-31 0,222-30 0,33-3 0,0 0 0,-31 8 0,48-9 0,-1 0 0,0 0 0,0 1 0,1-1 0,-1 0 0,1 0 0,-1 1 0,0-1 0,1 0 0,-1 1 0,1-1 0,-1 1 0,0-1 0,1 1 0,-1-1 0,1 1 0,0-1 0,-1 1 0,1-1 0,-1 1 0,1 0 0,0-1 0,0 1 0,-1 0 0,1-1 0,0 1 0,0 0 0,0-1 0,0 1 0,-1 0 0,1 0 0,0-1 0,0 1 0,1 0 0,-1-1 0,0 1 0,0 0 0,0-1 0,0 1 0,1 0 0,-1-1 0,0 1 0,0 0 0,1-1 0,-1 1 0,1 0 0,-1-1 0,0 1 0,1-1 0,0 2 0,34 35 0,-22-24 0,-6-3 0,0 1 0,-1-1 0,0 1 0,-1 1 0,0-1 0,-1 1 0,0-1 0,-1 1 0,3 24 0,-1 10 0,0 57 0,-5-92 0,2 144 0,9 263 0,-5-273 0,-25 277 0,-67 139 0,78-518 0,1 0 0,3 0 0,1 0 0,2 1 0,2-1 0,2 1 0,10 47 0,-10-79 0,0-1 0,1 1 0,0-1 0,1 0 0,0-1 0,1 1 0,0-1 0,0 0 0,1 0 0,12 12 0,-12-15 0,0-1 0,0-1 0,0 0 0,1 0 0,-1 0 0,1-1 0,0 0 0,0 0 0,1-1 0,-1 0 0,1 0 0,0-1 0,0 0 0,13 0 0,108 2 0,237-23 0,-290 13 0,201-18 0,433-29 0,1678-34-4586,-2115 79 4446,1123-17-1060,1006 14 1204,-1459 13-70,753 54-252,-663-12 325,-694-31 562,311 6 2154,-3-53 197,-638 33-2897,109-18 48,-108 17-72,0-1 1,0-1-1,-1 0 0,1 0 0,-1-1 1,0 0-1,0-1 0,12-8 0,-19 11 1,-1 0 0,1-1 0,0 1 0,-1-1 0,0 0 0,0 1 0,0-1 0,0 0 0,0 0 0,-1 0 0,0 0 0,0 0 0,0-1 0,0 1 0,-1 0 0,0-1 0,1 1 0,-2 0 0,1 0 0,0-1 0,-1 1 0,0 0 0,0 0 0,-3-8 0,-3-11 0,-2 0 0,-1 1 0,-14-25 0,16 32 0,-34-78 0,4-1 0,-31-117 0,-8-21 0,-94-283 0,147 437 0,-10-40 0,-18-132 0,-1-126 0,6 37 0,36 254-108,9 55 167,-2 1-1,-1-1 0,-13-41 1,14 61-166,0 1 1,0-1-1,-1 1 1,0 0-1,-1 1 1,0-1-1,0 1 1,-1 0-1,0 0 1,0 1-1,-1 0 1,0 0-1,-17-10 1,-2 0-6720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3:59.99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1 24575,'13'124'0,"-2"-23"0,16 629-1365,-28-720-5461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4:00.36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53 195 24575,'-25'-17'0,"22"16"0,1 0 0,0-1 0,-1 1 0,1 0 0,0-1 0,0 0 0,0 1 0,0-1 0,0 0 0,-2-3 0,4 3 0,-1 1 0,1-1 0,0 1 0,0-1 0,-1 1 0,1-1 0,0 0 0,0 1 0,0-1 0,1 1 0,-1-1 0,0 1 0,1-1 0,-1 0 0,1 1 0,-1-1 0,1 1 0,0 0 0,-1-1 0,1 1 0,0 0 0,0-1 0,1 0 0,5-6 0,-1 0 0,2 0 0,-1 1 0,1 0 0,0 0 0,0 1 0,1 0 0,0 0 0,0 1 0,18-7 0,-6 3 0,0 2 0,0 0 0,0 2 0,26-4 0,-32 7 0,0 1 0,0 1 0,0 0 0,1 1 0,-1 1 0,0 0 0,0 1 0,-1 1 0,1 0 0,25 11 0,-31-10 0,0-1 0,0 1 0,0 1 0,-1 0 0,1 0 0,-1 0 0,-1 1 0,0 0 0,0 1 0,0-1 0,-1 1 0,0 1 0,0-1 0,-1 1 0,0 0 0,7 18 0,-11-22 0,1 0 0,-1 0 0,0 0 0,0 0 0,-1 0 0,0 0 0,0 0 0,0 0 0,0 0 0,-1 0 0,1 0 0,-1 0 0,-1-1 0,1 1 0,-1 0 0,-4 8 0,2-5 0,-1 0 0,0-1 0,-1 0 0,0 0 0,0-1 0,0 0 0,-1 0 0,-13 9 0,-9 3 0,0-2 0,-1-1 0,-60 20 0,80-31-103,-51 15 339,57-18-351,0 0 0,0-1-1,0 1 1,0-1 0,0 0 0,0 0-1,0 0 1,0-1 0,0 0 0,0 1-1,0-1 1,-7-3 0,-2-5-6711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4:01.09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35 436 24575,'-5'-33'0,"-2"1"0,-11-38 0,14 56 0,6 20 0,36 122 0,40 239 0,-65-294 0,-11-63 0,0 0 0,1-1 0,0 0 0,0 1 0,9 15 0,-11-23 0,0-1 0,0 0 0,-1 0 0,1 0 0,0 1 0,0-1 0,0 0 0,0 0 0,0 0 0,0-1 0,1 1 0,-1 0 0,0 0 0,0-1 0,1 1 0,-1 0 0,0-1 0,1 0 0,2 1 0,-3-1 0,1 0 0,0-1 0,0 1 0,-1-1 0,1 1 0,0-1 0,-1 0 0,1 0 0,0 0 0,-1 0 0,0 0 0,1 0 0,-1 0 0,1-1 0,-1 1 0,0 0 0,0-1 0,0 1 0,0-1 0,1-2 0,5-9 0,0 0 0,-2-1 0,0 0 0,0 0 0,-2-1 0,1 1 0,1-26 0,3-7 0,8-39 0,-9 43 0,1 1 0,3 0 0,21-57 0,-32 98 0,0-1 0,1 1 0,-1 0 0,1-1 0,-1 1 0,1 0 0,-1 0 0,1-1 0,0 1 0,0 0 0,-1 0 0,1 0 0,0 0 0,0 0 0,0 0 0,0 0 0,1 0 0,-1 0 0,0 0 0,0 1 0,0-1 0,1 0 0,-1 1 0,2-1 0,-2 1 0,1 1 0,-1 0 0,0-1 0,0 1 0,0 0 0,0 0 0,0 0 0,0 0 0,0 0 0,0 0 0,0 0 0,0 0 0,-1 0 0,1 0 0,0 0 0,-1 0 0,1 1 0,-1-1 0,1 2 0,5 14 0,-1 1 0,4 26 0,-8-41 0,12 118 0,-12-90 0,2 0 0,1 0 0,1-1 0,19 57 0,-24-85 0,0-1 0,0 0 0,1 0 0,-1 0 0,0 0 0,1 0 0,-1 0 0,1 0 0,0 0 0,-1 0 0,1 0 0,-1-1 0,1 1 0,0 0 0,0 0 0,0-1 0,-1 1 0,1 0 0,0-1 0,0 1 0,0-1 0,0 1 0,0-1 0,0 1 0,0-1 0,0 0 0,0 1 0,0-1 0,0 0 0,0 0 0,2 0 0,0-1 0,-1 0 0,0 0 0,1 0 0,-1 0 0,0 0 0,0-1 0,0 1 0,0-1 0,-1 0 0,1 0 0,0 1 0,-1-1 0,3-3 0,4-8 0,1 0 0,-2-1 0,9-21 0,19-68 0,35-172 0,-36 123 0,20-71-1365,-51 212-5461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4:02.09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204 360 24575,'-15'-17'0,"10"11"0,0 0 0,-1 0 0,0 1 0,0-1 0,0 1 0,-9-5 0,14 9 0,0 1 0,0-1 0,1 1 0,-1 0 0,0 0 0,0-1 0,0 1 0,0 0 0,1 0 0,-1 0 0,0 0 0,0 0 0,0 0 0,0 0 0,1 0 0,-1 0 0,0 1 0,0-1 0,0 0 0,1 0 0,-1 1 0,0-1 0,0 0 0,1 1 0,-2 0 0,0 1 0,1 0 0,-1 1 0,1-1 0,-1 0 0,1 0 0,0 1 0,0-1 0,0 1 0,1-1 0,-1 1 0,0-1 0,1 1 0,0 2 0,-94 555 0,92-545 0,0-5 0,0 1 0,0 0 0,1 0 0,1-1 0,0 1 0,0 0 0,3 16 0,-3-26 0,0-1 0,0 0 0,0 1 0,0-1 0,0 1 0,0-1 0,0 1 0,0-1 0,1 0 0,-1 1 0,0-1 0,0 1 0,0-1 0,0 0 0,1 1 0,-1-1 0,0 0 0,0 1 0,1-1 0,-1 0 0,0 1 0,1-1 0,-1 0 0,0 1 0,1-1 0,-1 0 0,0 0 0,1 0 0,-1 1 0,1-1 0,-1 0 0,0 0 0,1 0 0,-1 0 0,1 0 0,-1 0 0,0 0 0,1 0 0,-1 0 0,1 0 0,0 0 0,13-17 0,6-29 0,4-40 0,13-109 0,-14 70 0,-4 21 0,53-211 0,-57 399 0,-7 5 0,-4 101 0,-1-20 0,-3-163 0,6 60 0,-5-64 0,-1 1 0,1 0 0,0 0 0,0-1 0,0 1 0,0-1 0,1 1 0,-1-1 0,1 1 0,0-1 0,0 0 0,0 0 0,1 0 0,2 3 0,-4-5 0,0-1 0,0 1 0,0-1 0,0 0 0,0 1 0,0-1 0,0 0 0,0 0 0,0 0 0,0 0 0,0 0 0,0 0 0,0 0 0,0 0 0,0 0 0,0 0 0,0 0 0,0-1 0,0 1 0,0 0 0,0-1 0,0 1 0,0-1 0,0 1 0,-1-1 0,1 1 0,0-1 0,0 0 0,-1 0 0,1 1 0,0-1 0,-1 0 0,2-1 0,23-35 0,-20 27 0,11-20 0,-2-2 0,-1 0 0,-1-1 0,-2 0 0,-1 0 0,4-40 0,-1 19 0,18-104 0,14-58 0,-43 211 0,0 1 0,1 0 0,-1 0 0,1-1 0,0 1 0,0 0 0,0 1 0,5-8 0,-7 11 0,0 0 0,1-1 0,-1 1 0,1 0 0,-1-1 0,0 1 0,1 0 0,-1-1 0,1 1 0,-1 0 0,1 0 0,-1 0 0,1 0 0,-1-1 0,0 1 0,1 0 0,-1 0 0,1 0 0,-1 0 0,1 0 0,-1 0 0,1 0 0,-1 0 0,1 0 0,-1 0 0,1 1 0,-1-1 0,1 0 0,0 0 0,0 2 0,1-1 0,-1 0 0,1 1 0,-1-1 0,0 1 0,1-1 0,-1 1 0,0-1 0,0 1 0,0 0 0,-1 0 0,2 2 0,14 43 0,-1 0 0,-3 1 0,-2 1 0,6 81 0,-9-73 0,28 205 0,-34-257 0,-1 0 0,1-1 0,0 1 0,0 0 0,1 0 0,-1-1 0,1 1 0,4 7 0,-7-37-1365,2 14-5461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5:11.80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496 8 24575,'0'-1'0,"-1"0"0,1 1 0,-1-1 0,1 1 0,-1-1 0,1 1 0,-1-1 0,1 1 0,-1 0 0,0-1 0,1 1 0,-1 0 0,0-1 0,1 1 0,-1 0 0,0 0 0,0 0 0,1 0 0,-1 0 0,0-1 0,0 1 0,1 0 0,-1 1 0,0-1 0,0 0 0,1 0 0,-1 0 0,0 0 0,1 1 0,-1-1 0,-1 0 0,-26 7 0,-3 5 0,0 1 0,0 2 0,2 1 0,-54 38 0,40-25 0,22-16 0,0 1 0,1 1 0,0 1 0,1 1 0,1 1 0,1 1 0,0 0 0,-17 26 0,33-42 0,0-1 0,0 0 0,-1 0 0,1 0 0,0 1 0,1-1 0,-1 0 0,0 1 0,1-1 0,-1 1 0,1-1 0,0 1 0,0-1 0,0 1 0,0-1 0,0 1 0,1-1 0,-1 1 0,1-1 0,-1 0 0,1 1 0,1 2 0,1-1 0,0 0 0,-1 0 0,1 0 0,1-1 0,-1 1 0,0-1 0,1 0 0,0 0 0,0 0 0,0 0 0,4 1 0,13 6 0,0-1 0,1 0 0,39 8 0,-59-16 0,182 39 0,-160-35-455,0 1 0,41 17 0,-45-16-6371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1:19.5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5965 129 24575,'-73'0'0,"-720"-15"0,358-5 0,-95-6 0,-503-35 0,526 57 0,419 12 0,55-4 0,0-1 0,0-2 0,-34-3 0,-534-14 0,419 17 0,-8 16 0,108-6 0,-43 12 0,25-11 0,64-6 0,-54 2 0,-79-11 0,-140 5 0,238 10 0,59-9 0,0 0 0,-1-1 0,1 0 0,-1-1 0,0 0 0,0-2 0,1 1 0,-1-1 0,-19-5 0,10 0 0,1 2 0,0 0 0,-1 1 0,0 0 0,0 2 0,1 1 0,-44 5 0,64-4 0,-1-1 0,1 1 0,-1 0 0,1 0 0,0 0 0,-1 0 0,1 1 0,0-1 0,0 0 0,0 0 0,0 1 0,0-1 0,0 1 0,0-1 0,0 1 0,0-1 0,1 1 0,-1-1 0,0 1 0,1 0 0,0-1 0,-1 1 0,1 0 0,0-1 0,0 1 0,0 0 0,0-1 0,0 4 0,6 49 0,18 127 0,-12-97 0,-6-44 0,1 63 0,-7-92 0,0 59 0,14 124 0,-1-125 0,-7-45 0,-1 0 0,-1 0 0,-2 0 0,0 1 0,-1-1 0,-2 0 0,-5 41 0,-25 31 0,13-48 0,18-47 0,-1 0 0,0 0 0,1 0 0,-1 0 0,1 1 0,0-1 0,-1 0 0,1 0 0,0 1 0,0-1 0,0 0 0,0 1 0,0-1 0,0 0 0,0 0 0,0 1 0,1-1 0,-1 0 0,0 0 0,1 1 0,-1-1 0,1 0 0,-1 0 0,1 0 0,0 0 0,-1 1 0,1-1 0,0 0 0,0 0 0,0-1 0,0 1 0,0 0 0,0 0 0,0 0 0,0-1 0,0 1 0,0 0 0,0-1 0,0 1 0,1-1 0,-1 1 0,0-1 0,0 0 0,1 0 0,-1 1 0,0-1 0,0 0 0,3 0 0,9 0 0,0 0 0,0-1 0,0-1 0,15-3 0,-3 1 0,260 0 0,-166 5 0,410 45 0,-417-32 0,452 57 0,-142-34 0,155 17 0,-54 7 0,396 51 0,-865-105 0,118 18 0,239 3 0,-179-42 0,-39 1 0,6-5 0,-122 9 0,69-13 0,-86 11 0,1 3 0,71-1 0,-63 8 0,113-15 0,-167 14 0,-4 1 0,1-1 0,-1 0 0,0 0 0,21-8 0,-31 9 0,0 1 0,1-1 0,-1 0 0,0 1 0,0-1 0,1 0 0,-1 0 0,0 0 0,0 0 0,0 0 0,0 0 0,0 0 0,-1 0 0,1 0 0,0-1 0,0 1 0,-1 0 0,2-3 0,-2 2 0,0 0 0,0 0 0,0 1 0,-1-1 0,1 0 0,0 0 0,-1 0 0,1 0 0,-1 1 0,0-1 0,1 0 0,-1 1 0,0-1 0,0 0 0,0 1 0,0-1 0,0 1 0,-3-3 0,-7-7 0,1-1 0,1 0 0,-1-1 0,2 0 0,0 0 0,1-1 0,0 0 0,1 0 0,0 0 0,1-1 0,1 0 0,1 0 0,-3-19 0,-19-221 0,24 244 0,-6-91 0,-35-175 0,30 237 0,-21-48 0,20 58 0,1-1 0,2 0 0,-7-36 0,16 63 7,1-1 0,-1 1 0,1 0 0,0 0 0,0 0 1,0 0-1,1 0 0,-1-1 0,1 1 0,0 0 0,0 0 0,1 0 0,-1 1 0,1-1 0,0 0 0,2-3 0,0 1-172,1 0 0,0 1 0,0 0 0,1 0 0,0 1 0,-1-1 0,1 1 0,9-4 0,5-4-6661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5:12.50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55 169 24575,'-36'-7'0,"35"7"0,0 0 0,0 0 0,1 0 0,-1 0 0,0 0 0,1 0 0,-1 0 0,0 0 0,1-1 0,-1 1 0,0 0 0,1-1 0,-1 1 0,0 0 0,1-1 0,-1 1 0,1 0 0,-1-1 0,0 1 0,1-1 0,-1 1 0,1-1 0,0 0 0,-1 1 0,1-1 0,-1 1 0,1-1 0,0 0 0,-1 1 0,1-1 0,0 0 0,0 1 0,0-1 0,0 0 0,-1 1 0,1-1 0,0 0 0,0 0 0,0 1 0,0-1 0,0 0 0,1 0 0,-1 0 0,2 0 0,0 0 0,1 0 0,-1 0 0,0 0 0,1 0 0,-1 1 0,1-1 0,-1 1 0,1 0 0,-1 0 0,1 0 0,-1 0 0,0 0 0,1 0 0,-1 1 0,4 0 0,3 0 0,237 2 0,280-33 0,-252 10 0,1118-54-1234,5 59-1,-176 27 991,-410-6-25,-440 8 156,-155-2-307,291-23-1,-452 6-3834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6:57.98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6830 831 24575,'-373'-392'0,"350"368"0,-1 2 0,-1 0 0,0 2 0,-2 1 0,0 1 0,-1 1 0,-1 1 0,-1 2 0,0 1 0,-39-12 0,-37-4 0,-186-28 0,156 34 0,-165-27 0,-3 14 0,-369 2 0,-350 78 0,385 44 0,13 59 0,556-124 0,1 3 0,1 4 0,-100 59 0,60-21 0,-117 99 0,153-104 0,-90 104 0,63-62 0,-49 48 0,7 6 0,-201 298 0,284-363 0,4 2 0,-61 154 0,86-174 0,4 1 0,2 1 0,5 1 0,-9 90 0,12-7 0,8 1 0,6 0 0,8-1 0,37 215 0,-21-265 0,4-1 0,6-2 0,3-1 0,6-3 0,77 140 0,-34-97 0,6-5 0,214 256 0,-169-248 0,6-7 0,307 239 0,-302-280 0,5-6 0,3-7 0,5-7 0,331 121 0,-221-118 0,3-13 0,402 56 0,70-42 0,7-69 0,-528-30 0,0-10 0,329-75 0,-430 65 0,0-5 0,-3-6 0,-1-4 0,-2-6 0,203-126 0,54-80 0,-289 192 0,-3-3 0,88-95 0,-133 120 0,-1-1 0,-2-2 0,-3-1 0,-2-2 0,-2-1 0,-2-1 0,30-89 0,-30 56 0,-4-2 0,-4 0 0,-4-1 0,5-117 0,-13 98 0,1-330 0,-25 219 0,-65-304 0,80 512 0,-88-372 0,64 291 0,-4 2 0,-48-97 0,17 71 0,-4 2 0,-147-188 0,-200-179 0,406 473 0,-128-140-341,-7 6 0,-5 7-1,-226-161 1,294 243-6485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7:02.60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3231 1449 24575,'2'-8'0,"0"1"0,0-1 0,1 1 0,0 0 0,5-10 0,-1 1 0,83-215 0,-83 213 0,-1 3 0,-1 0 0,0-1 0,-1 1 0,-1-1 0,2-21 0,-5 33 0,0 0 0,0 0 0,-1 0 0,1 0 0,-1 0 0,0 0 0,0 0 0,-1 0 0,1 0 0,-1 1 0,1-1 0,-1 0 0,-1 1 0,1 0 0,0-1 0,-1 1 0,1 0 0,-1 0 0,0 0 0,0 0 0,0 1 0,-1-1 0,1 1 0,0 0 0,-8-3 0,-40-21 0,1-2 0,2-2 0,1-2 0,1-2 0,-43-44 0,80 70 0,0 1 0,-1 0 0,0 1 0,0-1 0,0 2 0,-1-1 0,0 2 0,-18-7 0,-12 0 0,-43-6 0,51 10 0,-118-12 0,113 17 0,0-2 0,0-2 0,1-1 0,-67-23 0,-92-66 0,182 89 0,0-1 0,0 0 0,1-1 0,0-1 0,-22-21 0,19 16 0,0 1 0,-25-15 0,3 9 0,-1 2 0,0 1 0,-2 2 0,1 2 0,-2 2 0,-75-10 0,92 17 0,0-1 0,0-1 0,0-1 0,1-1 0,0-1 0,-38-21 0,49 24 0,0 0 0,1 1 0,-2 1 0,1 0 0,0 1 0,-1 0 0,0 1 0,1 1 0,-1 0 0,-21 1 0,10 0 0,1-2 0,-26-4 0,-18-11 0,45 11 0,-1 0 0,1 1 0,-40-2 0,26 4 0,-1-2 0,-48-13 0,72 15 0,-5-1 0,1 2 0,0 0 0,-1 1 0,1 0 0,-1 2 0,1 0 0,-1 1 0,1 1 0,0 1 0,-26 9 0,-4-2 0,-79 9 0,76-14 0,-9 1 0,-41 6 0,68-6 0,-58 2 0,90-12-53,10-4 185,12-7-1576,-2 3-5382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7:03.41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862 168 24575,'454'-20'0,"-370"14"0,-41 3 0,63-3 0,174-33 0,-236 24 0,-28 3 0,-16 11 0,0 1 0,0-1 0,0 1 0,0 0 0,0-1 0,0 1 0,0-1 0,0 1 0,0-1 0,0 1 0,0-1 0,0 1 0,0-1 0,0 1 0,0-1 0,0 1 0,-1 0 0,1-1 0,0 1 0,0-1 0,0 1 0,-1 0 0,1-1 0,0 1 0,-1-1 0,1 1 0,0 0 0,-1-1 0,1 1 0,0 0 0,-1 0 0,1-1 0,-1 1 0,1 0 0,-1 0 0,-12-6 0,1 1 0,-1 1 0,0 0 0,0 1 0,0 0 0,-1 1 0,1 1 0,-1 0 0,-16 1 0,-11-2 0,-426-20 0,-484 41 0,904-16 0,10-2 0,0 2 0,1 1 0,-60 15 0,75-7 0,21-12 0,0 0 0,0 1 0,0-1 0,0 0 0,0 1 0,0-1 0,0 0 0,0 1 0,0-1 0,0 1 0,0-1 0,0 0 0,0 1 0,0-1 0,0 0 0,0 1 0,0-1 0,1 0 0,-1 1 0,0-1 0,0 0 0,0 1 0,1-1 0,-1 0 0,0 0 0,0 1 0,1-1 0,-1 0 0,0 0 0,0 1 0,1-1 0,-1 0 0,1 0 0,43 17 0,166 19 0,257 25-92,17 2-1152,-166-14-2841,-262-39 3766,419 79-369,-330-55 532,171 63 1,-307-94 145,113 48-61,-108-44 84,0 1 0,0 1 0,0 0 0,-1 1 0,22 21 1,-33-29 103,1 1 0,0-1 1,-1 1-1,0 0 0,1 0 1,-1 0-1,0 0 0,-1 0 1,1 0-1,0 1 0,-1-1 1,0 1-1,0-1 0,0 1 1,0-1-1,0 1 0,-1 0 1,0-1-1,0 1 0,0 0 1,0 0-1,0-1 0,-1 1 1,1-1-1,-1 1 1,0 0-1,0-1 0,-1 1 1,1-1-1,-1 0 0,0 1 1,1-1-1,-1 0 0,-1 0 1,1 0-1,-4 4 0,-7 5 211,1-1 1,-1 0-1,-1-1 0,0 0 0,-1-1 0,-26 12 1,-56 21-288,-3-6 0,-206 48 0,18-7-62,277-73 21,4-3 0,-1 1 0,1 0 0,0 1 0,0 0 0,1 0 0,-1 0 0,0 1 0,1 0 0,0 0 0,0 0 0,-9 9 0,15-12 0,-1-1 0,1 1 0,0 0 0,-1 0 0,1 0 0,0 0 0,-1 0 0,1 0 0,0-1 0,0 1 0,0 0 0,0 0 0,0 0 0,0 0 0,0 0 0,0 0 0,1 0 0,-1 0 0,0-1 0,0 1 0,1 0 0,-1 0 0,0 0 0,1 0 0,-1-1 0,1 1 0,-1 0 0,1 0 0,0-1 0,-1 1 0,1 0 0,0-1 0,-1 1 0,1-1 0,1 2 0,34 16 0,-1-6 0,0-2 0,1-1 0,47 4 0,118 5 0,-136-14 0,366 22-1365,-316-21-5461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7:05.37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1180 23 24575,'117'-23'0,"-110"26"0,-19 3 0,-19 4 0,-29-2 0,-204 14 0,253-22 0,-43 1 0,0-2 0,-91-15 0,134 14 0,0 0 0,0 1 0,0 0 0,0 1 0,1 1 0,-1 0 0,0 0 0,0 1 0,-19 5 0,1 4 0,0 1 0,-32 19 0,59-30 0,-109 53 0,-179 62 0,267-112 0,32-13 0,34-15 0,129-23-1365,-150 41-5461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7:05.90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529 122 24575,'0'-3'0,"1"-1"0,0 1 0,0-1 0,1 1 0,-1 0 0,1 0 0,0-1 0,-1 1 0,1 0 0,1 1 0,-1-1 0,0 0 0,1 0 0,-1 1 0,5-3 0,43-33 0,-30 20 0,-20 18 0,0 0 0,0-1 0,0 1 0,1 0 0,-1 0 0,0-1 0,0 1 0,0 0 0,0 0 0,0-1 0,0 1 0,0 0 0,0-1 0,0 1 0,0 0 0,0-1 0,0 1 0,0 0 0,0-1 0,0 1 0,0 0 0,0 0 0,0-1 0,0 1 0,0 0 0,-1-1 0,1 1 0,0 0 0,0 0 0,0-1 0,0 1 0,-1 0 0,1 0 0,0 0 0,0-1 0,0 1 0,-1 0 0,-2-1 0,0 0 0,0 0 0,0 1 0,0-1 0,0 1 0,0 0 0,0 0 0,0 0 0,1 0 0,-1 0 0,0 1 0,-5 1 0,-57 10 0,7-1 0,-104 33 0,17-3 0,64-21 0,72-17 0,5-2 0,-1 1 0,0 0 0,1-1 0,-1 0 0,0 0 0,0 0 0,0-1 0,1 0 0,-1 0 0,0 0 0,-8-1 0,12-4-1365,5 0-5461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2:48.62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18082 176 24575,'-3'-3'0,"-1"0"0,1 1 0,-1-1 0,0 1 0,0 0 0,0 0 0,0 1 0,0-1 0,0 1 0,0 0 0,-8-1 0,-56-5 0,44 6 0,-1013-43-1042,658 35 821,-981-13-400,156 12 621,115 3 0,-824-32-826,1581 33 826,-450 0 0,448 14 100,-991 37 750,-703 99-850,-856 93-2367,2870-236 2358,-1069 75-1976,-1-45 3017,619-48 3697,156-9-4369,286 24-360,-4-1 0,1 1 0,-1 1 0,-41 4 0,62-3 0,1 1 0,-1 0 0,0 0 0,0 1 0,0 0 0,1 0 0,-1 0 0,1 1 0,-1-1 0,1 1 0,0 1 0,0-1 0,0 1 0,1-1 0,-1 2 0,1-1 0,0 0 0,0 1 0,0 0 0,1 0 0,-4 6 0,1 3 0,1 1 0,0-1 0,1 1 0,1-1 0,0 1 0,-1 31 0,6 94 0,-1-115 0,12 113 0,5-1 0,6-1 0,57 181 0,245 865 0,130 441 0,-19 87-652,-248-910 190,28 117 446,-47 7 218,-146-754 290,141 1255-56,-166-376-436,-14-416 0,28-435 0,-1-20 0,-11-138 0,1 0 0,3 0 0,0-1 0,3 0 0,1 0 0,15 37 0,-20-67 0,1 0 0,0-1 0,0 0 0,1 0 0,0-1 0,0 0 0,1 0 0,0 0 0,0-1 0,1 0 0,0 0 0,0 0 0,0-1 0,1-1 0,-1 0 0,1 0 0,0 0 0,13 2 0,15 4 0,0-2 0,0-1 0,48 1 0,545-7 0,-163-9 0,863-7-22,-1044 7-51,296-6-437,589-21-680,1535-19 944,-620 42 246,451-15 0,-1560 32 0,-398 2 0,1018 38 0,-1341-29-14,1003 72-158,-1132-76 167,585 35 97,-622-46 418,1-4-1,-1-4 1,92-19-1,-143 18-499,0-2 0,-1-1 1,-1-2-1,0-1 0,0-2 0,-2-2 1,0-1-1,-1-2 0,43-34 0,-59 38-10,0-1 0,-2-1 0,0 0 0,-1-1 0,-1-1 0,-1 0 0,-1-1 0,-1 0 0,-1-1 0,-1 0 0,12-46 0,-2-18 0,15-174 0,-31 227 0,21-209 0,70-815 0,-67-577-1058,-46 919 1054,-25-637-211,6-361 632,38 53 443,14 1295-860,-6 213 0,2-4 0,-1 43 0,-13-218 0,-13-359 0,19 453 0,10 43 0,0-4 0,-10 155 0,8-45 0,-4 45 0,0-47 0,5 10 0,-7 60 0,0 0 0,0-27 0,-4 43 0,0-1 0,0 1 0,-1-1 0,1 1 0,-1-1 0,-1 1 0,1 0 0,-1 0 0,0 0 0,0 0 0,0 0 0,-1 0 0,-5-7 0,5 9 0,0 0 0,0 0 0,0 0 0,-1 1 0,1-1 0,-1 1 0,0 0 0,0 0 0,0 0 0,0 0 0,0 1 0,-5-1 0,-56-11 0,41 10 0,-465-61 0,230 35 0,-928-111-1408,1020 118 573,-239-64 0,341 66-4278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2:51.07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66 117 24575,'-5'5'0,"0"1"0,1-1 0,0 1 0,0 0 0,1 0 0,0 0 0,0 1 0,0-1 0,1 1 0,0-1 0,-3 14 0,1 9 0,-2 46 0,2-25 0,-2 39 0,3 0 0,17 165 0,-9-192 0,-4-32 0,0-27 0,-1-11 0,0-62 0,3 0 0,3 0 0,3 0 0,3 1 0,4 1 0,2 0 0,3 1 0,35-74 0,-48 123 0,1 0 0,1 1 0,1 0 0,0 1 0,1 0 0,1 1 0,21-20 0,-31 32 0,1 0 0,-1 0 0,1 0 0,-1 1 0,1-1 0,0 1 0,0 0 0,0 0 0,0 1 0,0-1 0,1 1 0,-1 0 0,0 0 0,1 0 0,-1 1 0,1 0 0,-1 0 0,1 0 0,-1 0 0,0 0 0,1 1 0,-1 0 0,1 0 0,-1 0 0,0 1 0,0-1 0,0 1 0,0 0 0,0 0 0,0 0 0,0 1 0,-1-1 0,1 1 0,-1 0 0,0 0 0,1 0 0,-2 1 0,1-1 0,3 5 0,0 1 0,0 0 0,0 0 0,-1 0 0,0 1 0,0 0 0,-1 0 0,-1 0 0,0 1 0,0-1 0,-1 1 0,0-1 0,-1 1 0,0 0 0,-1 17 0,-3 16 0,-1 0 0,-14 56 0,4-24 0,13-71 0,-5 35 0,-1 47 0,7-77 0,0 0 0,0 0 0,1 1 0,0-1 0,1-1 0,0 1 0,1 0 0,0 0 0,0-1 0,7 13 0,-9-20-49,0-1 1,0 0-1,0 1 0,-1-1 0,1 0 1,1 0-1,-1 0 0,0 0 0,0 0 1,0 0-1,0 0 0,1 0 0,-1-1 1,0 1-1,1 0 0,-1-1 0,1 1 1,-1-1-1,0 0 0,1 1 0,-1-1 1,1 0-1,-1 0 0,1 0 0,-1 0 0,1 0 1,2 0-1,8-3-6777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2:51.48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274 0 24575,'-8'8'0,"-14"6"0,-7 1 0,-3 2 0,0-2 0,2-4 0,2-3 0,6 1 0,2-2 0,2-1 0,3-6 0,4-7 0,4-3-8191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2:52.45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41 108 24575,'-1'0'0,"-1"-1"0,1 1 0,-1 1 0,1-1 0,-1 0 0,1 0 0,-1 0 0,1 1 0,-1-1 0,1 1 0,-1-1 0,1 1 0,-1 0 0,1 0 0,0-1 0,0 1 0,-1 0 0,1 0 0,0 0 0,0 0 0,0 0 0,0 1 0,0-1 0,0 0 0,0 0 0,-1 3 0,1-1 0,0 1 0,0-1 0,1 1 0,-1-1 0,1 1 0,0-1 0,0 1 0,0 0 0,0-1 0,2 8 0,2 7 0,1-1 0,0 0 0,12 24 0,46 121 0,-56-153 0,-2-22 0,2-41 0,-3 24 0,1 1 0,1 1 0,1-1 0,19-44 0,-22 63 0,2 0 0,-1 0 0,1 1 0,1-1 0,0 1 0,0 1 0,1 0 0,0 0 0,0 0 0,1 1 0,-1 0 0,18-9 0,0 2-455,0 1 0,40-12 0,-39 16-6371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8:58.2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414 319 24575,'-9'-6'0,"1"0"0,-1 1 0,0 0 0,-1 1 0,1 0 0,-1 1 0,0-1 0,0 2 0,0 0 0,0 0 0,0 0 0,-13 1 0,5 0 0,0 1 0,0 1 0,0 0 0,0 1 0,0 2 0,1-1 0,-1 2 0,-28 11 0,41-14 0,0 1 0,-1-1 0,1 1 0,0 0 0,0 0 0,1 1 0,-1-1 0,1 1 0,0 0 0,-1 1 0,2-1 0,-1 0 0,1 1 0,-1 0 0,1 0 0,0 0 0,1 0 0,0 1 0,-1-1 0,2 1 0,-1-1 0,1 1 0,-1 0 0,2 0 0,-1-1 0,1 1 0,-1 0 0,2 0 0,-1 0 0,2 8 0,-1-9 0,0-1 0,0 1 0,0-1 0,0 0 0,1 1 0,0-1 0,0 0 0,0 0 0,0 0 0,1 0 0,-1 0 0,1-1 0,0 1 0,0-1 0,0 0 0,1 0 0,-1 0 0,7 4 0,-4-4 0,1 0 0,-1 0 0,1-1 0,0 1 0,0-2 0,0 1 0,0-1 0,0 0 0,0 0 0,0-1 0,7 0 0,3-2 0,-1 1 0,0-2 0,0 0 0,0-1 0,0-1 0,0 0 0,-1-1 0,0-1 0,26-16 0,-32 17 0,-1 0 0,1 0 0,-1-1 0,0-1 0,-1 1 0,1-1 0,-2-1 0,1 1 0,5-11 0,-10 15 0,0 0 0,-1 1 0,0-1 0,0 0 0,0 0 0,0 0 0,0 0 0,-1 0 0,1 0 0,-1 0 0,0 0 0,-1 0 0,1 0 0,-1 1 0,1-1 0,-1 0 0,0 0 0,-1 0 0,1 0 0,-1 1 0,0-1 0,1 1 0,-2-1 0,1 1 0,0 0 0,-1 0 0,-4-6 0,-19-6 0,26 15 0,0 0 0,-1-1 0,1 1 0,-1 0 0,1-1 0,-1 1 0,1 0 0,-1 0 0,1 0 0,-1-1 0,0 1 0,1 0 0,-1 0 0,1 0 0,-1 0 0,1 0 0,-1 0 0,0 0 0,1 0 0,-1 0 0,1 0 0,-1 0 0,1 1 0,-1-1 0,1 0 0,-1 0 0,1 1 0,-1-1 0,1 0 0,-1 0 0,1 1 0,-1-1 0,1 1 0,-1-1 0,1 0 0,0 1 0,-1-1 0,1 1 0,0-1 0,-1 1 0,1-1 0,0 1 0,0-1 0,-1 1 0,1-1 0,0 1 0,0 0 0,0 0 0,0 0 0,1 0 0,-1 0 0,0 0 0,1 0 0,-1 0 0,1 0 0,-1 0 0,1 0 0,-1-1 0,1 1 0,0 0 0,-1 0 0,1-1 0,0 1 0,0 0 0,-1-1 0,1 1 0,0-1 0,0 1 0,0-1 0,0 1 0,0-1 0,0 1 0,0-1 0,0 0 0,0 0 0,0 0 0,0 1 0,0-1 0,0 0 0,0 0 0,0 0 0,2-1 0,37-1 0,-20-2 0,1-2 0,-1 0 0,0-1 0,-1-1 0,0-1 0,0-1 0,-1 0 0,0-1 0,-1-1 0,0-1 0,15-15 0,-30 26 0,0 0 0,0 0 0,-1 0 0,1-1 0,0 1 0,-1-1 0,1 1 0,-1-1 0,0 0 0,0 0 0,0 1 0,0-1 0,0 0 0,-1 0 0,1 0 0,-1 0 0,0 0 0,0 0 0,0 0 0,0 0 0,-1 1 0,1-1 0,-2-4 0,1 2 0,-1 0 0,-1-1 0,1 1 0,-1 0 0,0 0 0,0 0 0,0 1 0,-1-1 0,1 1 0,-1 0 0,-5-4 0,17 30 0,13 16 0,35 29 0,-42-52 0,-1 0 0,0 1 0,-1 1 0,-1-1 0,0 2 0,15 34 0,-26-51 0,1 0 0,-1 0 0,1 0 0,-1 0 0,0 0 0,1 0 0,-1 0 0,0 0 0,0 0 0,0 0 0,0 0 0,0 0 0,0 0 0,0 0 0,0 0 0,0 0 0,0 0 0,-1 0 0,0 2 0,1-3 0,0 0 0,-1 0 0,1 1 0,-1-1 0,0 0 0,1 0 0,-1 0 0,1 0 0,-1 0 0,1 0 0,-1 0 0,1 0 0,-1 0 0,1 0 0,-1 0 0,1 0 0,-1 0 0,1 0 0,-1-1 0,1 1 0,-1 0 0,1 0 0,-1 0 0,1-1 0,-1 1 0,-33-27 0,30 22 0,0 0 0,0-1 0,1 1 0,0-1 0,0 0 0,0 0 0,1-1 0,0 1 0,0 0 0,0-1 0,1 1 0,0-1 0,1 0 0,-1 1 0,1-1 0,0 1 0,1-1 0,-1 0 0,2 1 0,-1-1 0,0 1 0,1-1 0,1 1 0,4-10 0,-3 7 0,1-1 0,0 1 0,1 0 0,0 0 0,0 1 0,1-1 0,0 2 0,1-1 0,0 1 0,0 0 0,0 0 0,1 1 0,0 1 0,17-9 0,-5 5-455,1 1 0,32-7 0,-29 11-6371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1:23.0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5839 277 24575,'-10'-1'0,"0"0"0,0-1 0,-1 0 0,-12-5 0,-38-6 0,-92 8 0,-80-6 0,38 1 0,-299 22 0,81 3 0,98-13 0,-335-6 0,473-8 0,-40-1 0,-19 0 0,-33 1 0,42-1 0,-8 0 0,-354 14 0,570-2 0,1-1 0,-35-8 0,33 6 0,0 0 0,-26-1 0,19 4 0,-1-2 0,1-1 0,0-1 0,0-1 0,0-1 0,-36-16 0,34 13 0,-1 1 0,0 1 0,0 2 0,-54-5 0,-121 8 0,-16-1 0,206 2 0,1-1 0,-1-1 0,0-1 0,-14-6 0,20 7 0,1 0 0,-1 1 0,0 0 0,0 0 0,0 1 0,0 0 0,0 1 0,-1 0 0,1 0 0,0 1 0,-1 0 0,-13 3 0,22-3 0,0 1 0,0-1 0,-1 1 0,1 0 0,0-1 0,0 1 0,0 0 0,1 0 0,-1 0 0,0 0 0,0 0 0,0 0 0,1 0 0,-1 0 0,0 0 0,1 0 0,-1 0 0,1 0 0,-1 0 0,1 1 0,0-1 0,-1 0 0,1 0 0,0 0 0,0 1 0,0-1 0,0 0 0,0 2 0,5 44 0,-2-30 0,0 254 0,-1-9 0,4-218 0,-4-28 0,0 0 0,-1 0 0,0 0 0,-4 26 0,-25 82 0,-2 2 0,28-112 0,0-1 0,1 1 0,1 0 0,0-1 0,1 1 0,0 0 0,4 13 0,-5-24 0,1-1 0,0 0 0,-1 1 0,1-1 0,0 0 0,0 0 0,0 0 0,0 0 0,1 0 0,-1 0 0,0 0 0,1 0 0,-1 0 0,1 0 0,0-1 0,0 1 0,0-1 0,0 1 0,0-1 0,0 0 0,0 0 0,0 0 0,0 0 0,0 0 0,1 0 0,-1 0 0,0-1 0,1 1 0,-1-1 0,0 0 0,1 0 0,4 0 0,6-2 0,1 0 0,-1 0 0,0-2 0,26-9 0,12-3 0,-11 11 0,0 2 0,72 2 0,-67 2 0,84-8 0,180-13 0,-83 10 0,233-16 0,-143 12 0,-27 3 0,583-2 0,-532 16 0,-251-4 0,0 0 0,171 19 0,-198-12 0,0-2 0,84-5 0,65 2 0,-127 11 0,-51-6 0,45 2 0,3-2 0,83 16 0,-12 0 0,-70-11 0,-39-4 0,70 1 0,-80-8 0,21-1 0,-1 2 0,83 13 0,-82-7 0,1-2 0,-1-2 0,109-10 0,-159 7 0,-1 0 0,0-1 0,1 1 0,-1-1 0,1 0 0,-1 0 0,0 0 0,0 0 0,0-1 0,0 0 0,0 1 0,0-1 0,0 0 0,0 0 0,0 0 0,-1-1 0,1 1 0,-1-1 0,0 0 0,0 1 0,0-1 0,0 0 0,0 0 0,-1 0 0,1 0 0,-1 0 0,0-1 0,0 1 0,1-6 0,1-8 0,-2 0 0,0 0 0,0 0 0,-5-33 0,1 4 0,1-34 0,4-248 0,-1 305 0,1 0 0,1 0 0,1 0 0,1 0 0,1 0 0,10-22 0,21-1-1365,-25 31-5461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2:53.13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330 448 24575,'-81'-10'0,"72"8"0,0 0 0,0 0 0,0 1 0,-1 0 0,1 1 0,0-1 0,-1 2 0,1 0 0,0 0 0,0 0 0,0 1 0,0 1 0,0-1 0,-12 6 0,13-3 0,1 0 0,0 1 0,0-1 0,1 1 0,-1 0 0,1 1 0,1 0 0,-1 0 0,1 0 0,1 0 0,-1 1 0,1 0 0,0 0 0,1 0 0,-5 17 0,6-20 0,1-1 0,-1 1 0,1 0 0,0 0 0,1 0 0,-1 0 0,1 0 0,0 0 0,0 0 0,1 0 0,0 0 0,-1 0 0,2 0 0,-1-1 0,0 1 0,1 0 0,0-1 0,0 1 0,0-1 0,1 1 0,0-1 0,0 0 0,0 0 0,0 0 0,0-1 0,1 1 0,-1-1 0,1 0 0,7 5 0,-7-6 0,0 0 0,0 0 0,1 0 0,-1 0 0,1-1 0,-1 0 0,1 0 0,0 0 0,-1 0 0,1-1 0,0 0 0,0 0 0,-1 0 0,1-1 0,0 1 0,6-3 0,-3 1 0,0-1 0,-1 0 0,1-1 0,0 0 0,-1 0 0,0-1 0,0 0 0,10-9 0,-2-1 0,0-1 0,-1 0 0,-1-1 0,-1 0 0,0-1 0,14-30 0,-12 13 0,-2 0 0,-2 0 0,-1-1 0,-1 0 0,-3-1 0,0 0 0,-3 0 0,-1 0 0,-1 0 0,-12-71 0,5 72 0,6 35 0,1-1 0,0 1 0,-1 0 0,1 0 0,-1-1 0,1 1 0,-1 0 0,0 0 0,1-1 0,-1 1 0,0 0 0,0 0 0,0 0 0,0 0 0,0 0 0,0 0 0,0 1 0,0-1 0,-1 0 0,1 0 0,0 1 0,-2-2 0,2 3 0,0-1 0,0 1 0,0-1 0,1 1 0,-1 0 0,0-1 0,0 1 0,0 0 0,1-1 0,-1 1 0,0 0 0,1 0 0,-1 0 0,1 0 0,-1 0 0,1-1 0,-1 1 0,1 0 0,0 0 0,-1 0 0,1 0 0,0 0 0,0 0 0,0 0 0,0 2 0,-7 36 0,5-29 0,-5 38 0,1 1 0,3 0 0,5 91 0,1-106 0,1 0 0,2 0 0,2 0 0,1 0 0,1-1 0,19 41 0,-27-71 4,-1 1 0,1-1 0,0 0 0,0 1 0,0-1 0,0 0 0,1-1 0,-1 1 0,1 0 0,0-1 0,0 1 0,-1-1 0,2 0 0,-1 0 0,0 0 0,0 0 0,1 0 0,-1-1 0,1 0 0,-1 0 0,1 0 0,0 0 0,-1 0 0,1-1 0,0 1 0,0-1 0,-1 0 0,1 0 0,5-1 0,-2-1-118,1 0 0,0 0-1,-1-1 1,1 0 0,-1 0 0,0-1-1,0 0 1,0 0 0,0 0 0,-1-1-1,0 0 1,11-12 0,-2 0-6712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2:54.10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9 190 24575,'-9'-11'0,"12"9"0,17 18 0,-5 2 0,-1 1 0,0 0 0,-2 1 0,0 1 0,-2 0 0,0 0 0,-1 1 0,11 44 0,-20-65 0,1 0 0,-1 1 0,0-1 0,1 0 0,-1 0 0,0 0 0,0 1 0,0-1 0,0 0 0,0 0 0,0 1 0,0-1 0,0 0 0,-1 0 0,1 0 0,0 0 0,-1 1 0,1-1 0,-2 2 0,1-3 0,0 0 0,1 0 0,-1 0 0,0 0 0,1 0 0,-1 0 0,0 0 0,1 0 0,-1-1 0,0 1 0,1 0 0,-1 0 0,0-1 0,1 1 0,-1 0 0,1-1 0,-1 1 0,1 0 0,-1-1 0,1 1 0,-1-1 0,1 1 0,-1-1 0,0 0 0,-4-4 0,1 0 0,-1-1 0,1 1 0,0-1 0,-6-12 0,7 6 0,-1 0 0,2-1 0,-1 1 0,2-1 0,0 0 0,0 0 0,1 0 0,1 0 0,0 1 0,1-1 0,0 0 0,1 1 0,7-20 0,-7 22 0,0 1 0,1-1 0,0 1 0,1 0 0,0 0 0,0 1 0,1 0 0,0 0 0,0 0 0,1 0 0,0 1 0,1 0 0,-1 1 0,1 0 0,0 0 0,1 0 0,16-7 0,8 3-18,56-11 1,-44 12-1313,-1-1-5496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2:54.60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95 47 24575,'-2'0'0,"-1"1"0,1 0 0,-1-1 0,1 1 0,0 1 0,-1-1 0,1 0 0,0 0 0,0 1 0,-1-1 0,1 1 0,1 0 0,-1 0 0,0 0 0,0 0 0,1 0 0,-1 0 0,1 0 0,-1 0 0,1 0 0,0 1 0,-1 3 0,-1-2 0,1 0 0,1 1 0,-1-1 0,1 1 0,-1-1 0,1 1 0,1 0 0,-1 0 0,1 0 0,0-1 0,0 7 0,0-9 0,1 0 0,-1-1 0,1 1 0,0 0 0,-1 0 0,1-1 0,0 1 0,0 0 0,0-1 0,0 1 0,1-1 0,-1 1 0,0-1 0,1 0 0,-1 1 0,1-1 0,-1 0 0,1 0 0,-1 0 0,1 0 0,3 1 0,-1-1 0,0 1 0,1-1 0,-1-1 0,1 1 0,0-1 0,-1 1 0,1-1 0,8-1 0,2-2 0,-1 1 0,1-2 0,0 0 0,21-10 0,-29 11 0,0-1 0,0 0 0,0 0 0,-1-1 0,1 0 0,-1 0 0,0-1 0,-1 1 0,0-1 0,9-13 0,-12 18 0,-1-1 0,0 0 0,0 0 0,0 0 0,0-1 0,0 1 0,-1 0 0,1 0 0,-1 0 0,1-1 0,-1 1 0,0 0 0,0 0 0,0-1 0,0 1 0,0 0 0,0 0 0,-1-1 0,1 1 0,-1 0 0,0 0 0,1 0 0,-1 0 0,0-1 0,0 1 0,-1 0 0,1 1 0,0-1 0,0 0 0,-1 0 0,1 1 0,-1-1 0,0 0 0,0 1 0,1 0 0,-1-1 0,0 1 0,0 0 0,0 0 0,0 0 0,0 0 0,-3 0 0,0-2 0,0 1 0,0 0 0,-1 1 0,1-1 0,0 1 0,-1 1 0,1-1 0,-1 0 0,1 1 0,-1 0 0,1 1 0,-1-1 0,1 1 0,-1 0 0,1 0 0,-5 3 0,0-1 0,1 1 0,0 0 0,0 1 0,0 0 0,1 0 0,0 1 0,0 0 0,-12 13 0,12-11 0,0 1 0,1 0 0,0 0 0,1 1 0,0-1 0,0 1 0,-6 18 0,9-22 0,1 0 0,0 0 0,1 0 0,0 1 0,0-1 0,0 1 0,0-1 0,1 1 0,0-1 0,1 1 0,0-1 0,0 0 0,2 9 0,-1-10 0,0-1 0,0 1 0,0 0 0,1-1 0,0 1 0,0-1 0,0 0 0,1 0 0,-1 0 0,1-1 0,0 1 0,0-1 0,0 0 0,1 0 0,-1 0 0,1-1 0,0 1 0,-1-1 0,1 0 0,0-1 0,0 1 0,0-1 0,0 0 0,7 1 0,5 0 0,1-1 0,0 0 0,0-2 0,0 0 0,30-5 0,-30 3-151,1-1-1,-1-1 0,0 0 0,-1-1 1,1-1-1,-1-1 0,-1 0 1,20-13-1,-19 8-6674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2:55.12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184 23 24575,'5'0'0,"-1"-1"0,0 0 0,0 0 0,0 0 0,0-1 0,0 1 0,5-3 0,-6 2 0,0 1 0,0-1 0,0 1 0,0 0 0,0 0 0,0 0 0,1 0 0,-1 1 0,0-1 0,0 1 0,1 0 0,5 0 0,-47 17 0,17-11 0,0 2 0,0 0 0,1 1 0,0 1 0,1 1 0,-22 16 0,35-22 0,-1 0 0,1 1 0,0 0 0,1 0 0,0 0 0,0 0 0,0 1 0,-7 14 0,10-17 0,0 1 0,1 0 0,-1 0 0,1 0 0,0 0 0,0 1 0,1-1 0,-1 0 0,1 0 0,1 0 0,-1 1 0,1-1 0,-1 0 0,1 0 0,2 6 0,0-5 0,0-1 0,0 1 0,0-1 0,1 0 0,0 0 0,0-1 0,0 1 0,0-1 0,1 1 0,-1-1 0,1-1 0,0 1 0,1-1 0,-1 0 0,0 0 0,1 0 0,0-1 0,0 0 0,-1 0 0,12 2 0,-6-1 0,0-1 0,0 0 0,0 0 0,0-1 0,0-1 0,1 0 0,-1-1 0,0 0 0,0 0 0,18-5 0,-23 3-151,0 0-1,-1 0 0,1 0 0,-1-1 1,1 0-1,-1 0 0,-1 0 1,8-8-1,3-4-6674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3:05.55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1 178 24575,'14'-43'0,"10"80"0,-1 1 0,-1 1 0,-3 1 0,26 74 0,-32-82 0,6 25 0,-12-36 0,0 0 0,1-1 0,21 37 0,-28-55 0,-1-1 0,1 0 0,0 0 0,0 0 0,0 1 0,0-1 0,0 0 0,0 0 0,0 0 0,0-1 0,0 1 0,1 0 0,-1 0 0,0-1 0,1 1 0,-1-1 0,0 1 0,1-1 0,-1 1 0,1-1 0,-1 0 0,0 0 0,1 0 0,2 0 0,-1 0 0,0-1 0,-1 0 0,1 0 0,0 0 0,0 0 0,-1-1 0,1 1 0,0-1 0,-1 1 0,0-1 0,4-3 0,4-5 0,0-1 0,0 0 0,14-22 0,20-41 0,68-157 0,-40 74 0,-69 151-91,-1 1 0,1-1 0,1 1 0,-1-1 0,1 1 0,0 0 0,0 0 0,0 1 0,1-1 0,-1 1 0,1 0 0,0 0 0,1 0 0,7-4 0,8 1-6735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3:06.27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0 295 24575,'2'-6'0,"-1"-1"0,1 1 0,0 0 0,0-1 0,1 1 0,-1 0 0,1 0 0,8-10 0,1-6 0,7-19 0,-3-1 0,17-63 0,-23 86 0,-2 30 0,0 31 0,-6 0 0,-1-1 0,-10 72 0,4-75 0,2 0 0,2 1 0,5 58 0,-2-83 0,-1-2 0,0-1 0,1 0 0,1 1 0,0-1 0,5 11 0,-7-19 0,1 0 0,-1 0 0,1-1 0,0 1 0,0-1 0,0 0 0,0 1 0,0-1 0,0 0 0,0 0 0,1 0 0,-1-1 0,1 1 0,0 0 0,-1-1 0,1 0 0,0 0 0,0 0 0,0 0 0,0 0 0,0 0 0,0-1 0,5 1 0,-7-1 0,0 0 0,0 0 0,-1 0 0,1 0 0,0 0 0,0 0 0,0 0 0,0 0 0,0 0 0,0 0 0,0 1 0,0-1 0,-1 0 0,1 1 0,0-1 0,0 1 0,0-1 0,-1 1 0,1-1 0,0 1 0,-1-1 0,1 1 0,1 1 0,-15 9 0,7-8 0,1-1 0,-1 0 0,0 0 0,0 0 0,0-1 0,-8 2 0,12-3-65,0-1 0,0 1 0,0 0 0,0 0 0,0-1 0,0 0 0,0 1 0,0-1 0,0 0 0,0 0 0,1 0 0,-1 0 0,0 0 0,0 0 0,1 0 0,-1-1 0,1 1 0,-1-1 0,1 1 0,-2-3 0,-5-9-6761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3:07.01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452 161 24575,'2'0'0,"-1"-1"0,1 1 0,-1 0 0,1 0 0,0-1 0,-1 1 0,0-1 0,1 1 0,-1-1 0,1 0 0,-1 1 0,0-1 0,1 0 0,-1 0 0,0 0 0,0 0 0,0 0 0,1 0 0,-1-1 0,0 1 0,-1 0 0,1 0 0,0-1 0,0 1 0,-1-1 0,1 1 0,0 0 0,-1-1 0,1 0 0,-1 1 0,0-1 0,0 1 0,1-1 0,-1 1 0,0-1 0,0 1 0,-1-4 0,1-1 0,0 1 0,-1-1 0,0 0 0,0 1 0,0-1 0,-1 1 0,0 0 0,0-1 0,-3-5 0,3 7 0,-1 0 0,0 0 0,0 0 0,0 1 0,0-1 0,0 1 0,-1 0 0,0 0 0,1 0 0,-1 0 0,0 0 0,-1 1 0,1 0 0,0 0 0,-1 0 0,1 0 0,-8-1 0,4 2 0,1 0 0,0 1 0,-1 0 0,1 0 0,-1 1 0,1 0 0,0 0 0,-1 1 0,1 0 0,-10 3 0,-4 5 0,0 0 0,1 1 0,0 1 0,0 1 0,2 0 0,-22 20 0,24-17 0,1 0 0,0 1 0,1 1 0,1 0 0,0 0 0,2 2 0,0-1 0,-12 33 0,20-42 0,-1 0 0,2-1 0,-1 2 0,2-1 0,-1 0 0,1 0 0,1 0 0,0 1 0,2 12 0,-1-17 0,0 1 0,1-1 0,0 0 0,0 0 0,0 0 0,1 0 0,0-1 0,0 1 0,0-1 0,1 1 0,0-1 0,0 0 0,0-1 0,1 1 0,9 7 0,-5-7 0,0 0 0,0 0 0,0-1 0,0 0 0,1-1 0,-1 0 0,1 0 0,0-1 0,0-1 0,0 0 0,0 0 0,0 0 0,0-2 0,0 1 0,0-1 0,0-1 0,0 1 0,0-2 0,14-5 0,-2 2 0,-2-2 0,1-1 0,-1 0 0,0-1 0,-1-2 0,0 0 0,32-27 0,-35 22 0,-1 0 0,-1 0 0,0-2 0,-1 0 0,-1 0 0,-1-1 0,-1 0 0,0-1 0,-2 0 0,0-1 0,-2 0 0,0 0 0,-1 0 0,2-31 0,-1 22 0,-4 25 0,0-1 0,-1 1 0,0-1 0,0 1 0,-1-1 0,0-8 0,-5 8 0,-3 15 0,-5 16 0,8 3 0,0-1 0,2 1 0,1 0 0,1-1 0,1 1 0,2 0 0,0 0 0,2-1 0,1 1 0,16 49 0,-19-71 0,0 1 0,0 0 0,0-1 0,1 0 0,0 0 0,0 0 0,1 0 0,-1 0 0,1 0 0,0-1 0,0 0 0,8 6 0,-9-8 0,0 0 0,0 0 0,0-1 0,1 0 0,-1 0 0,0 0 0,1 0 0,-1 0 0,1 0 0,-1-1 0,1 0 0,-1 0 0,1 0 0,-1 0 0,1 0 0,-1-1 0,1 1 0,-1-1 0,1 0 0,-1 0 0,0-1 0,5-1 0,6-4-114,0 0 1,0-1-1,0-1 0,-1 0 0,-1-1 1,1 0-1,-2-1 0,1 0 0,-2-1 1,1 0-1,13-22 0,-12 14-6712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3:07.45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35 166 24575,'-1'0'0,"0"0"0,-1 0 0,1 0 0,0 0 0,-1 0 0,1 0 0,0 0 0,-1 1 0,1-1 0,0 0 0,-1 1 0,1 0 0,0-1 0,0 1 0,0-1 0,-1 1 0,1 0 0,0 0 0,0 0 0,0 0 0,0 0 0,0 0 0,1 0 0,-3 2 0,3-1 0,-1 1 0,0-1 0,1 0 0,-1 1 0,1-1 0,0 1 0,0-1 0,0 0 0,0 1 0,0-1 0,0 1 0,2 4 0,2 7 0,1 1 0,1-1 0,11 21 0,-14-29 0,44 107 0,-18-41 0,-28-70 0,-1 0 0,1 0 0,-1-1 0,1 1 0,0 0 0,0-1 0,0 1 0,0-1 0,0 1 0,0-1 0,1 0 0,-1 1 0,0-1 0,1 0 0,-1 0 0,1 0 0,-1 0 0,4 2 0,-4-3 0,0 0 0,0 0 0,0 0 0,0-1 0,0 1 0,0 0 0,0 0 0,0-1 0,0 1 0,0 0 0,0-1 0,0 1 0,0-1 0,0 0 0,0 1 0,-1-1 0,1 0 0,0 1 0,0-1 0,-1 0 0,1 0 0,0 0 0,0 0 0,5-10 0,0 1 0,0-1 0,-1 0 0,4-14 0,-6 19 0,9-28 0,11-26 0,41-80 0,-55 123 0,1 0 0,0 1 0,2 0 0,0 1 0,1 0 0,0 1 0,1 1 0,1 0 0,17-12 0,-5 7-1365,-3 3-5461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3:08.03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0 374 24575,'5'1'0,"7"-11"0,9-12 0,-11 6 0,-1-1 0,-1 0 0,0 0 0,-1 0 0,-1-1 0,-1 0 0,-1 0 0,5-35 0,-6 28 0,2 0 0,1 0 0,16-41 0,-13 56 0,-3 20 0,-1 26 0,-4-32 0,9 101 0,14 111 0,-17-171 0,2-1 0,26 74 0,-32-110 0,1 0 0,0 0 0,0 0 0,1 0 0,0-1 0,0 1 0,1-1 0,12 12 0,-16-17 0,0 0 0,0-1 0,0 1 0,1-1 0,-1 1 0,0-1 0,1 0 0,-1 0 0,0 0 0,1 0 0,0 0 0,-1 0 0,1-1 0,-1 1 0,1-1 0,0 0 0,-1 0 0,1 0 0,0 0 0,-1 0 0,1 0 0,0-1 0,-1 1 0,1-1 0,-1 0 0,1 0 0,-1 0 0,1 0 0,-1 0 0,0-1 0,0 1 0,1-1 0,-1 1 0,3-4 0,-5 5 0,0 0 0,0-1 0,0 1 0,0 0 0,0 0 0,0-1 0,0 1 0,0 0 0,0 0 0,0-1 0,0 1 0,0 0 0,0 0 0,0-1 0,0 1 0,0 0 0,-1 0 0,1-1 0,0 1 0,0 0 0,0 0 0,0 0 0,0-1 0,-1 1 0,1 0 0,0 0 0,0 0 0,0-1 0,0 1 0,-1 0 0,1 0 0,0 0 0,0 0 0,-1 0 0,1 0 0,0 0 0,0-1 0,-1 1 0,1 0 0,0 0 0,0 0 0,-1 0 0,1 0 0,0 0 0,0 0 0,-1 0 0,1 0 0,0 0 0,0 0 0,-1 1 0,1-1 0,0 0 0,0 0 0,-1 0 0,1 0 0,0 0 0,0 0 0,-1 1 0,-19-1 0,-75 18 0,67-12 0,0 0 0,-41 2 0,68-8-41,-1 0 0,1 0-1,-1 1 1,1-1-1,-1 0 1,1 0 0,-1 0-1,0-1 1,1 1 0,-1 0-1,1-1 1,0 1-1,-1-1 1,1 1 0,-1-1-1,1 1 1,0-1 0,-1 0-1,1 0 1,0 0-1,0 0 1,-1 0 0,1 0-1,0 0 1,0 0 0,0 0-1,1 0 1,-1-1-1,0 1 1,0 0 0,1-1-1,-2-1 1,2-12-6785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3:09.09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1 302 24575,'2'-2'0,"1"1"0,-1-1 0,1 0 0,-1 0 0,0 0 0,0 0 0,0 0 0,0-1 0,0 1 0,-1-1 0,1 1 0,-1-1 0,0 0 0,2-3 0,-1 2 0,8-24 0,-9 23 0,0 1 0,0 0 0,0 0 0,1-1 0,-1 1 0,1 0 0,0 0 0,0 0 0,1 1 0,-1-1 0,6-5 0,-6 8 0,-1 1 0,1 0 0,0 0 0,-1 0 0,1 0 0,0 1 0,-1-1 0,1 0 0,-1 1 0,1-1 0,-1 1 0,1-1 0,-1 1 0,1 0 0,-1 0 0,1-1 0,-1 1 0,0 0 0,0 0 0,1 0 0,-1 1 0,2 1 0,25 30 0,-11-6 0,-1 1 0,-1 1 0,-1 0 0,-2 0 0,-1 2 0,-1-1 0,-2 1 0,-1 1 0,5 56 0,-4-56 0,-4-26 0,-6-22 0,-7-28 0,1 8 0,1-1 0,2 0 0,0-46 0,6 71 0,-1 0 0,2 1 0,0-1 0,0 0 0,1 1 0,0-1 0,1 1 0,0 0 0,1 0 0,0 0 0,1 1 0,0 0 0,1 0 0,11-13 0,-2 4 0,2 1 0,0 1 0,1 0 0,38-25 0,-46 35 0,1 1 0,0 0 0,0 1 0,0 0 0,0 1 0,1 0 0,0 1 0,0 0 0,0 1 0,24-1 0,-63-13-1365,13 7-5461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1:26.2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5807 322 24575,'-25'-10'0,"-2"2"0,1 0 0,-1 1 0,0 2 0,-32-2 0,57 6 0,-91-6 0,-157 6 0,103 4 0,-277-18 0,-488-68 0,729 65 0,-211-11 0,74 8 0,306 20 0,-1032-57 0,69 58 0,944-2 0,-63-11 0,22 1 0,17 3 0,40 6 0,1 0 0,-1 1 0,0 1 0,0 0 0,1 1 0,-26 4 0,-49 9 0,-32 6 0,57-10 0,54-9 0,1 1 0,-1 1 0,1 0 0,-1 0 0,-16 6 0,24-6 0,0 0 0,0 0 0,1 1 0,-1-1 0,1 1 0,0-1 0,-1 1 0,1 0 0,1 0 0,-1 1 0,0-1 0,1 1 0,-1-1 0,1 1 0,0 0 0,0 0 0,1 0 0,-1 0 0,0 6 0,-5 9 0,1 0 0,1 1 0,1 0 0,1 0 0,0 1 0,2-1 0,0 0 0,2 1 0,0-1 0,5 24 0,71 359 0,-73-386 0,-1 0 0,-1 0 0,0 0 0,-2 0 0,0 0 0,0 0 0,-2 0 0,0 0 0,-1 0 0,0-1 0,-10 27 0,10-38 0,2 0 0,-1 0 0,1 0 0,-1 1 0,1-1 0,1 0 0,-1 1 0,1-1 0,0 0 0,0 1 0,1 5 0,0-9 0,0 0 0,0 0 0,1 0 0,-1 0 0,0 0 0,1 0 0,-1 0 0,1-1 0,0 1 0,-1-1 0,1 1 0,0-1 0,0 1 0,0-1 0,0 0 0,0 0 0,0 0 0,1 0 0,-1-1 0,0 1 0,0 0 0,1-1 0,-1 0 0,0 1 0,0-1 0,1 0 0,4-1 0,11 1 0,0-1 0,-1-1 0,1 0 0,26-8 0,-22 5 0,0 1 0,31-2 0,77 4 0,156-11 0,-225 7 0,-1 2 0,1 2 0,0 4 0,98 13 0,-80-6 0,1-3 0,120-8 0,-64 0 0,-98 2 0,65-1 0,134 17 0,-172-10 0,81-2 0,-82-4 0,85 10 0,171 21 0,119 19 0,-436-50 0,132 18 0,138 0 0,-91-6 0,-3 0 0,139 3 0,-89-9 0,-25-2 0,-120 9 0,-54-8 0,56 3 0,-15-8 0,-33-2 0,0 3 0,0 1 0,64 11 0,-58-6 0,0-2 0,0-2 0,0-2 0,45-5 0,13 2 0,-79 2 0,0 1 0,0 1 0,44 10 0,-63-11 0,0 0 0,0 0 0,0 0 0,0 0 0,0-1 0,1 0 0,-1 0 0,0 0 0,0-1 0,0 1 0,1-1 0,-1 0 0,0 0 0,4-2 0,-6 2 0,0-1 0,0 1 0,-1-1 0,1 1 0,0-1 0,-1 0 0,0 1 0,1-1 0,-1 0 0,0 0 0,0 0 0,0 0 0,0 0 0,0 0 0,0-1 0,-1 1 0,1 0 0,-1 0 0,1-1 0,-1 1 0,0 0 0,0 0 0,0-1 0,0 1 0,-1 0 0,1 0 0,-1-4 0,-4-24 0,-4-35 0,-2-97 0,6-68 0,1 190 0,-1 1 0,-2 0 0,-22-67 0,24 91 0,0-1 0,0 1 0,2-1 0,-4-28 0,7 41 0,0-1 0,0 0 0,0 1 0,0-1 0,1 1 0,0-1 0,-1 1 0,1-1 0,0 1 0,1-1 0,-1 1 0,0-1 0,1 1 0,0 0 0,0 0 0,0 0 0,0 0 0,1 0 0,-1 1 0,1-1 0,-1 1 0,1-1 0,0 1 0,0 0 0,0 0 0,0 0 0,4-1 0,19-8-1365,1 2-5461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2:56.27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116 256 24575,'-22'-7'0,"21"7"0,0-1 0,1 0 0,-1 1 0,0-1 0,0 1 0,1 0 0,-1-1 0,0 1 0,0-1 0,0 1 0,0 0 0,0 0 0,0 0 0,0 0 0,1-1 0,-1 1 0,0 0 0,0 1 0,0-1 0,0 0 0,0 0 0,0 0 0,0 0 0,0 1 0,1-1 0,-1 0 0,0 1 0,0-1 0,0 1 0,0-1 0,1 1 0,-1-1 0,0 1 0,1 0 0,-1-1 0,0 1 0,1 0 0,-1-1 0,1 1 0,-1 0 0,1 0 0,-1-1 0,1 1 0,0 0 0,-1 0 0,1 0 0,0 0 0,0 0 0,0 0 0,-1 1 0,-3 12 0,1 0 0,0 0 0,0 0 0,2 0 0,0 0 0,1 19 0,-3 22 0,-12 80 0,-10 159 0,57-443 0,-14 47 0,4 1 0,4 1 0,5 2 0,56-125 0,-83 216 0,0 0 0,0 0 0,0 0 0,1 1 0,0-1 0,0 1 0,1 0 0,-1 1 0,1 0 0,1 0 0,-1 0 0,8-4 0,-10 7 0,-1 1 0,0-1 0,0 1 0,0 0 0,1 0 0,-1 1 0,1-1 0,-1 1 0,0-1 0,1 1 0,-1 0 0,1 1 0,-1-1 0,1 0 0,-1 1 0,0 0 0,1 0 0,-1 0 0,0 0 0,0 0 0,1 1 0,-1 0 0,0-1 0,-1 1 0,1 0 0,0 0 0,0 1 0,-1-1 0,1 1 0,2 3 0,3 4 0,0 0 0,-1 1 0,0 0 0,-1 0 0,0 1 0,-1 0 0,-1 0 0,1 0 0,-2 0 0,0 1 0,0 0 0,1 18 0,-1 20 0,-5 96 0,-2-62 0,-1-22 0,2-53 0,1 1 0,1-1 0,0 1 0,1 0 0,0-1 0,0 1 0,1-1 0,1 1 0,-1-1 0,2 1 0,4 14 0,-6-24 4,-1 0 0,1 0 0,0 0 0,-1 0 0,1 0 0,0 0 0,0 0 0,-1-1 0,1 1 0,0 0 0,0 0 0,0-1 0,0 1 0,0 0 0,0-1 0,0 1 0,1-1 0,-1 1 0,0-1-1,0 0 1,0 0 0,0 1 0,1-1 0,-1 0 0,0 0 0,0 0 0,0 0 0,2 0 0,31-15-1484,-15 2-5346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2:56.64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356 1 24575,'-4'4'0,"-5"1"0,-5 0 0,0 3 0,-2 0 0,-1-2 0,-3 3 0,-5-1 0,-2-1 0,-1-2 0,-3 2 0,0 0 0,1-2 0,2-1 0,2-5 0,5-7 0,6-1-8191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2:57.03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19 80 24575,'-1'0'0,"0"0"0,0 1 0,0-1 0,0 0 0,0 1 0,0-1 0,0 1 0,1-1 0,-1 1 0,0-1 0,0 1 0,1 0 0,-1-1 0,0 1 0,1 0 0,-1 0 0,0 0 0,1-1 0,-1 1 0,1 0 0,0 0 0,-1 0 0,1 0 0,0 0 0,-1 0 0,1 0 0,0 0 0,0 0 0,0 0 0,0 0 0,0-1 0,0 1 0,0 0 0,0 2 0,4 35 0,-4-37 0,58 247 0,-57-270 0,0 1 0,2 0 0,0 0 0,2 0 0,0 0 0,1 1 0,12-28 0,-13 38 8,1 0-1,0 0 0,0 0 1,1 1-1,0 0 1,0 0-1,1 1 0,0 0 1,1 0-1,0 1 0,0 0 1,1 1-1,12-7 1,11-3-349,0 2-1,64-18 1,-75 26-104,-2-1-6381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2:57.83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322 323 24575,'-4'-4'0,"-1"0"0,1 0 0,-1 1 0,0-1 0,0 1 0,0 0 0,-1 1 0,1-1 0,-1 1 0,0 0 0,1 1 0,-1-1 0,0 1 0,0 0 0,0 1 0,-10-1 0,7 2 0,1 0 0,-1 1 0,1-1 0,0 2 0,0-1 0,0 1 0,0 0 0,1 1 0,-1 0 0,1 0 0,-7 6 0,4-3 0,1 0 0,0 0 0,0 1 0,1 1 0,0-1 0,1 1 0,0 1 0,0-1 0,1 1 0,0 1 0,0-1 0,2 1 0,-1-1 0,1 2 0,1-1 0,0 0 0,-2 15 0,4-23 0,1 1 0,-1-1 0,1 0 0,0 1 0,0-1 0,0 0 0,1 0 0,-1 1 0,1-1 0,-1 0 0,1 0 0,0 0 0,0 0 0,1 0 0,-1 0 0,1 0 0,-1 0 0,1 0 0,0-1 0,0 1 0,0 0 0,0-1 0,1 0 0,-1 0 0,1 0 0,-1 0 0,1 0 0,0 0 0,0 0 0,0-1 0,0 0 0,0 1 0,0-1 0,0 0 0,0 0 0,0-1 0,1 1 0,-1-1 0,0 0 0,5 0 0,1 0 0,0-1 0,0 0 0,0 0 0,0-1 0,0-1 0,-1 1 0,1-1 0,-1-1 0,1 0 0,-1 0 0,0 0 0,-1-1 0,12-10 0,-8 4 0,0 0 0,-2-1 0,1 0 0,-1-1 0,-1 0 0,-1 0 0,0-1 0,0 0 0,-1 0 0,-1 0 0,-1-1 0,0 0 0,0 0 0,0-16 0,2-28 0,-2-1 0,-6-77 0,0 60 0,2 171 0,-22 150 0,16-216 0,0 1 0,1 0 0,1 0 0,1 0 0,2 46 0,1-73-3,0 0-1,0 0 0,0 0 1,1 0-1,-1 0 0,1-1 1,0 1-1,-1 0 0,1 0 1,0 0-1,0 0 0,0-1 1,0 1-1,0-1 0,1 1 1,-1-1-1,0 1 0,1-1 1,-1 1-1,1-1 0,2 2 1,0-2 20,-1 0-1,0 0 1,0 0 0,0 0-1,1 0 1,-1-1 0,1 0-1,-1 1 1,0-1 0,1 0-1,5-1 1,6-2-314,0-1 0,1 0 0,-1-1 0,16-8 0,-11 4-6529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2:58.28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379 68 24575,'-19'-20'0,"17"16"0,-1 1 0,0-1 0,0 1 0,0 0 0,0-1 0,-1 2 0,1-1 0,-1 0 0,0 1 0,0-1 0,0 1 0,0 0 0,0 0 0,0 1 0,0-1 0,-1 1 0,1 0 0,-1 0 0,1 0 0,-1 1 0,1 0 0,-1 0 0,1 0 0,-7 1 0,-9 2 0,-1 0 0,1 2 0,0 1 0,0 0 0,-20 10 0,30-12 0,0 1 0,1 0 0,0 1 0,0 0 0,0 0 0,0 1 0,1 0 0,0 1 0,1 0 0,-1 0 0,-7 13 0,14-21 0,1 1 0,-1 0 0,1 0 0,-1 0 0,1-1 0,0 1 0,-1 0 0,1 0 0,0 0 0,0 0 0,-1 0 0,1 0 0,0 0 0,0 0 0,0-1 0,0 1 0,0 0 0,1 0 0,-1 0 0,0 0 0,0 0 0,1 0 0,-1 0 0,0 0 0,1-1 0,0 2 0,0 0 0,1 0 0,-1-1 0,1 1 0,0-1 0,0 0 0,0 1 0,0-1 0,-1 0 0,2 0 0,3 1 0,60 13 0,-55-13 0,49 6 0,-45-7 0,0 0 0,-1 1 0,1 1 0,0 0 0,-1 1 0,0 1 0,0 0 0,0 0 0,23 15 0,-35-19 0,0 0 0,0 0 0,-1 0 0,1 0 0,-1 1 0,1-1 0,-1 1 0,1-1 0,-1 1 0,0 0 0,0-1 0,0 1 0,0 0 0,0 0 0,0 0 0,0 0 0,-1 0 0,1 0 0,-1 0 0,1 0 0,-1 0 0,0 0 0,0 3 0,0-3 0,-1 0 0,0 1 0,0-1 0,0 0 0,0 0 0,-1 0 0,1 0 0,-1 0 0,1 0 0,-1 0 0,0 0 0,1-1 0,-1 1 0,0-1 0,0 1 0,-3 1 0,-7 4 0,0-1 0,-1-1 0,1 0 0,-1-1 0,-23 6 0,-44-2 120,74-7-244,0-2 0,0 1 1,1-1-1,-1 0 0,0 0 0,0 0 1,0-1-1,1 0 0,-1 0 0,1-1 1,-7-3-1,0-3-6702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2:58.84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20 153 24575,'-1'0'0,"1"-1"0,0 1 0,-1 0 0,1 0 0,-1 0 0,1 0 0,0 0 0,-1 1 0,1-1 0,-1 0 0,1 0 0,0 0 0,-1 0 0,1 0 0,0 0 0,-1 1 0,1-1 0,0 0 0,-1 0 0,1 1 0,0-1 0,-1 0 0,1 0 0,0 1 0,0-1 0,-1 0 0,1 1 0,0-1 0,0 0 0,0 1 0,-1-1 0,1 1 0,0-1 0,0 0 0,0 1 0,0-1 0,0 1 0,0-1 0,0 0 0,0 1 0,0-1 0,0 1 0,0-1 0,0 0 0,0 1 0,0-1 0,0 0 0,0 1 0,0-1 0,1 1 0,-1-1 0,0 0 0,0 1 0,0-1 0,1 0 0,-1 1 0,1-1 0,16 20 0,-4-16 0,0 0 0,0-1 0,1-1 0,-1 0 0,1-1 0,-1 0 0,1-1 0,0-1 0,-1 0 0,1-1 0,-1 0 0,23-7 0,-28 5 0,0 0 0,0 0 0,0-1 0,-1 0 0,0 0 0,0 0 0,0-1 0,-1-1 0,0 1 0,0-1 0,9-13 0,-12 16 0,-1 1 0,0-1 0,-1 1 0,1-1 0,0 0 0,-1 0 0,0 0 0,0 0 0,0 0 0,-1 0 0,1 0 0,-1-6 0,0 8 0,-1-1 0,1 1 0,-1-1 0,0 1 0,1-1 0,-1 1 0,-1-1 0,1 1 0,0 0 0,0 0 0,-1 0 0,1 0 0,-1 0 0,0 0 0,0 0 0,0 0 0,0 1 0,0-1 0,0 1 0,0-1 0,-4-1 0,3 2 0,-1-1 0,0 1 0,0 0 0,0 0 0,0 0 0,0 0 0,0 1 0,0-1 0,0 1 0,0 0 0,-1 0 0,1 1 0,0-1 0,0 1 0,0 0 0,0 0 0,0 1 0,1-1 0,-8 4 0,-6 4 0,1 0 0,-29 23 0,38-27 0,-8 6 0,2-1 0,0 2 0,0-1 0,1 2 0,0 0 0,1 0 0,-14 23 0,23-32 0,0 0 0,0 0 0,0 1 0,0 0 0,0-1 0,1 1 0,0 0 0,0-1 0,1 1 0,-1 0 0,1 0 0,0 0 0,0 0 0,0 0 0,1 0 0,0-1 0,0 1 0,0 0 0,0 0 0,1-1 0,0 1 0,0-1 0,0 0 0,0 1 0,1-1 0,0 0 0,0 0 0,0 0 0,0-1 0,1 1 0,4 3 0,-1-1 6,0-1-1,1 0 1,-1 0-1,1 0 0,1-1 1,-1 0-1,0-1 1,1 0-1,0 0 1,0-1-1,0 0 1,0 0-1,0-1 0,0 0 1,1-1-1,-1 0 1,0 0-1,0-1 1,0-1-1,0 1 1,15-5-1,6-3-253,-1-2 1,0 0-1,0-2 1,-1-1-1,27-18 1,-32 17-6579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2:59.51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25 20 24575,'-2'3'0,"-1"1"0,1-1 0,-1 1 0,1 0 0,0 0 0,1 0 0,-1 0 0,1 0 0,-1 0 0,1 0 0,0 0 0,1 1 0,-1 5 0,0 65 0,1-52 0,-1 9 0,4 43 0,-3-74 0,0-1 0,0 0 0,-1 1 0,1-1 0,0 0 0,0 0 0,1 1 0,-1-1 0,0 0 0,0 1 0,0-1 0,0 0 0,0 0 0,0 1 0,0-1 0,0 0 0,0 0 0,1 1 0,-1-1 0,0 0 0,0 0 0,0 0 0,0 1 0,1-1 0,-1 0 0,0 0 0,0 0 0,1 0 0,-1 1 0,0-1 0,0 0 0,1 0 0,-1 0 0,0 0 0,0 0 0,1 0 0,-1 0 0,0 0 0,1 0 0,-1 0 0,0 0 0,0 0 0,1 0 0,11-11 0,7-19 0,12-37 0,17-31 0,-43 90 0,0 0 0,1 0 0,0 1 0,0 0 0,0 0 0,1 0 0,0 1 0,14-10 0,-19 14 0,0 1 0,0-1 0,0 1 0,0 0 0,1 0 0,-1 0 0,0 0 0,1 0 0,-1 0 0,0 1 0,1-1 0,-1 1 0,1-1 0,-1 1 0,1 0 0,-1 0 0,1 0 0,-1 1 0,1-1 0,-1 1 0,0-1 0,1 1 0,-1 0 0,0-1 0,1 1 0,-1 1 0,0-1 0,0 0 0,0 0 0,0 1 0,0-1 0,0 1 0,0 0 0,0 0 0,-1-1 0,1 1 0,-1 0 0,1 0 0,-1 0 0,0 1 0,0-1 0,0 0 0,1 5 0,3 4 0,-1 1 0,0 0 0,-1 0 0,-1 0 0,0 1 0,-1-1 0,1 18 0,-3-21 0,1 0 0,1 0 0,-1 0 0,2 0 0,-1 0 0,1 0 0,4 12 0,-5-19 0,0 0 0,1 0 0,-1 0 0,0 0 0,1 0 0,-1 0 0,1 0 0,-1 0 0,1 0 0,0-1 0,0 1 0,0-1 0,0 1 0,0-1 0,0 0 0,1 0 0,-1 0 0,0 0 0,0 0 0,1-1 0,-1 1 0,1-1 0,-1 1 0,0-1 0,1 0 0,-1 0 0,1 0 0,-1 0 0,1 0 0,-1-1 0,1 1 0,2-2 0,1 1-195,1 0 0,-1-1 0,0 0 0,0 0 0,0-1 0,10-5 0,-4-1-6631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3:00.86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229 464 24575,'1'-4'0,"-1"1"0,0-1 0,-1 1 0,1 0 0,0-1 0,-1 1 0,0 0 0,0-1 0,0 1 0,0 0 0,0 0 0,-1 0 0,1 0 0,-1 0 0,0 0 0,0 1 0,0-1 0,0 0 0,-1 1 0,1 0 0,-1-1 0,1 1 0,-1 0 0,0 0 0,0 0 0,0 1 0,0-1 0,0 1 0,0 0 0,0 0 0,0 0 0,-1 0 0,1 0 0,-4 0 0,1 1 0,-1-1 0,1 1 0,0 1 0,-1-1 0,1 1 0,0 0 0,0 0 0,-1 1 0,1 0 0,0 0 0,0 0 0,1 1 0,-1 0 0,0 0 0,1 0 0,0 1 0,-6 5 0,7-5 0,-1 0 0,1 1 0,1 0 0,-1 0 0,0 0 0,1 1 0,0-1 0,1 1 0,-1-1 0,1 1 0,0 0 0,0 0 0,1 0 0,0 0 0,0 1 0,0-1 0,1 0 0,0 0 0,0 0 0,0 1 0,1-1 0,0 0 0,2 8 0,-2-10 0,1 1 0,0-1 0,0 0 0,0 1 0,0-1 0,1 0 0,-1-1 0,1 1 0,0 0 0,0-1 0,1 1 0,-1-1 0,1 0 0,-1 0 0,1-1 0,0 1 0,0-1 0,0 1 0,0-1 0,1-1 0,-1 1 0,1-1 0,-1 1 0,1-1 0,-1 0 0,1-1 0,-1 1 0,1-1 0,0 0 0,0 0 0,6-1 0,1-1 0,0 0 0,0-1 0,0 0 0,-1 0 0,1-2 0,-1 1 0,0-1 0,0-1 0,0 0 0,-1-1 0,0 1 0,0-2 0,-1 0 0,0 0 0,0-1 0,-1 0 0,0 0 0,0-1 0,-1 0 0,-1 0 0,0 0 0,0-1 0,-1 0 0,0-1 0,6-21 0,2-14 0,-2 1 0,10-85 0,-11 70 0,-6 49 0,-2-1 0,1 1 0,-2-1 0,0 1 0,0-1 0,-1 1 0,-1-1 0,-3-20 0,4 33 0,0 0 0,0-1 0,0 1 0,0 0 0,0-1 0,0 1 0,0 0 0,0 0 0,0-1 0,0 1 0,0 0 0,0-1 0,0 1 0,0 0 0,0 0 0,-1-1 0,1 1 0,0 0 0,0 0 0,0-1 0,-1 1 0,1 0 0,0 0 0,0 0 0,0-1 0,-1 1 0,1 0 0,0 0 0,0 0 0,-1 0 0,1 0 0,0-1 0,-1 1 0,1 0 0,0 0 0,0 0 0,-1 0 0,1 0 0,0 0 0,-1 0 0,1 0 0,-1 0 0,-7 13 0,-3 22 0,-3 36 0,3 0 0,3 0 0,2 81 0,5-140 0,1 5 0,0 0 0,0 0 0,2 0 0,5 28 0,-6-43 0,-1 0 0,1 0 0,0 1 0,0-1 0,0 0 0,0 0 0,0 0 0,0 0 0,1 0 0,-1 0 0,1 0 0,-1-1 0,1 1 0,0 0 0,0-1 0,0 0 0,2 2 0,-1-2 0,-1 0 0,0-1 0,1 0 0,-1 1 0,1-1 0,-1 0 0,1 0 0,-1 0 0,1-1 0,-1 1 0,1-1 0,-1 1 0,1-1 0,-1 0 0,0 0 0,0 0 0,1 0 0,-1 0 0,0 0 0,3-3 0,3-1 0,-1 0 0,1-1 0,-1 0 0,0-1 0,-1 1 0,0-1 0,0-1 0,0 1 0,-1-1 0,5-8 0,3-10 0,17-51 0,-2 5 0,-27 71 0,-1 0 0,1 0 0,0 0 0,0 0 0,0 0 0,-1 0 0,1 0 0,0 1 0,0-1 0,0 0 0,0 0 0,0 1 0,0-1 0,1 1 0,-1-1 0,0 1 0,0 0 0,0-1 0,0 1 0,1 0 0,-1 0 0,0-1 0,0 1 0,0 0 0,1 0 0,-1 1 0,0-1 0,0 0 0,1 0 0,-1 1 0,0-1 0,0 0 0,2 2 0,48 22 0,-29-13 0,-19-9 0,0-1 0,0 0 0,0 0 0,0 0 0,0-1 0,0 1 0,0-1 0,0 1 0,0-1 0,0 0 0,1 0 0,-1-1 0,0 1 0,0-1 0,0 1 0,0-1 0,0 0 0,0 0 0,0 0 0,-1-1 0,1 1 0,0-1 0,0 1 0,-1-1 0,1 0 0,2-3 0,-3 3 0,0-1 0,0 0 0,-1 0 0,1 0 0,0 0 0,-1 0 0,0 0 0,0-1 0,0 1 0,0 0 0,0-1 0,-1 1 0,1-1 0,-1 1 0,0 0 0,0-1 0,0 1 0,-1-1 0,1 1 0,-1-1 0,0 1 0,0 0 0,0 0 0,-2-4 0,2 3 0,-1 0 0,1 0 0,-1 0 0,-1 0 0,1 0 0,0 0 0,-1 0 0,0 1 0,0 0 0,0-1 0,0 1 0,0 0 0,-1 0 0,1 1 0,-1-1 0,0 1 0,0 0 0,0 0 0,0 0 0,0 0 0,0 1 0,0-1 0,-1 1 0,1 0 0,-1 1 0,1-1 0,-1 1 0,1 0 0,0 0 0,-1 0 0,1 1 0,-1-1 0,1 1 0,-6 1 0,1 1 0,0 0 0,0 1 0,0 0 0,0 0 0,0 0 0,1 1 0,-1 1 0,1 0 0,1 0 0,-1 0 0,1 1 0,0 0 0,1 0 0,-11 15 0,10-9 0,1 0 0,1 0 0,0 0 0,0 1 0,2-1 0,0 1 0,0 0 0,1 0 0,1 1 0,0-1 0,1 0 0,3 22 0,-3-29 0,1-1 0,1 0 0,-1 1 0,1-1 0,1 0 0,-1 0 0,1 0 0,0 0 0,0 0 0,0-1 0,1 1 0,8 8 0,-8-11 0,0 0 0,0 0 0,0 0 0,0 0 0,1-1 0,-1 0 0,1 1 0,0-2 0,-1 1 0,1-1 0,0 1 0,0-2 0,0 1 0,0 0 0,0-1 0,0 0 0,0 0 0,9-1 0,5-2-105,0 0 0,0-1 0,0-1 0,0-1 0,-1 0 0,0-2 0,0 0 0,-1 0 0,0-2 0,0 0 0,-1-2 0,22-18 0,-19 12-6721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3:01.43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10 24575,'1'16'0,"2"0"0,0 0 0,1-1 0,6 18 0,-4-13 0,0 1 0,-1 1 0,2 26 0,-6-35 0,1-1 0,-2 0 0,1 0 0,-2 0 0,0 0 0,0 0 0,-3 12 0,-2-13 0,4-17 0,5-19 0,2 13 0,0 0 0,0 1 0,1 0 0,1 0 0,0 1 0,1 0 0,0 0 0,0 0 0,1 1 0,0 1 0,1-1 0,11-7 0,17-9 0,1 1 0,43-19 0,-20 11 0,5-1-1365,-53 23-5461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3:10.07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15 154 24575,'-1'0'0,"1"1"0,-1-1 0,0 0 0,1 0 0,-1 0 0,0 1 0,1-1 0,-1 0 0,0 1 0,1-1 0,-1 0 0,0 1 0,1-1 0,-1 1 0,1-1 0,-1 1 0,1-1 0,-1 1 0,1-1 0,0 1 0,-1 0 0,1-1 0,0 1 0,-1 0 0,1-1 0,0 1 0,0 0 0,-1-1 0,1 1 0,0 0 0,0-1 0,0 1 0,0 0 0,0 0 0,0-1 0,0 1 0,0 0 0,1-1 0,-1 2 0,7 31 0,132 372 0,-139-402 0,1 0 0,0 0 0,0 1 0,1-1 0,-1-1 0,0 1 0,1 0 0,0 0 0,0 0 0,0-1 0,0 1 0,0-1 0,4 4 0,-4-6 0,-1 1 0,0-1 0,1 0 0,-1 0 0,1 0 0,-1 0 0,1 0 0,-1 0 0,1 0 0,-1 0 0,1-1 0,-1 1 0,1-1 0,-1 1 0,1-1 0,-1 1 0,0-1 0,1 0 0,-1 0 0,0 0 0,0 1 0,0-1 0,0 0 0,0-1 0,0 1 0,0 0 0,0 0 0,0 0 0,0-1 0,1-1 0,23-32 0,-1-1 0,-2-2 0,-2 0 0,-1-1 0,18-57 0,39-77 0,-69 161-84,-1-3-33,2 0 1,0 0 0,1 1-1,0 0 1,1 0-1,0 1 1,2 1-1,-1-1 1,1 2-1,18-14 1,-13 16-6710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1:36.2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1209 0 24575,'0'2'0,"-4"16"0,-19-13 0,-193 0 0,127-5 0,-89 10 0,36-2 0,36-5 0,-67 23 0,170-26 0,0 1 0,1 0 0,-1-1 0,0 1 0,1 1 0,-1-1 0,0 0 0,1 0 0,0 1 0,-1 0 0,1-1 0,0 1 0,0 0 0,0 0 0,0 0 0,0 0 0,0 0 0,1 1 0,-1-1 0,1 0 0,0 1 0,-1 0 0,1-1 0,0 1 0,0-1 0,1 1 0,-1 0 0,1 0 0,-1 5 0,-1 10 0,1 0 0,1 0 0,4 31 0,-2-14 0,-13 197 0,-1-24 0,-1-7 0,0 1 0,11-166 0,-9 58 0,5-56 0,-1 50 0,7-19 0,1-15 0,-2 0 0,-12 80 0,-13 67 0,4-85 0,4 1 0,-2 179 0,19-270 0,-2 1 0,-8 39 0,1-10 0,-2 5 0,8-41 0,0 1 0,1-1 0,1 1 0,1 36 0,1-54 0,1 0 0,-1-1 0,1 1 0,0 0 0,0-1 0,0 1 0,0-1 0,1 1 0,-1-1 0,1 0 0,-1 0 0,1 1 0,0-1 0,0 0 0,0-1 0,0 1 0,0 0 0,0 0 0,0-1 0,1 0 0,-1 1 0,1-1 0,-1 0 0,1 0 0,-1 0 0,1 0 0,0-1 0,-1 1 0,1-1 0,5 1 0,11 0 0,1 0 0,-1-1 0,29-4 0,-14 2 0,4 1 0,-1 1 0,1 3 0,52 9 0,-31-4 0,0-3 0,1-2 0,71-6 0,-13 0 0,-79 5 0,-27-1 0,0 0 0,0-1 0,0 0 0,-1-1 0,1 0 0,0-1 0,12-3 0,-22 3 0,1 1 0,-1-1 0,0 1 0,1-1 0,-1 0 0,0 0 0,0 0 0,0-1 0,-1 1 0,1 0 0,0-1 0,-1 1 0,1-1 0,-1 1 0,0-1 0,0 0 0,0 1 0,0-1 0,-1 0 0,1 0 0,-1 0 0,0 0 0,1-3 0,0-12 0,-1-1 0,-3-28 0,1 21 0,2 0 0,2 0 0,8-43 0,-5 39 0,2-48 0,-4 40 0,1 0 0,14-59 0,-9 60 0,-3 0 0,5-67 0,-14-35 0,5-125 0,10 180 0,-6 54 0,2-57 0,-6 53 0,8-45 0,-5 46 0,2-48 0,-7 46 0,0 4 0,0 0 0,2 1 0,11-54 0,-9 57 0,0-1 0,-2 1 0,0-1 0,-4-36 0,3-53 0,11 49 0,-8 50 0,0 0 0,1-29 0,-6 8 0,-1 1 0,-11-58 0,9 67 0,-1 0 0,1-1 0,2-1 0,1 1 0,1 0 0,2 0 0,6-37 0,17 8-1365,-16 40-5461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3:11.15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373 111 24575,'0'-5'0,"-1"1"0,1-1 0,-1 0 0,0 1 0,-1-1 0,1 1 0,-1 0 0,0-1 0,0 1 0,0 0 0,0 0 0,-1 0 0,0 1 0,0-1 0,0 0 0,0 1 0,0 0 0,-1 0 0,0 0 0,1 0 0,-1 1 0,0-1 0,0 1 0,0 0 0,-1 0 0,-5-2 0,3 2 0,0-1 0,0 1 0,0 1 0,-1-1 0,1 1 0,0 0 0,-1 1 0,1 0 0,0 0 0,-1 0 0,1 1 0,0 0 0,-1 1 0,1 0 0,-13 5 0,7-1 0,0 2 0,0-1 0,1 2 0,1 0 0,-1 0 0,1 1 0,1 0 0,0 1 0,1 0 0,-9 12 0,13-15 0,1-1 0,0 1 0,0-1 0,0 1 0,1 0 0,1 0 0,-1 1 0,1-1 0,1 0 0,-1 1 0,1-1 0,1 1 0,0-1 0,0 1 0,1 0 0,0-1 0,0 1 0,4 13 0,-4-18 0,0-1 0,1 1 0,-1 0 0,1-1 0,0 1 0,0-1 0,0 1 0,0-1 0,1 0 0,-1 0 0,1 0 0,0 0 0,0 0 0,0-1 0,0 1 0,0-1 0,1 0 0,-1 0 0,7 3 0,-4-3 0,0-1 0,-1 0 0,2 0 0,-1 0 0,0 0 0,0-1 0,0 0 0,0-1 0,0 1 0,0-1 0,11-3 0,-4 0 0,0 0 0,-1-1 0,1-1 0,-1 0 0,-1 0 0,1-1 0,-1-1 0,0 0 0,-1 0 0,0-1 0,11-12 0,-7 1 0,-1 0 0,-1 0 0,0-2 0,12-34 0,-12 28 0,-12 28 0,0-1 0,0 1 0,0 0 0,1-1 0,-1 1 0,0-1 0,0 1 0,1-1 0,-1 1 0,0 0 0,0-1 0,1 1 0,-1 0 0,0-1 0,1 1 0,-1 0 0,1-1 0,-1 1 0,0 0 0,1 0 0,-1 0 0,1-1 0,-1 1 0,1 0 0,-1 0 0,1 0 0,-1 0 0,1 0 0,-1 0 0,1 0 0,-1 0 0,0 0 0,1 0 0,-1 0 0,1 0 0,-1 0 0,1 0 0,-1 0 0,1 1 0,-1-1 0,1 0 0,-1 0 0,0 0 0,1 1 0,-1-1 0,1 0 0,-1 1 0,0-1 0,1 0 0,-1 1 0,0-1 0,1 0 0,-1 1 0,0-1 0,0 1 0,0-1 0,1 1 0,-1 0 0,24 37 0,-10-15 0,-10-18 0,0 0 0,1 0 0,0-1 0,0 0 0,0 0 0,0 0 0,1 0 0,-1-1 0,1 0 0,0 0 0,0-1 0,0 0 0,0 0 0,0 0 0,1 0 0,-1-1 0,0 0 0,1-1 0,-1 1 0,1-1 0,-1-1 0,1 1 0,-1-1 0,1 0 0,-1 0 0,0-1 0,1 0 0,-1 0 0,0-1 0,0 1 0,-1-1 0,1 0 0,0-1 0,-1 0 0,0 0 0,0 0 0,0 0 0,0-1 0,5-6 0,-5 3 0,0 0 0,0-1 0,-1 1 0,0-1 0,0 0 0,-1 0 0,0 0 0,-1 0 0,1 0 0,-2-1 0,0 1 0,0-1 0,-1-10 0,0 20 0,0 0 0,0 1 0,0-1 0,0 0 0,-1 0 0,1 0 0,0 0 0,0 0 0,0 1 0,-1-1 0,1 0 0,0 0 0,0 0 0,0 0 0,-1 0 0,1 0 0,0 0 0,0 0 0,-1 0 0,1 0 0,0 0 0,0 0 0,0 0 0,-1 0 0,1 0 0,0 0 0,0 0 0,-1 0 0,1 0 0,0 0 0,0 0 0,0-1 0,-1 1 0,1 0 0,0 0 0,0 0 0,0 0 0,0 0 0,-1-1 0,1 1 0,0 0 0,0 0 0,0 0 0,0 0 0,0-1 0,0 1 0,-1 0 0,1 0 0,0-1 0,0 1 0,0 0 0,0 0 0,0 0 0,0-1 0,0 1 0,0 0 0,0 0 0,0-1 0,0 1 0,0 0 0,0-1 0,-8 20 0,8-3 0,0-1 0,1 1 0,1-1 0,3 17 0,4 35 0,-9 62 0,1-146 0,0 0 0,1 1 0,1-1 0,0 0 0,2 1 0,0 0 0,0 0 0,12-22 0,-13 30 0,0 0 0,1 0 0,0 0 0,1 1 0,0 0 0,0 0 0,0 0 0,1 1 0,0 0 0,0 0 0,1 1 0,0 0 0,-1 0 0,2 1 0,-1 0 0,0 0 0,1 1 0,11-3 0,175-32-1365,-163 33-5461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3:11.84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6 238 24575,'-1'0'0,"1"0"0,-1-1 0,1 1 0,0-1 0,-1 1 0,1 0 0,0-1 0,-1 1 0,1-1 0,0 1 0,0-1 0,-1 0 0,1 1 0,0-1 0,0 1 0,0-1 0,0 1 0,0-1 0,0 1 0,0-1 0,0 0 0,0 1 0,0-1 0,0 1 0,0-1 0,0 1 0,0-1 0,1 1 0,-1-1 0,0 1 0,0-1 0,1 1 0,-1-1 0,0 1 0,1-1 0,-1 1 0,0-1 0,2 0 0,13-28 0,-14 26 0,11-19 0,-1 0 0,-2-1 0,0 0 0,-1-1 0,6-30 0,-13 37 0,-9 27 0,-8 28 0,6 6 0,-6 56 0,16-97 0,-1 0 0,1 1 0,-1-1 0,1 0 0,0 0 0,0 1 0,1-1 0,-1 0 0,1 1 0,0-1 0,-1 0 0,2 0 0,-1 0 0,0 0 0,0 0 0,1 0 0,0 0 0,-1 0 0,1 0 0,0-1 0,1 1 0,3 3 0,-4-5 0,1 0 0,-1 0 0,1 0 0,0 0 0,-1-1 0,1 1 0,0-1 0,0 1 0,0-1 0,-1 0 0,1 0 0,0 0 0,0-1 0,0 1 0,-1-1 0,1 1 0,0-1 0,0 0 0,-1 0 0,1 0 0,-1 0 0,1-1 0,-1 1 0,0-1 0,1 0 0,1-1 0,23-23-1365,-15 12-5461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3:12.21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95 34 24575,'-4'0'0,"-13"4"0,-7 1 0,0-3 0,8-4 0,7-4 0,8-1 0,10-4 0,5 1 0,2 1-8191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3:15.74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23 299 24575,'8'-41'0,"-7"36"0,1 0 0,-1 0 0,0 1 0,0-1 0,-1 0 0,0-1 0,0-6 0,-11 68 0,6 21 0,-14 265 0,18-233 0,14 123 0,-3-87 0,-2-609 0,0 350 0,6 1 0,30-119 0,-39 211 0,1 0 0,1 1 0,1 0 0,0 0 0,2 0 0,0 1 0,24-32 0,-31 46 0,1 1 0,0-1 0,0 1 0,0 0 0,0 0 0,1 1 0,0-1 0,-1 1 0,1 0 0,1 0 0,-1 1 0,0-1 0,1 1 0,-1 0 0,1 1 0,-1-1 0,1 1 0,0 0 0,0 1 0,0-1 0,-1 1 0,1 0 0,0 1 0,0-1 0,0 1 0,-1 1 0,1-1 0,0 1 0,-1-1 0,1 2 0,-1-1 0,0 1 0,6 3 0,-2-1 0,-1 2 0,1-1 0,-1 1 0,-1 0 0,1 0 0,-1 1 0,0 0 0,-1 1 0,0-1 0,0 1 0,-1 1 0,5 11 0,7 17 0,18 71 0,-26-82 0,9 50 0,-3 0 0,9 116 0,15 87 0,-38-273 0,1 0 0,0-1 0,0 1 0,1-1 0,0 1 0,0-1 0,0 0 0,1 0 0,0-1 0,8 10 0,-10-13 0,0 0 0,0 0 0,0-1 0,1 1 0,-1-1 0,0 0 0,1 0 0,-1 0 0,1 0 0,-1 0 0,1 0 0,-1-1 0,1 1 0,0-1 0,-1 1 0,1-1 0,0 0 0,-1 0 0,1-1 0,0 1 0,-1 0 0,1-1 0,-1 0 0,1 1 0,-1-1 0,1 0 0,-1 0 0,1-1 0,-1 1 0,4-3 0,13-9-1365,-1-2-5461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3:16.08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402 1 24575,'-9'7'0,"0"0"0,-1 0 0,0-1 0,0 0 0,-1-1 0,1 0 0,-1-1 0,0 0 0,-1 0 0,1-1 0,-23 3 0,-10-2 0,-80-2 0,96-3 0,23 1-108,-27-2 350,31 2-298,0 0 1,0 0-1,0-1 1,0 1-1,0 0 1,1-1-1,-1 1 1,0 0-1,0-1 1,0 1-1,0-1 1,0 1-1,1-1 1,-1 0-1,0 1 1,0-1-1,1 0 1,-1 0-1,0 1 0,1-1 1,-1 0-1,1 0 1,-1 0-1,1 0 1,0 0-1,-1-1 1,1-7-6771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3:17.00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52 325 24575,'-16'-69'0,"8"30"0,-19-56 0,35 264 0,12 418 0,-20-563 0,-1-18 0,1-3 0,0-1 0,0 1 0,-1-1 0,2 1 0,-1 0 0,0-1 0,0 1 0,1-1 0,-1 1 0,1-1 0,0 1 0,0-1 0,0 1 0,0-1 0,3 4 0,-4-6 0,0 0 0,1 0 0,-1 0 0,1 0 0,-1-1 0,0 1 0,1 0 0,-1 0 0,1 0 0,-1 0 0,0-1 0,1 1 0,-1 0 0,0 0 0,1-1 0,-1 1 0,0 0 0,0-1 0,1 1 0,-1 0 0,0-1 0,0 1 0,1 0 0,-1-1 0,0 1 0,0 0 0,0-1 0,0 1 0,0-1 0,0 1 0,1 0 0,-1-1 0,0 1 0,0-1 0,0 1 0,0 0 0,-1-1 0,1 0 0,3-18 0,9-265 0,-9 250 0,4-43 0,33-147 0,-35 203 0,1 1 0,1 0 0,1 0 0,1 1 0,0 0 0,1 0 0,2 1 0,-1 0 0,2 1 0,0 1 0,2 0 0,17-16 0,-26 27 0,1 0 0,0 0 0,0 1 0,0 0 0,0 0 0,1 0 0,0 1 0,-1 0 0,1 1 0,0 0 0,0 0 0,1 1 0,-1 0 0,0 0 0,0 1 0,1 0 0,-1 0 0,0 1 0,0 0 0,1 1 0,8 2 0,-10-2 0,-1 1 0,1 0 0,0 1 0,-1-1 0,0 1 0,0 0 0,0 1 0,-1 0 0,1 0 0,-1 0 0,0 0 0,0 1 0,-1 0 0,0 0 0,0 0 0,0 0 0,-1 1 0,1-1 0,-2 1 0,1 0 0,-1 0 0,0 0 0,0 0 0,0 8 0,-1-4 0,0 0 0,0 0 0,-1 0 0,-1 0 0,0 0 0,0 0 0,-1 0 0,0 0 0,-1-1 0,-1 1 0,-8 19 0,4-15 0,-1 0 0,0-1 0,-1 0 0,-1 0 0,0-1 0,-25 22 0,-3-4 0,-2-2 0,0-1 0,-2-2 0,-58 25 0,87-45 0,2 0 0,29-10 0,-5 1 0,0 1 0,-1 1 0,1 0 0,0 1 0,0 0 0,0 1 0,-1 0 0,1 0 0,0 2 0,-1-1 0,1 2 0,15 5 0,-14-3 0,1 0 0,-1 0 0,0 1 0,-1 1 0,1 0 0,-2 0 0,1 2 0,-1-1 0,17 20 0,-25-25 0,0 0 0,0 0 0,0 1 0,0 0 0,-1-1 0,0 1 0,0 0 0,0 0 0,0 0 0,-1 1 0,0-1 0,0 0 0,0 0 0,-1 1 0,0-1 0,0 0 0,0 1 0,-1-1 0,-1 6 0,1-5 0,-1 0 0,-1 1 0,1-1 0,-1-1 0,0 1 0,-1 0 0,1-1 0,-1 1 0,0-1 0,0 0 0,-1-1 0,0 1 0,0-1 0,0 0 0,-8 6 0,-8 3 30,0-1 0,0 0 0,-41 14 0,52-22-154,1-1 0,-1-1 1,0 0-1,0 0 0,0-1 0,0 0 1,0 0-1,0-1 0,0-1 0,0 0 1,-18-4-1,5-3-6702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3:51.69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6 24575,'4'-4'0,"1"3"0,0 5 0,-2 6 0,0 9 0,3 17 0,0 21 0,3 21 0,1 13 0,1 2 0,4 33 0,2 6 0,3-12 0,2-18 0,1-19 0,0-15 0,-4-20-8191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3:52.07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107 0 24575,'2'8'0,"0"0"0,0-1 0,-1 1 0,0 0 0,-1 0 0,1 0 0,-2 0 0,1 0 0,-1 0 0,-3 12 0,1-1 0,-4 26 0,-3 0 0,-2 0 0,-18 45 0,-11 37 0,39-118 9,0-1 0,1 1 0,0 0 0,0 0 0,1 0-1,0 0 1,1 0 0,0 0 0,3 12 0,3 3-383,19 46 1,-17-48-334,-1-2-6119</inkml:trace>
  <inkml:trace contextRef="#ctx0" brushRef="#br0" timeOffset="1">176 1052 24575,'-13'356'0,"12"-325"-195,2-1 0,0 1 0,3 0 0,0-1 0,2 1 0,14 45 0,-11-53-6631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3:52.51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21 1 24575,'0'3'0,"4"37"0,-3 39 0,-5 18 0,-2-1 0,-1-8 0,2-12 0,2-10 0,4-9 0,3-11 0,4-4 0,1-3 0,3-3 0,-1-8-8191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8:49.02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12515 315 24575,'0'-4'0,"0"1"0,0-1 0,-1 1 0,0 0 0,1-1 0,-1 1 0,-1 0 0,1-1 0,0 1 0,-1 0 0,1 0 0,-1 0 0,0 0 0,0 1 0,0-1 0,0 0 0,-1 1 0,1 0 0,-1-1 0,0 1 0,1 0 0,-1 0 0,0 1 0,0-1 0,0 0 0,0 1 0,0 0 0,-5-2 0,-9-2 0,0 1 0,-1 1 0,0 0 0,-22 0 0,14 1 0,-739-18 0,528 22 0,27-2-264,-2445-14-2276,1285-2 2540,402 6 0,-815 7-363,68 0 20,699-20 343,-220-61 3510,1193 79-3510,0 2 0,-83 3 0,122 1 0,0 0 0,1 0 0,-1 1 0,1-1 0,-1 1 0,1 0 0,-1-1 0,1 2 0,0-1 0,0 0 0,0 1 0,0-1 0,0 1 0,1 0 0,-1 0 0,1 0 0,0 0 0,0 0 0,0 1 0,0-1 0,0 1 0,1-1 0,-2 6 0,-4 12 0,1 0 0,1 0 0,-2 22 0,3-21 0,-20 135 0,7 0 0,6 0 0,8 1 0,30 288 0,20-57 0,146 1464 0,-43 1224-1571,-132-1555 2082,-16-907-1615,6-1-3523,-17 1674 1866,6-2129 2860,-36 927 2892,13-771-1778,-94 443-1,37-429-500,-20 104 357,95-396-1030,-3 17 368,2 0 0,-3 92 0,12-133-349,0 0 1,0 0 0,2 1-1,-1-1 1,2 0-1,0-1 1,0 1 0,1 0-1,1-1 1,0 0 0,1 0-1,0 0 1,0-1-1,2 0 1,-1 0 0,16 16-1,-13-19-58,-1-1 0,1 0 0,1-1 0,-1 0 0,1 0 0,0-1 0,0-1 0,1 0 0,-1 0 0,1-1 0,0-1 0,0 0 0,0 0 0,14-1 0,20 0 0,1-3 0,59-10 0,-87 10 0,960-159 191,-321 46-2442,1242-124 244,-1338 184 1865,1357-119-1756,2454-45-3894,933 219 5792,-3137 114 154,-1902-96-148,561 47-663,208 13 4660,0-65 2923,-958-15-6710,1-4-1,-1-3 1,0-3 0,81-25-1,-134 29-192,0 0 0,-1-2 0,0-1 0,0 0 0,-1-2 0,-1-1-1,-1-1 1,0 0 0,0-2 0,-2 0 0,0-2 0,-1 0 0,-1-1 0,-1 0-1,0-1 1,12-25 0,-3-3-23,-3-2 0,-1 0 0,17-72 0,25-166 0,-31 86 1,9-362-1,-51-211-38,0-30-1134,85-118 1172,66 8 0,-49 330 0,14-606 0,-93 836 0,18-354 0,37 3 0,82-763 0,-67 195-598,61-492 2405,-143 1748-1807,25-611 0,-26 616 0,0-44 0,-2 0 0,-15-90 0,13 131 0,0-1 0,-1 1 0,0 1 0,-2-1 0,0 1 0,-1 0 0,0 0 0,-1 1 0,-1 0 0,-1 1 0,0 0 0,-23-22 0,7 14 0,-1 2 0,0 0 0,-2 2 0,0 2 0,-1 0 0,0 2 0,-56-16 0,-13 2 0,-127-18 0,-346-17 0,-4 40 0,-292 28-641,-1 37-316,493-22 811,-829 49 146,-760 32 0,-2214-123-4455,4027 15 2463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2:05.7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4266 186 24575,'-4'2'0,"1"1"0,0-1 0,0 0 0,-1 0 0,1-1 0,-1 1 0,1-1 0,-1 1 0,0-1 0,1 0 0,-1-1 0,-5 1 0,-53 4 0,48-5 0,-329 2 0,183-3 0,88-3 0,-87-15 0,53 5 0,-503-40 0,278 28 0,-4-4 0,-8 26 0,50 3 0,195-9 0,62 5 0,-1 2 0,1 1 0,-66 6 0,-31 7 0,-137-5 0,236-7 0,-1 4 0,0 1 0,0 1 0,-43 13 0,-15 2 0,44-11 0,19-2 0,0-2 0,-37 1 0,-18 4 0,63-7 0,1 0 0,-35 0 0,56-3 0,-1 1 0,1-1 0,0 0 0,-1 0 0,1 1 0,-1-1 0,1 1 0,0-1 0,-1 0 0,1 1 0,0-1 0,0 1 0,-1-1 0,1 0 0,0 1 0,0-1 0,0 1 0,0-1 0,-1 1 0,1-1 0,0 1 0,0-1 0,0 1 0,0-1 0,0 1 0,0-1 0,0 1 0,0-1 0,1 1 0,-1-1 0,0 1 0,0-1 0,1 1 0,4 27 0,-3-17 0,12 62 0,-10-56 0,0 0 0,-1 1 0,0 0 0,-2-1 0,0 1 0,-1 0 0,-1 0 0,-5 32 0,1-32 0,2 1 0,-1-1 0,2 1 0,1 0 0,0 0 0,1-1 0,1 1 0,1 0 0,1 0 0,5 20 0,5 20 0,-2 1 0,4 107 0,-15 125 0,-2-125 0,0-138 0,-1 0 0,-9 37 0,3-15 0,4-29 0,4-18 0,0 1 0,0 0 0,0 0 0,1 0 0,-1 0 0,1 0 0,1 8 0,-1-12 0,1 1 0,0 0 0,-1-1 0,1 1 0,0-1 0,0 1 0,0-1 0,0 1 0,0-1 0,0 0 0,0 1 0,1-1 0,-1 0 0,0 0 0,1 0 0,-1 0 0,1 0 0,-1 0 0,1 0 0,0-1 0,-1 1 0,1-1 0,0 1 0,-1-1 0,1 1 0,2-1 0,22 4 0,0-2 0,1 0 0,-1-2 0,30-3 0,13 0 0,96-10 0,-7 0 0,533 12 0,-329 2 0,-170-12 0,-134 5 0,0 2 0,1 3 0,66 8 0,124 5 0,-91-8 0,-35 8 0,47 2 0,-64-13 0,193-4 0,-187-9 0,-63 5 0,58 0 0,-69 8 0,15 0 0,1-3 0,78-11 0,-90 7 0,77 0 0,-79 5 0,1-1 0,43-8 0,-44 4 0,61-2 0,-59 6 0,52-8 0,-48 4 0,1 2 0,93 4 0,29-1 0,-80-10 0,-50 5 0,59-1 0,-95 7 0,12 1 0,1-1 0,0 0 0,-1-1 0,1-1 0,0-1 0,-1 0 0,0 0 0,0-2 0,16-6 0,-30 10 0,0 1 0,0-1 0,0 0 0,0 0 0,0 0 0,0 0 0,0-1 0,0 1 0,0 0 0,0 0 0,-1 0 0,1-1 0,0 1 0,-1 0 0,1-1 0,-1 1 0,0-1 0,1 1 0,-1 0 0,0-1 0,0 1 0,0-1 0,0 1 0,0-1 0,0 1 0,0-1 0,0 1 0,-1-2 0,-16-46 0,9 30 0,1-7 0,2 0 0,-3-31 0,-1-3 0,-16-117 0,20 127 0,2 0 0,2 0 0,2 0 0,10-69 0,3-82 0,-17 99 0,6-130 0,12 178 0,-12 49 0,-1-1 0,0-1 0,0 1 0,0 0 0,-1 0 0,0-1 0,0 1 0,0-1 0,-1-8 0,-1 13 0,0 0 0,0 0 0,-1 0 0,1 0 0,0 1 0,-1-1 0,1 0 0,-1 1 0,1-1 0,-1 1 0,0 0 0,0-1 0,0 1 0,0 0 0,1 0 0,-1 0 0,-1 1 0,1-1 0,0 0 0,-3 0 0,-52-11 0,49 10 0,-46-4 0,-1 1 0,-86 5 0,-29-1 0,-155-32 0,-93-5 0,390 39-1,10-1 68,34-6-1498,2 1-5395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8:49.96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119 232 24575,'-7'22'0,"6"-21"0,0-1 0,1 1 0,-1 0 0,1 0 0,-1 0 0,1 0 0,-1-1 0,1 1 0,-1 0 0,1 0 0,0 0 0,0 0 0,-1 0 0,1 0 0,0 0 0,0 0 0,0 0 0,0 0 0,0 0 0,0 0 0,0 0 0,1 0 0,-1 0 0,0 0 0,0 0 0,1 0 0,-1 0 0,1 0 0,-1-1 0,1 1 0,-1 0 0,1 0 0,-1 0 0,1-1 0,0 1 0,0 0 0,-1-1 0,1 1 0,0 0 0,0-1 0,0 1 0,-1-1 0,1 1 0,0-1 0,0 0 0,0 1 0,2-1 0,4 3 0,-1-2 0,1 1 0,0-1 0,1 0 0,-1 0 0,0-1 0,0 1 0,0-2 0,0 1 0,0-1 0,0 0 0,0-1 0,8-2 0,13-5 0,49-23 0,-56 22 0,-18 9 0,23-11 0,39-23 0,-59 31 0,0 1 0,-1-1 0,0-1 0,1 1 0,-1-1 0,-1 0 0,1 0 0,-1 0 0,0-1 0,0 1 0,-1-1 0,5-10 0,-7 14 0,0 0 0,-1 0 0,1-1 0,-1 1 0,1 0 0,-1-1 0,0 1 0,0 0 0,0-1 0,0 1 0,-1 0 0,1 0 0,-1-1 0,1 1 0,-1 0 0,0 0 0,0 0 0,0-1 0,-2-2 0,0 1 0,0 0 0,0 0 0,0 1 0,-1-1 0,0 1 0,1 0 0,-1 0 0,-9-5 0,1 2 0,1 1 0,-2 0 0,1 0 0,0 1 0,-1 1 0,-16-2 0,14 3 0,1 1 0,0 1 0,0 0 0,0 1 0,0 1 0,0 0 0,0 1 0,0 0 0,0 1 0,1 1 0,0 0 0,0 1 0,0 0 0,1 1 0,0 1 0,0 0 0,0 0 0,1 1 0,1 0 0,-1 1 0,2 1 0,-1-1 0,2 1 0,-1 1 0,1 0 0,1 0 0,0 0 0,1 1 0,0 0 0,1 0 0,1 1 0,0 0 0,1-1 0,0 1 0,1 0 0,-1 16 0,3-16 0,0-1 0,0 1 0,2-1 0,-1 1 0,2-1 0,0 0 0,0 0 0,1 0 0,1 0 0,12 23 0,-13-29 0,1 0 0,0-1 0,0 0 0,0 0 0,1 0 0,0 0 0,0-1 0,1 0 0,-1-1 0,1 1 0,0-1 0,0 0 0,1-1 0,-1 0 0,1 0 0,0-1 0,-1 1 0,1-2 0,13 2 0,3-1 17,0-1 0,-1-1 1,1-1-1,-1-1 0,1-1 0,41-12 0,-29 5-388,0-3-1,-1-1 1,50-27 0,-56 24-6455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8:50.45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4 184 24575,'-4'-1'0,"11"15"0,14 18 0,-7-13 0,-1 1 0,0 0 0,-2 1 0,0 0 0,-1 1 0,-2 0 0,11 41 0,-15-40 0,-9-35 0,-11-39 0,12 34 0,0-1 0,2 0 0,0 0 0,1 0 0,0 0 0,2 0 0,0 0 0,1 0 0,1 0 0,1 1 0,0-1 0,1 1 0,1 0 0,1 0 0,0 1 0,1 0 0,1 0 0,0 1 0,19-23 0,1 14-1365,-14 18-5461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8:50.96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2 183 24575,'0'0'0,"0"0"0,0 0 0,-1 0 0,1-1 0,0 1 0,0 0 0,0 0 0,0 0 0,0 0 0,0-1 0,0 1 0,0 0 0,0 0 0,0 0 0,0 0 0,0-1 0,0 1 0,0 0 0,0 0 0,0 0 0,0-1 0,0 1 0,0 0 0,0 0 0,0 0 0,0 0 0,0-1 0,0 1 0,1 0 0,-1 0 0,0 0 0,0 0 0,0 0 0,0-1 0,0 1 0,0 0 0,1 0 0,-1 0 0,0 0 0,0 0 0,0 0 0,0 0 0,0 0 0,1 0 0,-1-1 0,0 1 0,0 0 0,0 0 0,1 0 0,-1 0 0,0 0 0,0 0 0,0 0 0,0 0 0,1 0 0,-1 0 0,0 0 0,0 0 0,0 1 0,0-1 0,1 0 0,-1 0 0,0 0 0,0 0 0,1 0 0,13 17 0,21 44 0,-23-40 0,111 179 0,-113-179 0,-16-29 0,-17-39 0,19 36 0,1-1 0,1 1 0,0-1 0,0 1 0,1-1 0,0 0 0,1 0 0,1 1 0,0-1 0,0 0 0,1 1 0,1-1 0,0 1 0,0-1 0,1 1 0,1 1 0,0-1 0,0 0 0,1 1 0,0 0 0,1 1 0,0-1 0,1 1 0,0 1 0,0-1 0,19-13 0,-4 4-151,1 1-1,0 1 0,1 1 0,1 1 1,1 2-1,-1 0 0,2 2 1,28-7-1,-24 11-6674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8:52.21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273 152 24575,'-3'-8'0,"0"-1"0,0 0 0,-2 1 0,1 0 0,-1 0 0,0 0 0,0 1 0,-12-13 0,15 18 0,-4-6 0,0 0 0,-1 1 0,-1-1 0,1 2 0,-1-1 0,-10-6 0,16 12 0,0 0 0,1 0 0,-1 0 0,0 0 0,0 1 0,0-1 0,0 1 0,0-1 0,0 1 0,1 0 0,-1 0 0,0 0 0,0 0 0,0 0 0,0 0 0,0 0 0,0 1 0,0-1 0,0 1 0,0-1 0,1 1 0,-1 0 0,0 0 0,0 0 0,1 0 0,-1 0 0,0 0 0,1 0 0,-1 0 0,1 1 0,0-1 0,-1 1 0,1-1 0,0 1 0,0-1 0,0 1 0,0 0 0,-1 2 0,-9 17 0,0 1 0,2 0 0,0 0 0,2 0 0,-5 25 0,-16 117 0,24-136 0,1 0 0,2 0 0,1 0 0,2 0 0,0 0 0,9 40 0,-8-58 0,0 1 0,0-1 0,1 0 0,1 0 0,0-1 0,0 1 0,1-1 0,11 14 0,-12-17 0,0-1 0,1 0 0,-1 0 0,1-1 0,0 0 0,0 0 0,1 0 0,-1 0 0,1-1 0,0-1 0,0 1 0,0-1 0,14 3 0,-13-4 0,0-1 0,0 0 0,0 0 0,0-1 0,0 0 0,0 0 0,0-1 0,0 0 0,-1 0 0,1-1 0,-1 0 0,1 0 0,-1-1 0,0 0 0,0 0 0,-1 0 0,1-1 0,-1 0 0,0-1 0,-1 1 0,6-7 0,-3 3 0,-1 1 0,0-1 0,-1 0 0,0-1 0,-1 1 0,0-1 0,0 0 0,-1 0 0,0-1 0,-1 0 0,0 1 0,-1-1 0,0 0 0,1-18 0,-7-2 0,0 1 0,-2 0 0,-1 0 0,-2 1 0,-1 0 0,-1 1 0,-1 0 0,-1 0 0,-19-26 0,-16-13 120,44 61-269,-1 1 1,0 0-1,-1 0 1,1 0-1,-1 1 1,0 0-1,0 0 1,0 1-1,-9-5 1,3 5-6678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8:52.97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1 245 24575,'1'0'0,"0"0"0,0 0 0,-1 0 0,1 0 0,0 0 0,0-1 0,0 1 0,0 0 0,0 0 0,0-1 0,0 1 0,0 0 0,0-1 0,-1 1 0,1-1 0,0 1 0,0-1 0,-1 1 0,1-1 0,0 0 0,-1 1 0,1-1 0,0 0 0,-1 0 0,1-1 0,26-21 0,-13 6 0,-1 0 0,0-1 0,-2 0 0,0 0 0,-1-2 0,0 1 0,-2-1 0,0 0 0,4-22 0,-19 86 0,-4 82 0,10-84 0,1 1 0,3 0 0,1-1 0,2 0 0,2 0 0,2 0 0,1-1 0,3-1 0,20 45 0,10-18 0,-42-64 0,0 1 0,1-1 0,-1 0 0,1 0 0,-1 0 0,1 0 0,0-1 0,0 1 0,1-1 0,-1 0 0,0 0 0,7 3 0,-155 14 0,144-19 0,0 1 0,0-1 0,0 0 0,0 0 0,0 1 0,-1-1 0,1 0 0,0 0 0,0 0 0,0 0 0,0 0 0,0 0 0,0-1 0,0 1 0,0 0 0,0 0 0,0-1 0,0 1 0,0-1 0,0 1 0,-1-2 0,1 2 0,1-1 0,0 0 0,0 1 0,0-1 0,0 0 0,0 1 0,0-1 0,0 0 0,0 0 0,0 1 0,0-1 0,0 0 0,0 0 0,0 1 0,1-1 0,-1 0 0,0 1 0,1-1 0,-1 0 0,0 1 0,1-1 0,0 0 0,33-36 0,-5 17-1365,1 1-5461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8:54.62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577 584 24575,'-9'-7'0,"-1"0"0,0 1 0,-1 1 0,0 0 0,1 0 0,-1 1 0,-1 0 0,1 1 0,-1 0 0,-13-1 0,-10-5 0,18 5 0,-1 0 0,1 1 0,0 0 0,-1 2 0,0 0 0,1 1 0,-1 0 0,-29 6 0,37-4 0,0 1 0,0 0 0,0 1 0,0 0 0,0 0 0,1 1 0,0 1 0,0-1 0,0 1 0,1 1 0,0 0 0,0 0 0,1 0 0,0 1 0,-11 15 0,8-8 0,1 1 0,0-1 0,1 2 0,1-1 0,1 1 0,-9 31 0,14-42 0,-1 1 0,1-1 0,0 1 0,0-1 0,1 1 0,0-1 0,0 1 0,0-1 0,1 1 0,0-1 0,1 1 0,-1-1 0,1 0 0,0 1 0,1-1 0,-1 0 0,1 0 0,0-1 0,1 1 0,0-1 0,7 10 0,-7-12 0,1 1 0,0-1 0,0 0 0,0-1 0,0 1 0,0-1 0,0 0 0,1 0 0,-1 0 0,1-1 0,-1 0 0,1 0 0,0 0 0,-1-1 0,1 0 0,0 0 0,-1 0 0,1-1 0,0 0 0,-1 0 0,1 0 0,-1-1 0,1 0 0,-1 0 0,0 0 0,9-5 0,1-1 0,0-1 0,0 0 0,-1-1 0,-1-1 0,1 0 0,-2 0 0,19-23 0,-8 5 0,-2-2 0,-1-1 0,-1-1 0,-2 0 0,-1-1 0,-2-1 0,10-37 0,3-35 0,15-115 0,-22 102 0,-18 112 0,-1 5 0,0 0 0,0-1 0,-1 1 0,1 0 0,-1-1 0,1 1 0,-1 0 0,0-1 0,-1 1 0,1 0 0,0-1 0,-1 1 0,0 0 0,-1-5 0,1 7 0,1 1 0,-1 0 0,0 1 0,1-1 0,-1 0 0,1 0 0,-1 0 0,1 0 0,-1 0 0,0 0 0,1 1 0,-1-1 0,1 0 0,-1 1 0,1-1 0,-1 0 0,1 1 0,0-1 0,-1 0 0,1 1 0,-1-1 0,1 1 0,0-1 0,-1 1 0,1-1 0,0 1 0,0-1 0,-1 1 0,1-1 0,0 1 0,0-1 0,0 1 0,0-1 0,-1 1 0,1 0 0,0-1 0,0 2 0,-9 24 0,-9 55 0,3 1 0,4 1 0,-2 162 0,13-205 0,9 72 0,-7-103 0,-1 1 0,1-1 0,0 1 0,1-1 0,0 0 0,1 0 0,0 0 0,0-1 0,1 1 0,0-1 0,1 0 0,-1 0 0,11 9 0,-14-15 0,0 0 0,0-1 0,0 0 0,0 1 0,1-1 0,-1 0 0,0 0 0,1 0 0,-1 0 0,1-1 0,-1 1 0,1-1 0,-1 1 0,1-1 0,-1 0 0,1 0 0,-1 0 0,4-1 0,0 0 0,-1 0 0,1-1 0,-1 0 0,0 0 0,0 0 0,1-1 0,8-6 0,5-5 0,-2 0 0,1-2 0,16-20 0,-27 29 0,39-45 0,-32 33 0,1 2 0,2 0 0,-1 0 0,24-16 0,-34 29 0,-1 0 0,1 1 0,1 0 0,-1 0 0,0 0 0,1 1 0,-1 0 0,1 0 0,-1 1 0,1 0 0,0 0 0,0 0 0,0 1 0,0 0 0,-1 0 0,1 1 0,0 0 0,12 3 0,-1 1 0,1-1 0,-1-1 0,1-1 0,0 0 0,0-1 0,23-3 0,-35 2 0,0-1 0,0 0 0,1 0 0,-1-1 0,0 0 0,0-1 0,-1 1 0,1-1 0,0-1 0,-1 1 0,0-1 0,0 0 0,0 0 0,0-1 0,-1 0 0,1 0 0,-1 0 0,-1-1 0,6-6 0,-8 9 0,-1 0 0,1 1 0,0-1 0,-1 0 0,0 0 0,1 0 0,-1 0 0,-1 0 0,1 0 0,0-1 0,-1 1 0,1 0 0,-1 0 0,0-1 0,0 1 0,0 0 0,-1 0 0,1 0 0,-1-1 0,0 1 0,0 0 0,0 0 0,0 0 0,0 0 0,-1 0 0,1 0 0,-1 1 0,0-1 0,0 0 0,0 1 0,0-1 0,0 1 0,-1 0 0,1 0 0,-4-3 0,0 1 0,-1-1 0,0 1 0,0 0 0,0 1 0,0 0 0,-1 0 0,1 0 0,-1 1 0,0 0 0,1 1 0,-1 0 0,0 0 0,-12 0 0,2 3 0,-1 1 0,1 1 0,0 0 0,0 1 0,0 1 0,1 1 0,0 0 0,0 2 0,-30 19 0,38-22 0,0 1 0,0 1 0,0-1 0,1 2 0,0-1 0,1 1 0,-11 16 0,15-19 0,0 0 0,0 0 0,0 0 0,1 1 0,0-1 0,0 1 0,0-1 0,1 1 0,0 0 0,1-1 0,-1 1 0,1 0 0,1 11 0,0-11 0,1-1 0,-1 0 0,1 0 0,0 0 0,0 0 0,1 0 0,-1 0 0,1-1 0,1 1 0,-1-1 0,1 0 0,0 0 0,0 0 0,8 7 0,-5-6 0,1-1 0,-1 1 0,1-1 0,1-1 0,-1 0 0,1 0 0,0 0 0,0-1 0,10 2 0,-2-1 0,0-2 0,1 1 0,-1-2 0,1-1 0,-1 0 0,1-1 0,-1-1 0,1 0 0,-1-1 0,20-7 0,-24 4 16,0 0-1,0-1 1,0-1 0,-1 0-1,0 0 1,20-21-1,28-18-1489,-28 27-5352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8:55.09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705 72 24575,'-3'-1'0,"-1"0"0,1 0 0,0-1 0,-1 1 0,1-1 0,0 0 0,0 0 0,0 0 0,0 0 0,1-1 0,-1 1 0,0-1 0,-3-5 0,-25-18 0,22 23 0,-1 0 0,1 1 0,0 0 0,-1 1 0,1-1 0,0 2 0,-1-1 0,0 2 0,1-1 0,-1 1 0,-9 2 0,2 1 0,0 0 0,0 0 0,0 2 0,1 0 0,-18 10 0,30-14 0,0 0 0,1 0 0,-1 0 0,1 1 0,0-1 0,0 1 0,0 0 0,0 0 0,0 0 0,0 1 0,1-1 0,0 0 0,0 1 0,-3 4 0,5-6 0,0 0 0,-1-1 0,1 1 0,0 0 0,0 0 0,0 0 0,0-1 0,0 1 0,0 0 0,0 0 0,1 0 0,-1-1 0,1 1 0,-1 0 0,1-1 0,0 1 0,0 0 0,-1-1 0,1 1 0,0-1 0,0 1 0,1-1 0,-1 1 0,0-1 0,0 0 0,1 0 0,-1 0 0,1 0 0,-1 0 0,1 0 0,-1 0 0,1 0 0,0 0 0,2 0 0,17 8 0,2-1 0,-1 0 0,1-2 0,38 5 0,-41-8 0,0 0 0,-1 2 0,1 0 0,-1 1 0,0 1 0,-1 1 0,22 12 0,-37-19 0,-1 0 0,0 0 0,0 1 0,0-1 0,0 1 0,0 0 0,0 0 0,0 0 0,0 0 0,-1 0 0,1 0 0,-1 0 0,0 0 0,1 0 0,-1 1 0,0-1 0,0 1 0,0-1 0,-1 1 0,1-1 0,-1 1 0,1-1 0,-1 4 0,0-3 0,-1 1 0,0-1 0,0 1 0,-1-1 0,1 0 0,-1 0 0,1 1 0,-1-1 0,0 0 0,0-1 0,0 1 0,-1 0 0,1 0 0,-5 3 0,-9 7 0,0-1 0,-1-1 0,-1 0 0,-29 13 0,-11-1 0,-2-3 0,0-2 0,-1-3 0,0-2 0,-73 5 0,106-15-682,-56-1-1,45-6-6143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8:59.98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547 236 24575,'-57'3'0,"-107"18"0,50-3 0,98-16 0,-1 0 0,1-1 0,-1-1 0,1-1 0,-1 0 0,1-1 0,-1-1 0,-29-9 0,44 17 0,0 0 0,1-1 0,-1 1 0,1 0 0,0 0 0,1-1 0,-1 1 0,1 0 0,0 7 0,0-8 0,-12 56 0,10-52 0,-1 0 0,1 0 0,0 0 0,1 1 0,0-1 0,1 0 0,-1 1 0,1-1 0,1 1 0,1 9 0,-2-17 0,1 0 0,-1 0 0,0-1 0,0 1 0,1 0 0,-1 0 0,0-1 0,1 1 0,-1 0 0,1 0 0,-1-1 0,1 1 0,0 0 0,-1-1 0,1 1 0,0-1 0,-1 1 0,1-1 0,0 1 0,-1-1 0,1 1 0,0-1 0,0 0 0,0 0 0,-1 1 0,1-1 0,2 0 0,-2 0 0,1 0 0,0 0 0,-1-1 0,1 1 0,0-1 0,-1 0 0,1 1 0,-1-1 0,1 0 0,-1 0 0,1 0 0,-1 0 0,2-1 0,2-2 0,-1-1 0,0 1 0,0-1 0,0 1 0,0-1 0,5-11 0,12-46 0,-19 51 0,0 1 0,2 0 0,-1 0 0,1 0 0,0 0 0,1 1 0,1-1 0,-1 1 0,14-16 0,-12 18 0,0 1 0,0 0 0,1 1 0,0-1 0,0 1 0,0 1 0,0 0 0,1 0 0,0 0 0,-1 1 0,1 1 0,1-1 0,-1 2 0,0-1 0,0 1 0,1 0 0,-1 1 0,0 0 0,1 1 0,-1 0 0,0 0 0,1 1 0,-1 0 0,0 1 0,0 0 0,9 4 0,-17-7 0,0 1 0,0-1 0,-1 0 0,1 0 0,0 1 0,0-1 0,0 0 0,0 1 0,-1-1 0,1 1 0,0-1 0,0 1 0,-1-1 0,1 1 0,0 0 0,-1-1 0,1 1 0,-1 0 0,1-1 0,0 1 0,-1 0 0,0 0 0,1 0 0,-1-1 0,0 1 0,1 0 0,-1 0 0,0 0 0,0 0 0,1 1 0,-2-1 0,0 1 0,0-1 0,0 1 0,0-1 0,0 0 0,0 1 0,0-1 0,0 0 0,0 0 0,0 0 0,-1 0 0,1 0 0,0 0 0,-1 0 0,-1 0 0,-66 28 0,63-27 0,-47 15 0,16-6 0,-1 2 0,2 2 0,0 1 0,-44 27 0,63-26 0,17-17 0,0 1 0,0-1 0,0 0 0,0 1 0,0-1 0,1 0 0,-1 1 0,0-1 0,0 0 0,0 1 0,0-1 0,0 0 0,1 0 0,-1 1 0,0-1 0,0 0 0,1 1 0,-1-1 0,0 0 0,0 0 0,1 0 0,-1 1 0,0-1 0,1 0 0,-1 0 0,0 0 0,1 0 0,-1 0 0,0 1 0,1-1 0,-1 0 0,0 0 0,1 0 0,0 0 0,44-2 0,151-42 0,101-16 0,-287 59 0,0 0 0,0 0 0,0 1 0,0 0 0,0 1 0,0 0 0,0 0 0,-1 1 0,1 1 0,0 0 0,-1 0 0,1 1 0,-1 0 0,16 9 0,-11-5 0,1 0 0,0-1 0,0-1 0,1 0 0,0-2 0,0 1 0,0-2 0,0 0 0,1-1 0,-1-1 0,1 0 0,0-1 0,-1-1 0,1-1 0,-1 0 0,0-1 0,32-10 0,25-8 0,123-17 0,-177 38 0,-18 0 0,1 0 0,-1 0 0,1 0 0,-1 0 0,0 0 0,1 0 0,-1 0 0,0 0 0,1 0 0,-1-1 0,0 1 0,1-1 0,-1 1 0,0-1 0,0 1 0,1-1 0,0-1 0,23-13 0,0 1 0,1 1 0,0 1 0,40-13 0,117-23 0,-107 30 0,118-26 0,323-32 0,-483 74 0,-1 2 0,0 1 0,0 1 0,0 2 0,36 9 0,155 55 0,-202-61 0,71 22 0,1-4 0,1-5 0,109 10 0,293-10 0,-417-22 0,88-15 0,-166 17 0,0-1 0,0 1 0,0-1 0,0 1 0,0 0 0,0 0 0,0 0 0,0 0 0,1 0 0,-1 0 0,0 0 0,0 1 0,0-1 0,0 1 0,-1 0 0,1-1 0,0 1 0,0 0 0,0 0 0,0 0 0,-1 0 0,1 0 0,0 1 0,1 1 0,-2 0 0,0 0 0,0-1 0,-1 1 0,1 0 0,-1 0 0,0 0 0,1 0 0,-1 0 0,0 0 0,-1 0 0,1 0 0,-1 0 0,1 0 0,-1 0 0,0 0 0,-1 3 0,-8 22 0,-10 36 0,19-62 0,1 1 0,-1-1 0,1 1 0,0 0 0,-1-1 0,1 1 0,0-1 0,1 1 0,-1 0 0,0-1 0,1 1 0,0 0 0,-1-1 0,1 1 0,0-1 0,0 0 0,1 1 0,-1-1 0,2 3 0,-2-4 0,1 0 0,-1 0 0,0-1 0,0 1 0,0 0 0,0-1 0,0 1 0,1-1 0,-1 0 0,0 1 0,0-1 0,1 0 0,-1 0 0,0 0 0,1 0 0,-1 0 0,0 0 0,0 0 0,1 0 0,-1 0 0,0-1 0,0 1 0,1 0 0,-1-1 0,0 1 0,0-1 0,0 0 0,0 1 0,1-1 0,-1 0 0,0 1 0,0-1 0,1-2 0,37-36 0,-30 30 0,-3 2 0,2 0 0,-1 0 0,1 1 0,0 0 0,0 1 0,1-1 0,-1 2 0,1-1 0,0 1 0,1 1 0,-1 0 0,14-3 0,-16 4 0,0 2 0,0-1 0,-1 1 0,1 0 0,0 0 0,0 1 0,0 0 0,0 0 0,-1 1 0,1 0 0,0 0 0,-1 0 0,0 1 0,1 0 0,-1 0 0,0 1 0,-1 0 0,9 7 0,-6-5 0,-1-1 0,1 1 0,0-1 0,0-1 0,0 1 0,0-1 0,1-1 0,0 1 0,0-2 0,0 1 0,0-1 0,0-1 0,10 1 0,-6-1 0,0-2 0,-1 0 0,1-1 0,0 0 0,-1 0 0,0-2 0,1 1 0,-1-2 0,12-5 0,10-6 0,-2-1 0,0-1 0,-1-2 0,-1-1 0,49-45 0,-78 64 0,0 0 0,1 0 0,0 1 0,-1-1 0,1 1 0,0-1 0,0 1 0,0 0 0,0 0 0,0 0 0,0 0 0,0 0 0,0 0 0,0 0 0,1 1 0,-1-1 0,0 1 0,0 0 0,1-1 0,-1 1 0,0 0 0,1 0 0,-1 1 0,0-1 0,0 0 0,1 1 0,-1 0 0,0-1 0,0 1 0,0 0 0,1 0 0,2 2 0,3 4 0,-1 0 0,1 0 0,-1 0 0,-1 1 0,1 0 0,5 12 0,20 21 0,-15-22 0,1-2 0,1 0 0,0-1 0,2-1 0,-1 0 0,41 19 0,-49-29 0,0 0 0,1-1 0,-1 0 0,1-1 0,0 0 0,1-1 0,-1-1 0,0 0 0,0-1 0,1 0 0,-1-1 0,0 0 0,0-1 0,20-6 0,48-20 0,-2-3 0,114-63 0,-118 55 0,89-58 0,-111 62 0,94-44 0,-142 77 0,-1 0 0,1 0 0,1 0 0,-1 1 0,0 0 0,0 0 0,0 1 0,0-1 0,1 1 0,-1 0 0,0 1 0,0-1 0,1 1 0,-1 0 0,0 0 0,8 3 0,1 3 0,0 0 0,0 1 0,-1 0 0,15 13 0,1 0 0,-19-14 0,1 0 0,0-1 0,0 0 0,1-1 0,0 0 0,0-1 0,0 0 0,0-1 0,1-1 0,-1 1 0,1-2 0,0 0 0,-1 0 0,1-2 0,0 1 0,-1-1 0,1-1 0,-1-1 0,1 1 0,-1-2 0,0 0 0,19-8 0,-1-3 0,-1-2 0,-1 0 0,0-2 0,-1-1 0,-2-1 0,43-45 0,-67 65 0,0 0 0,0 0 0,0 0 0,-1 1 0,1-1 0,0 0 0,0 0 0,0 1 0,0-1 0,0 1 0,1-1 0,-1 1 0,0-1 0,0 1 0,0-1 0,0 1 0,1 0 0,-1 0 0,0 0 0,0 0 0,0 0 0,1 0 0,-1 0 0,0 0 0,2 1 0,-1-1 0,0 2 0,0-1 0,-1 0 0,1 0 0,0 1 0,0-1 0,-1 1 0,1-1 0,-1 1 0,0 0 0,1-1 0,-1 1 0,1 3 0,6 10 0,-1 1 0,-1-1 0,5 21 0,-5-15 0,-1-7 0,1 0 0,1-1 0,0 0 0,1 0 0,0-1 0,0 0 0,2 0 0,-1-1 0,2 0 0,16 14 0,-23-22 0,-1 0 0,1 0 0,0-1 0,0 1 0,0-1 0,1 0 0,-1 0 0,0 0 0,1-1 0,-1 0 0,1 0 0,-1 0 0,1 0 0,0 0 0,0-1 0,-1 0 0,1 0 0,0-1 0,-1 1 0,1-1 0,0 0 0,-1 0 0,1 0 0,-1-1 0,1 0 0,-1 1 0,0-2 0,0 1 0,0 0 0,0-1 0,0 0 0,0 0 0,-1 0 0,0 0 0,1-1 0,2-3 0,3-5 0,-2 1 0,1-1 0,-2-1 0,1 1 0,-2-1 0,0 0 0,0-1 0,-1 1 0,3-20 0,11-31 0,-19 64 0,1-1 0,0 0 0,0 1 0,0-1 0,0 1 0,0-1 0,1 1 0,-1-1 0,0 0 0,0 1 0,0-1 0,0 1 0,1-1 0,-1 1 0,0-1 0,0 1 0,1-1 0,-1 1 0,1-1 0,-1 1 0,0 0 0,1-1 0,-1 1 0,1-1 0,-1 1 0,1 0 0,-1 0 0,1-1 0,-1 1 0,1 0 0,-1 0 0,1-1 0,-1 1 0,1 0 0,-1 0 0,1 0 0,0 0 0,-1 0 0,1 0 0,-1 0 0,1 0 0,-1 0 0,1 0 0,0 0 0,-1 0 0,1 1 0,-1-1 0,1 0 0,-1 0 0,1 0 0,-1 1 0,1-1 0,-1 0 0,1 1 0,-1-1 0,1 0 0,-1 1 0,0-1 0,1 1 0,-1-1 0,0 1 0,1 0 0,26 45 0,-14-22 0,-8-18 0,0 0 0,-1 0 0,2-1 0,-1 1 0,1-1 0,-1 0 0,2-1 0,-1 1 0,0-1 0,1-1 0,0 1 0,-1-1 0,2 0 0,-1-1 0,0 1 0,0-2 0,1 1 0,-1-1 0,1 0 0,-1 0 0,1-1 0,-1 0 0,1 0 0,0-1 0,-1 0 0,1-1 0,-1 1 0,0-1 0,0-1 0,1 1 0,-1-1 0,-1-1 0,1 1 0,0-1 0,-1 0 0,0 0 0,0-1 0,7-7 0,1-3 0,25-22 0,-38 36 0,0 0 0,1 0 0,-1 0 0,1 0 0,-1 0 0,1 0 0,-1 0 0,1 0 0,0 1 0,0-1 0,-1 1 0,1-1 0,0 1 0,0 0 0,-1 0 0,1 0 0,0 0 0,0 0 0,0 0 0,-1 0 0,1 0 0,0 1 0,2 0 0,-3 0 0,1 0 0,0 0 0,0 0 0,0 0 0,0-1 0,0 1 0,0-1 0,0 1 0,0-1 0,0 0 0,0 0 0,0 0 0,0 0 0,0 0 0,0 0 0,0 0 0,0-1 0,3 0 0,4-1 0,8 0 0,0 0 0,1 0 0,-1 2 0,0 0 0,0 1 0,0 0 0,0 2 0,0 0 0,0 1 0,-1 0 0,1 2 0,-1 0 0,0 1 0,-1 0 0,0 1 0,15 11 0,-23-16 0,-1 0 0,1 0 0,-1 0 0,1-1 0,0 0 0,0 0 0,0 0 0,0-1 0,0 0 0,1-1 0,9 0 0,9-2 0,48-9 0,-17 1 0,-47 9 0,0-1 0,-1-1 0,1 0 0,-1 0 0,0-1 0,0 0 0,-1-1 0,1 0 0,-1 0 0,0-1 0,0 0 0,0 0 0,-1-1 0,0 0 0,8-11 0,-13 17 0,-1 0 0,0 0 0,0 0 0,0 0 0,1 0 0,-1 0 0,0 0 0,1 0 0,-1 0 0,1 1 0,-1-1 0,1 1 0,-1-1 0,1 1 0,-1 0 0,1-1 0,0 1 0,-1 0 0,1 0 0,-1 0 0,1 0 0,0 0 0,-1 1 0,1-1 0,-1 0 0,1 1 0,-1-1 0,1 1 0,2 1 0,4 3 0,0 0 0,0 0 0,0 1 0,9 8 0,18 12 0,-28-22 0,0-1 0,0 1 0,1-2 0,-1 1 0,1-1 0,0 0 0,-1-1 0,1 1 0,0-2 0,0 1 0,0-1 0,0 0 0,0-1 0,0 0 0,0 0 0,0-1 0,-1 0 0,14-5 0,25-12 0,-37 15 0,0 0 0,0 1 0,0 0 0,1 0 0,9-2 0,-15 5 0,0 0 0,0 0 0,0 0 0,0 1 0,0-1 0,0 1 0,0 0 0,0 0 0,0 0 0,0 0 0,-1 1 0,1 0 0,0-1 0,-1 1 0,0 1 0,5 2 0,3 4 0,1-1 0,0 0 0,1 0 0,-1-2 0,2 1 0,20 6 0,-23-11 0,-1 0 0,1 0 0,-1-1 0,1 0 0,-1-1 0,1-1 0,-1 1 0,1-2 0,18-4 0,-21 4 0,0-1 0,0 0 0,0 0 0,-1-1 0,1 0 0,-1 0 0,0-1 0,8-7 0,21-13 0,-34 24 4,0 0-1,0 1 0,0-1 0,0 0 1,0 1-1,0-1 0,0 1 0,0 0 0,0-1 1,1 1-1,-1 0 0,0 0 0,0 0 1,0 1-1,0-1 0,0 0 0,0 1 1,4 1-1,34 19-399,-25-11-635,2-1-5795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49:03.31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0 113 24575,'44'-18'0,"15"12"0,0 2 0,94 6 0,-40 1 0,-36-4 0,107-15 0,8-4 0,-109 13 0,1 4 0,0 3 0,85 11 0,88 2 0,-154-14-341,-1-4 0,1-4-1,127-29 1,-176 24-6485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12:19.9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584 7973 24575,'3'-1'0,"-1"0"0,1 0 0,-1 0 0,1 0 0,-1 0 0,1-1 0,-1 1 0,1-1 0,-1 1 0,0-1 0,3-3 0,17-11 0,3 9 0,0 0 0,1 2 0,-1 0 0,50-1 0,-27 3 0,809-44 0,-227 22 0,-606 22 0,584-57 0,-438 56 0,238 22 0,48 43 0,-392-53 0,2-3 0,-1-3 0,0-3 0,87-11 0,80-1 0,-33 22 0,201 37 0,-315-35 0,65 5 0,184-4 0,-31-36 0,2-1 0,-161 15 0,6-1 0,650 11 0,-765-1 0,50-10 0,-51 6 0,54-2 0,-29 9 0,88 15 0,-105-12 0,0-2 0,0-2 0,60-5 0,-79 0 0,-1-2 0,0 0 0,0-1 0,-1-1 0,0-2 0,0 0 0,21-13 0,-14 7 0,1 1 0,45-15 0,-43 21 0,-19 7 0,0-1 0,0-1 0,-1 0 0,0 0 0,0-1 0,21-13 0,-31 17 0,0 0 0,0 0 0,0-1 0,-1 1 0,1 0 0,0-1 0,-1 1 0,1-1 0,-1 1 0,0 0 0,1-1 0,-1 1 0,0-1 0,0 1 0,0-1 0,0 1 0,0-1 0,0 1 0,0-1 0,-1 1 0,1-1 0,0 1 0,-1-1 0,1 1 0,-1-1 0,0 1 0,0-2 0,-26-42 0,20 34 0,-10-21 0,2-1 0,1 0 0,2-1 0,2 0 0,-12-59 0,-2-9 0,-3-17 0,-12-128 0,30 178 0,-4-145 0,12 141 0,-12-79 0,-19-22 0,17 103 0,2 0 0,4-1 0,0-114 0,37-56 0,-5 61 0,-3 9 0,7-148 0,-26 283 0,2 1 0,2 0 0,1 0 0,1 0 0,3 1 0,19-51 0,105-190 0,-56 128 0,27-80 0,-86 182 0,-3-1 0,20-97 0,-29 83 0,-3-1 0,-6-100 0,0 42 0,3-33 0,-3-177 0,-5 244 0,3 45 0,2 1 0,3-43 0,9-215 0,-6 115 0,5 24 0,-2 71 0,-4 0 0,-8-96 0,-13 22 0,-27-322 0,21 203 0,17 236 0,-2 1 0,-2 0 0,-2 0 0,-22-49 0,33 87 0,0 1 0,-1-1 0,0 1 0,0 0 0,-1 0 0,1 0 0,-1 0 0,0 0 0,0 1 0,-1 0 0,1 0 0,-1 0 0,0 1 0,0-1 0,-10-4 0,5 5 0,-1 0 0,0 0 0,0 1 0,0 0 0,0 1 0,0 0 0,-20 2 0,-742-14 0,716 11 0,-528-7 0,-41-1 0,-388-13 0,-564 15-701,1046 18 701,-762-6 0,885-15 50,-301-13-161,5-40 873,660 58-762,0-3 0,1-1 0,-75-29 0,116 38-124,1 0 0,-1 0 0,1 0 0,-1-1 0,1 1 0,-1-1-1,1 0 1,0 0 0,0 0 0,-3-4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2:18.99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677 6 24575,'-145'9'0,"87"-3"0,21-5 0,0-2 0,-48-6 0,-31-2 0,-71 5 0,187 4 0,0 0 0,-1 1 0,1-1 0,-1 0 0,1 1 0,0-1 0,-1 0 0,1 1 0,0-1 0,0 1 0,-1-1 0,1 1 0,0-1 0,0 0 0,-1 1 0,1-1 0,0 1 0,0-1 0,0 1 0,0-1 0,0 1 0,0-1 0,0 1 0,0-1 0,0 1 0,0-1 0,0 1 0,0-1 0,0 1 0,1-1 0,-1 1 0,0 0 0,6 28 0,-4-19 0,2 31 0,-2-1 0,-2 1 0,-2-1 0,-9 53 0,3-17 0,7-52 0,2 0 0,1 0 0,9 47 0,-1-14 0,-10-54 0,1-1 0,0 1 0,0 0 0,0-1 0,0 1 0,0 0 0,0-1 0,1 1 0,-1-1 0,1 0 0,0 0 0,0 1 0,0-1 0,0 0 0,0-1 0,0 1 0,0 0 0,1 0 0,-1-1 0,1 0 0,-1 1 0,1-1 0,-1 0 0,1 0 0,0 0 0,-1-1 0,1 1 0,0-1 0,5 1 0,11 1 0,-1-2 0,1 0 0,30-3 0,-12 0 0,408 2 0,-417 2 0,0 2 0,30 6 0,-36-4 0,0-2 0,0 0 0,0-1 0,31-2 0,-51 0 0,-1 0 0,1 0 0,0 0 0,-1 0 0,1 0 0,-1-1 0,1 1 0,-1 0 0,1-1 0,-1 1 0,0-1 0,1 1 0,-1-1 0,1 0 0,-1 0 0,0 1 0,0-1 0,1 0 0,-1 0 0,0 0 0,0-1 0,0 1 0,0 0 0,0 0 0,0 0 0,-1-1 0,1 1 0,0 0 0,-1-1 0,1 1 0,-1-1 0,1 1 0,-1-1 0,0 1 0,1-1 0,-1 1 0,0-1 0,0 1 0,0-1 0,0 1 0,-1-4 0,-1-5 0,-2-1 0,1 1 0,-1 0 0,0 0 0,-8-11 0,-4-15 0,-32-149 0,34 122 0,-22-65 0,21 101 26,13 24-133,0 0 0,0 0 0,0 0 0,0 0 0,1-1 0,0 1 0,-1-1 0,1 1 0,0-1 0,1 1 0,-1-1 0,0-3 0,3-5-6719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12:27.84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3163 70 24575,'0'0'0,"-1"0"0,1-1 0,0 1 0,-1 0 0,1 0 0,0-1 0,-1 1 0,1 0 0,0 0 0,-1-1 0,1 1 0,0 0 0,-1 0 0,1 0 0,-1 0 0,1-1 0,0 1 0,-1 0 0,1 0 0,-1 0 0,1 0 0,-1 0 0,1 0 0,0 0 0,-1 0 0,1 0 0,-1 1 0,1-1 0,0 0 0,-1 0 0,1 0 0,-1 0 0,1 0 0,0 1 0,-1-1 0,1 0 0,-1 1 0,-25 9 0,15-5 0,-19 1 0,0-2 0,-1 0 0,1-2 0,-1-1 0,-47-5 0,-7 1 0,-20 4 0,-111-3 0,159-6 0,-109-29 0,122 24 0,0 2 0,-2 2 0,1 3 0,-56-3 0,56 12 0,-51 9 0,8 0 0,-123 21 0,140-20 0,-313 49 0,307-55 0,-131-7 0,84-3 0,80 3 0,11-1 0,0 1 0,0 2 0,-62 11 0,69-9 0,0-1 0,0-1 0,1-1 0,-1-2 0,0 0 0,0-2 0,-39-9 0,23 5 0,-6-8 0,41 12 0,1 0 0,-1 1 0,1 0 0,-1 0 0,0 1 0,0-1 0,-9 1 0,15 1 0,0 0 0,0 0 0,-1 0 0,1 1 0,0-1 0,0 0 0,0 1 0,0-1 0,0 1 0,0 0 0,0-1 0,0 1 0,0 0 0,0-1 0,0 1 0,0 0 0,1 0 0,-1 0 0,0 0 0,1-1 0,-1 1 0,0 0 0,0 2 0,-7 32 0,8-22 0,1 0 0,0 0 0,4 18 0,77 316 0,-80-338 0,7 26 0,-2 1 0,-1 0 0,-2 0 0,-1 62 0,-7-73 0,-1-1 0,-9 31 0,7-34 0,2-1 0,1 1 0,0 0 0,0 22 0,3-22 0,0-12 0,1 1 0,0-1 0,0 1 0,1-1 0,0 1 0,4 12 0,-4-19 0,0-1 0,0 1 0,1-1 0,-1 0 0,0 1 0,1-1 0,0 0 0,0 0 0,-1 0 0,1 0 0,0-1 0,1 1 0,-1 0 0,0-1 0,0 1 0,1-1 0,-1 0 0,1 0 0,-1 0 0,1 0 0,-1 0 0,1-1 0,-1 1 0,1-1 0,0 0 0,-1 1 0,5-1 0,225-5 0,17-19 0,320-22 0,-371 25 0,-115 9 0,87 0 0,-111 9 0,95-17 0,-96 10 0,97-3 0,-128 11 0,0-2 0,-1 0 0,1-2 0,43-15 0,34-7 0,-57 19 0,1 1 0,77-1 0,-49 0 0,-64 6 0,1 1 0,-1 1 0,1 0 0,-1 0 0,1 1 0,21 3 0,177 29 0,-26 11 0,-183-43 0,-1 0 0,0 0 0,1 0 0,-1 0 0,1 0 0,-1 0 0,1 0 0,-1 0 0,1-1 0,-1 1 0,0-1 0,1 1 0,-1-1 0,0 1 0,1-1 0,-1 0 0,0 0 0,0 0 0,1 0 0,-1 0 0,0 0 0,1-1 0,0-1 0,1 0 0,-1-1 0,0 0 0,0 1 0,0-1 0,0 0 0,1-7 0,1-4 0,-1 1 0,-1-1 0,1-22 0,-3 17 0,12-184 0,-9 161 0,-2 0 0,-1 0 0,-12-79 0,7 95-151,2 1-1,1-1 0,1 0 0,1 1 1,1-1-1,2 0 0,0 1 1,13-46-1,-7 47-6674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12:29.983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1803 121 24575,'6'-1'0,"1"0"0,-1 0 0,0-1 0,0 0 0,10-4 0,-6 2 0,-84-2 0,-218-5 0,134 2 0,-124 22 0,182-5 0,-54 10 0,-174 43 0,307-57 0,1-1 0,-1-2 0,1 0 0,-1-1 0,1-1 0,-1-1 0,-22-5 0,11 3 0,-44-2 0,63 6 0,3-1 0,0 1 0,1 1 0,-1-1 0,1 2 0,-20 4 0,27-6 0,0 1 0,0 0 0,0 0 0,0 1 0,0-1 0,0 0 0,0 1 0,0-1 0,0 1 0,1 0 0,-1 0 0,0-1 0,1 1 0,0 0 0,-1 0 0,1 0 0,0 1 0,0-1 0,0 0 0,0 0 0,1 0 0,-1 1 0,1-1 0,-1 0 0,1 1 0,0-1 0,0 1 0,0-1 0,0 4 0,6 72 0,-4-57 0,0 0 0,-1 1 0,-1-1 0,-1 0 0,-5 27 0,-46 250 0,51-296 0,1 1 0,-1-1 0,1 1 0,0-1 0,-1 1 0,1-1 0,0 1 0,1-1 0,-1 1 0,0-1 0,1 1 0,-1-1 0,1 1 0,0-1 0,0 1 0,0-1 0,0 0 0,0 0 0,1 1 0,-1-1 0,1 0 0,-1 0 0,1 0 0,0 0 0,0-1 0,-1 1 0,1 0 0,3 1 0,3 1 0,-1-1 0,1 0 0,-1 0 0,1-1 0,0 0 0,0 0 0,0-1 0,9 1 0,34 3 0,160 22 0,7-3 0,-142-18 0,588 25 0,-621-28 0,0 1 0,0 3 0,0 1 0,-1 2 0,0 3 0,45 18 0,-53-21 0,0-2 0,54 5 0,-64-10 0,22 5 0,-29-4 0,0-1 0,0-1 0,28 0 0,-40-3 0,1 1 0,-1-1 0,0 0 0,1 0 0,-1-1 0,0 0 0,0 0 0,0 0 0,0 0 0,0-1 0,0 0 0,-1 0 0,0 0 0,1 0 0,5-7 0,1-2 0,-2 0 0,1 0 0,-1-1 0,-1-1 0,-1 0 0,0 0 0,0 0 0,-1-1 0,-1 0 0,-1 0 0,0 0 0,-1 0 0,0-1 0,-2 1 0,0-1 0,-1-20 0,-3-24 0,-4 1 0,-27-116 0,16 92 0,-4-10 0,10 49 0,-9-74 0,21 111-72,1 0 1,-1 1-1,1-1 0,0 1 0,0-1 0,1 1 0,0 0 0,0 0 1,0 0-1,1 0 0,0 0 0,0 0 0,1 0 0,-1 1 0,1 0 1,0 0-1,1 0 0,5-5 0,11-13-6754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12:34.27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325 7713 24575,'0'1'0,"3"39"0,-3-39 0,0 1 0,0-1 0,0 1 0,0-1 0,1 0 0,-1 1 0,1-1 0,-1 0 0,1 1 0,-1-1 0,1 0 0,0 1 0,-1-1 0,1 0 0,0 0 0,0 0 0,0 0 0,0 0 0,0 0 0,0 0 0,1 0 0,-1 0 0,2 1 0,-2-2 0,0 0 0,0-1 0,0 1 0,-1 0 0,1 0 0,0-1 0,0 1 0,0 0 0,-1-1 0,1 1 0,0-1 0,0 1 0,-1-1 0,1 1 0,0-1 0,-1 0 0,1 1 0,-1-1 0,1 0 0,-1 1 0,1-1 0,-1 0 0,0 0 0,1 0 0,-1 1 0,0-1 0,1 0 0,-1 0 0,0 0 0,0-1 0,9-34 0,-7 25 0,2-4 0,-1 1 0,-1-1 0,0 0 0,0 0 0,-2 0 0,0 0 0,-1 0 0,0 0 0,-4-17 0,-3-19 0,0-55 0,-1-6 0,-1-39 0,-3-22 0,5 78 0,6 64 0,-11-61 0,7 49 0,1 0 0,2 0 0,6-85 0,0 28 0,-3 37 0,1 9 0,-2 0 0,-14-95 0,12 131 0,1 0 0,0-1 0,1 1 0,1 0 0,5-35 0,3 9 0,16-52 0,-19 74 0,-1 0 0,-1-1 0,0-22 0,5-39 0,-1 17 0,-2 0 0,-6-111 0,-2 55 0,-10-252 0,-11-70 0,15 101 0,1 32 0,2 231 0,-30-148 0,-89-474 0,124 697 0,-44-385 0,39 284 0,13-180 0,2 120 0,-21-270 0,11 364 0,10-100 0,1 0 0,0 76 0,-6 79 0,-2 0 0,0 0 0,-1-1 0,0 1 0,-2-1 0,-4-27 0,-7-45 0,11 68 0,-2-1 0,-7-28 0,8 44 0,-1-1 0,0 1 0,-1 1 0,1-1 0,-1 0 0,-1 1 0,0 0 0,0 0 0,0 0 0,-7-6 0,3 4 0,6 7 0,1 0 0,-1-1 0,1 1 0,-1-1 0,1 0 0,0 1 0,0-1 0,0 0 0,-1-4 0,3 6 0,0 0 0,0 0 0,0 0 0,1 0 0,-1 0 0,0 0 0,0-1 0,1 1 0,-1 0 0,1 0 0,-1 0 0,1 0 0,-1 0 0,1 1 0,0-1 0,0 0 0,-1 0 0,1 0 0,0 0 0,0 1 0,0-1 0,0 0 0,0 1 0,0-1 0,0 1 0,0-1 0,0 1 0,0 0 0,0-1 0,0 1 0,0 0 0,0-1 0,2 1 0,50-17 0,109-19 0,-67 17 0,197-25 0,-150 27 0,744-77 0,-758 85 0,78-3 0,108 30 0,-107 1 0,-116-7 0,-52-8 0,0 1 0,-1 2 0,0 2 0,50 17 0,-85-25 0,0 0 0,-1 0 0,1 0 0,0 0 0,-1 1 0,1-1 0,-1 1 0,1-1 0,-1 1 0,0 0 0,0 0 0,1 0 0,-1 0 0,-1 1 0,1-1 0,0 0 0,-1 1 0,1-1 0,-1 1 0,2 4 0,-3-3 0,0 1 0,0-1 0,0 1 0,-1-1 0,0 1 0,0-1 0,0 1 0,0-1 0,-1 0 0,0 1 0,0-1 0,-3 6 0,-126 284 0,46-97 0,31-61 0,-51 202 0,41-120 0,49-165 0,3 1 0,1 1 0,-4 101 0,17 168 0,4-242 0,4 0 0,23 94 0,58 160 0,-57-216 0,8 30 0,178 574 0,-95-401 0,84 265 0,-196-535 0,-2 0 0,-3 1 0,2 96 0,-11-60 0,-19 133 0,1-78 0,1 176 0,7-136 0,0-8 0,-1 41 0,0 11 0,-10 48 0,-1-11 0,0 77 0,18-258 0,-27 137 0,0 1 0,-10 74 0,21-175 0,-6 162 0,13-63 0,3-89 0,-46 315 0,27-249 0,-20 132 0,51-329 5,-1 0-1,0 0 1,0 0-1,0 0 0,0 0 1,-1 0-1,1 0 1,0 0-1,0 0 0,-1 0 1,1 0-1,0 0 1,-1 0-1,1 0 1,-1 0-1,1-1 0,-1 1 1,1 0-1,-1 0 1,0 0-1,1-1 0,-1 1 1,0 0-1,0-1 1,1 1-1,-3 0 1,2-1-80,0-1 1,0 0 0,-1 1 0,1-1-1,0 0 1,0 0 0,0 0 0,0 0 0,1 0-1,-1 0 1,0 0 0,0 0 0,0 0-1,1 0 1,-1 0 0,1-1 0,-1 1-1,1 0 1,-1-2 0,-6-14-6752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12:09.80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9728 290 24575,'-23'-1'0,"1"-1"0,-28-7 0,-39-3 0,-3 1 0,65 6 0,-47-1 0,-345 8 0,-254-4 0,232-26 0,207 11 0,-137-15 0,-147-8 0,324 32 0,-237-5 0,111 15 0,-481-4 0,593-5 0,-225 0 0,-677 8 0,-45-75 0,1013 65 0,17 0 0,-246 14 0,295 1 0,36-4 0,-68 13 0,95-12 0,0 1 0,0 0 0,0 1 0,1 0 0,0 1 0,0 0 0,0 1 0,1 0 0,-12 10 0,-57 50 0,-165 146 0,188-159 0,3 4 0,-54 72 0,87-102 0,-274 400 0,268-380 0,2 1 0,3 1 0,1 2 0,3 0 0,-18 81 0,21-53 0,4 1 0,4 0 0,2 89 0,19 74 0,49 270 0,-55-458 0,8 49 0,42 326 0,-31 4 0,-46 115 0,-4-339 0,21-196-88,6-19 267,9-23-1051,-12 24 288,7-16-6242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12:12.06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3021 0 24575,'-783'33'0,"471"8"0,-245 23 0,143-61 0,164-25 0,229 20 0,0 1 0,0 0 0,0 2 0,0 0 0,-24 5 0,-104 29 0,62-13 0,76-19 0,0 0 0,0 1 0,0 0 0,0 0 0,1 2 0,-1-1 0,1 1 0,1 1 0,-1-1 0,1 2 0,0-1 0,1 1 0,0 1 0,0-1 0,0 1 0,2 1 0,-1 0 0,1-1 0,0 2 0,1-1 0,0 1 0,1 0 0,0 0 0,-3 16 0,-3 21 0,3 1 0,2 0 0,2 0 0,4 73 0,0-61 0,46 642 0,-10-336 0,-33-267 0,-13 169 0,-20 17 0,-44 587 0,26 55 0,36-806 0,5-79 0,3 0 0,3 84 0,0-122 0,1 1 0,0-1 0,1 1 0,-1-1 0,1 0 0,0 1 0,0-1 0,1 0 0,0 0 0,0 0 0,0-1 0,0 1 0,1-1 0,5 7 0,-2-5 0,1 0 0,-1-1 0,1 0 0,0 0 0,1 0 0,-1-1 0,18 6 0,6-1 0,0-2 0,1-1 0,58 3 0,-90-9 0,450 4 0,1-32 0,-244 12 0,261-10 0,912 67 0,-979-7 0,-307-31 0,-1-4 0,119-15 0,-177 10 0,0-1 0,36-13 0,-58 16 0,0-2 0,0 1 0,-1-1 0,0-1 0,0-1 0,-1 0 0,23-18 0,-31 21 0,1 0 0,-1 0 0,0 0 0,0-1 0,0 1 0,-1-1 0,0 0 0,0 0 0,-1 0 0,1-1 0,-1 1 0,2-13 0,-3 8 0,0-1 0,-1 0 0,0 1 0,0-1 0,-1 0 0,-5-20 0,-5-6 0,-2 1 0,-1 0 0,-25-46 0,32 68 0,-106-195 0,-49-115 0,154 307 0,-222-597 0,186 472 0,5-1 0,-27-206 0,49 227 0,2 24 0,-2-150 0,17 217 0,-13-353 0,7 312 0,4-1 0,2 1 0,17-119 0,-14 144 0,-2 0 0,-2 0 0,-13-91 0,12 126 0,-5-47 0,-3-31 0,-4 0 0,-3 1 0,-31-90 0,41 165 10,0-1 0,0 2 0,-2-1 0,0 1 0,0 0 0,-2 1 0,1 0 0,-2 1 0,1 0 0,-2 0 0,-22-15 0,5 7-307,0 1 0,-2 2 0,1 1 0,-50-17 0,60 25-6529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12:39.21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463 7578 24575,'10'-85'0,"-6"60"0,-1 0 0,0 0 0,-3-43 0,-77-449 0,1 4 0,53 304 0,-27-454 0,53 604 0,18-96 0,-11 99 0,4-111 0,-11 98 0,3 1 0,28-126 0,-18 115 0,1-73 0,-11 74 0,0-51 0,-6 0 0,-21-169 0,11 188 0,-17-372 0,-13-137 0,-20 145 0,-5-50 0,36-3 0,29 471 0,-5-252 0,0 243 0,-3 0 0,-27-109 0,11 68 0,16 67 0,-1 0 0,-27-71 0,25 75 0,17 26 0,16 11 0,40 16 0,1-2 0,0-4 0,1-2 0,1-3 0,124-3 0,879-64-898,-555 22 602,787-3-160,-1207 40 682,-40-1 130,0 2 0,0 3 0,93 16 0,-144-19-356,0 0 0,-1 1 0,1-1 0,0 1 0,0-1 0,-1 1 0,1 0 0,0-1 0,-1 1 0,1 0 0,-1 0 0,1 0 0,-1 0 0,1 1 0,-1-1 0,0 0 0,1 0 0,-1 1 0,0-1 0,0 1 0,0-1 0,0 1 0,0 0 0,-1-1 0,1 1 0,0 0 0,-1-1 0,1 1 0,-1 0 0,0 0 0,0 0 0,1-1 0,-1 1 0,0 0 0,0 0 0,-1 0 0,1-1 0,0 1 0,-1 0 0,1 0 0,-1-1 0,1 1 0,-1 0 0,0 0 0,-1 1 0,-4 10 0,-1 1 0,-1-2 0,0 1 0,-15 16 0,14-18 0,-18 28 0,2 1 0,1 0 0,-35 87 0,-29 142 0,-5 205 0,37 8 0,9-59 0,10-94 0,8 351 0,57 856-889,-7-697 531,51 363-55,-52-843 138,-20-323-5981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12:39.79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852 29 24575,'0'-1'0,"0"0"0,0 0 0,0 0 0,0 0 0,0-1 0,-1 1 0,1 0 0,0 0 0,0 0 0,-1 0 0,1 0 0,0 0 0,-1 0 0,1 0 0,-1 0 0,0 0 0,1 1 0,-1-1 0,0 0 0,1 0 0,-1 0 0,0 1 0,0-1 0,0 0 0,0 1 0,0-1 0,1 1 0,-1-1 0,0 1 0,0-1 0,0 1 0,-1 0 0,1-1 0,0 1 0,0 0 0,0 0 0,0 0 0,-2 0 0,0 0 0,0 0 0,1 1 0,-1-1 0,0 1 0,0-1 0,1 1 0,-1 0 0,1 0 0,-1 0 0,1 1 0,-1-1 0,1 1 0,-5 3 0,-14 18 0,1 1 0,2 1 0,-29 47 0,10-14 0,-278 446 0,86-130 0,210-344-81,13-18-133,-1-1 0,0 1 0,-1-1 0,0-1 0,-19 18 0,13-18-6612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12:40.17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68 92 24575,'-22'-21'0,"17"17"0,0 0 0,1-1 0,-1 0 0,1 1 0,-1-2 0,2 1 0,-1 0 0,-6-12 0,10 16 0,0 1 0,0-1 0,0 1 0,-1-1 0,1 1 0,0 0 0,0-1 0,0 1 0,0-1 0,0 1 0,0-1 0,0 1 0,0-1 0,0 1 0,0-1 0,1 1 0,-1 0 0,0-1 0,0 1 0,0-1 0,0 1 0,1-1 0,-1 1 0,0 0 0,0-1 0,1 1 0,-1 0 0,0-1 0,1 1 0,-1 0 0,0-1 0,1 1 0,-1 0 0,0 0 0,1-1 0,-1 1 0,1 0 0,-1 0 0,1 0 0,-1 0 0,0-1 0,1 1 0,-1 0 0,1 0 0,-1 0 0,1 0 0,-1 0 0,1 0 0,-1 0 0,0 0 0,1 0 0,-1 1 0,1-1 0,-1 0 0,1 0 0,-1 0 0,1 0 0,-1 1 0,31 7 0,62 33 0,-2 3 0,-2 4 0,-2 4 0,115 90 0,-143-95 0,-3 1 0,-2 4 0,-1 1 0,-4 3 0,-2 2 0,-2 2 0,58 102 0,-87-133-1365,-1-7-5461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17:03.8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18620 164 24575,'-922'-14'0,"-899"16"-304,816 11-1249,-3623-14-2879,2718-23 3495,9 0 7,723 14 609,-18-1-7,633 12 637,-854-6 2125,3-68-261,1382 71-1984,-55-8 1044,-1 5 1,-168 11-1,247-6-1233,1 1 0,0 0 0,1 1 0,-1 0 0,0 0 0,0 1 0,1 0 0,0 0 0,-1 1 0,1 0 0,0 0 0,1 0 0,-1 1 0,1 0 0,0 0 0,0 1 0,1 0 0,-1 0 0,1 0 0,0 1 0,1 0 0,0-1 0,0 2 0,0-1 0,1 0 0,0 1 0,1-1 0,-3 10 0,-4 26 0,1 2 0,2-1 0,2 1 0,2 0 0,5 59 0,39 225 0,-31-260 0,73 387 0,13 81 0,48 1499 0,-123-946 0,3 353 0,-26-1322 0,-5 777 0,-38-2 0,30-736 0,-60 1062 0,66-847 0,-70 472 0,-66-190 0,114-539 0,28-110 0,1 0 0,-1-1 0,1 1 0,0 0 0,1 0 0,-1-1 0,2 1 0,-1 0 0,1 0 0,0-1 0,1 1 0,0 0 0,5 13 0,-3-15 0,-1 0 0,1 0 0,1 0 0,-1 0 0,1-1 0,0 0 0,0 0 0,1 0 0,-1-1 0,1 1 0,0-2 0,0 1 0,0 0 0,1-1 0,8 3 0,15 5 0,1-1 0,0-2 0,49 7 0,101 3 0,-87-10 0,253 10 0,-178-12 0,541-9 2,-468-4-257,3458-137-4020,-783 19 1563,135 72 1345,-838 100 4561,355 98-450,-2548-144-2744,1314 58 0,-14-59 2669,-1022-10-2669,319-54 0,-569 57 0,0-3 0,-1-1 0,79-31 0,-111 36 0,0-1 0,-1-1 0,0-1 0,-1 0 0,0-1 0,0-1 0,-1 0 0,0 0 0,-1-2 0,0 1 0,-1-1 0,-1-1 0,0 0 0,10-19 0,-2-7 0,-1-1 0,-2-1 0,-2-1 0,-1 0 0,-3 0 0,-1-1 0,1-52 0,-12-316 0,-5 189 0,6-10 0,-26-726 0,-121-312 0,91 839 0,-163-1100 0,175 1246 0,-114-634 0,29 217 0,41-7 0,72 448 0,18-269 0,111-649 0,-79 977 0,-10 76 0,8-222 0,-19 94 0,0-24 0,-11 260 0,1 12 0,-1 0 0,0-1 0,-1 1 0,0 0 0,0 0 0,-2-9 0,2 14 0,0 0 0,0 0 0,0 0 0,0 1 0,0-1 0,-1 0 0,1 0 0,0 1 0,-1-1 0,1 1 0,-1-1 0,0 1 0,0-1 0,1 1 0,-1 0 0,0 0 0,0 0 0,0 0 0,0 0 0,0 1 0,0-1 0,-1 1 0,1-1 0,0 1 0,-3 0 0,-56-5 0,-115 7 0,70 1 0,-311-18 342,330 6-911,-1-4 0,-144-41 0,158 29-6257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17:13.3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1933 252 24575,'46'-3'0,"-1"-3"0,0-2 0,0-1 0,-1-3 0,48-19 0,45-10 0,48-4 0,1 9 0,2 8 0,1 8 0,312 7 0,127 67 0,-547-43 0,1 4 0,-2 3 0,0 3 0,-1 4 0,89 41 0,215 90 0,-38-19 0,-36 16 0,-248-117 0,-1 3 0,101 85 0,-139-102 0,-1 2 0,0 0 0,-2 1 0,-1 0 0,-1 2 0,26 54 0,-6 5 0,26 92 0,-38-103 0,-5 1 0,-2 1 0,-4 1 0,4 80 0,-18-130 0,-1 0 0,-2 0 0,-1 1 0,-1-2 0,-1 1 0,-1-1 0,-2 0 0,-1 0 0,0-1 0,-3 0 0,0-1 0,-1-1 0,-18 25 0,7-16 0,-2 0 0,-1-2 0,-1 0 0,-2-2 0,-1-2 0,-1-1 0,-1-1 0,-45 24 0,49-34 0,-2-1 0,0-1 0,0-2 0,-1-1 0,-35 6 0,-174 17 0,120-19 0,-493 82 0,582-90 0,-7 1 0,0 1 0,-67 24 0,94-27 0,0 1 0,1 0 0,0 1 0,1 0 0,-1 1 0,1 1 0,1-1 0,-1 2 0,2-1 0,-1 2 0,1-1 0,-8 13 0,8-9 0,1 0 0,0 0 0,2 1 0,-1-1 0,2 1 0,0 1 0,0-1 0,2 1 0,0 0 0,1 0 0,0 0 0,2 29 0,-3-3 0,-1 1 0,-17 75 0,6-46 0,-42 157 0,2-8 0,-161 625 0,138-559 0,67-228 0,2 1 0,-2 116 0,11-138 0,0-5 0,6 57 0,-4-78 0,1 0 0,0 0 0,1 0 0,0 0 0,0-1 0,2 0 0,-1 0 0,9 13 0,-1-7 0,1 0 0,1-1 0,0-1 0,0 0 0,2-1 0,0-1 0,0 0 0,2-1 0,-1-1 0,1-1 0,1-1 0,0-1 0,26 8 0,30 5 0,1-3 0,104 10 0,-70-12 0,569 46 0,-32-5 0,-191 40 0,-8 34 0,-433-126 0,40 11 0,-1 2 0,-1 3 0,-1 2 0,-1 3 0,-1 2 0,-1 2 0,-2 2 0,67 58 0,-67-43 0,-2 2 0,-2 2 0,-2 2 0,-3 2 0,34 63 0,-24-27 0,-5 2 0,53 157 0,-82-202 0,-2 0 0,-2 1 0,-2 0 0,-2 1 0,-2-1 0,-3 64 0,-4-78 0,-1 0 0,-2-1 0,-2 1 0,-1-1 0,-1 0 0,-2-1 0,-2 0 0,-1-1 0,-31 53 0,8-30 0,-2-2 0,-2-2 0,-2-2 0,-3-2 0,-2-1 0,-1-3 0,-2-2 0,-100 60 0,43-40 0,-2-4 0,-3-5 0,-203 62 0,163-72 0,-1-6 0,-271 25 0,-321-29 0,-1005-78 0,1469 26 0,-1295-126 0,1074 54 0,409 66 0,1-3 0,1-5 0,-107-55 0,155 64 0,1-1 0,2-3 0,0-1 0,2-2 0,2-2 0,-44-51 0,54 52 0,2-2 0,2-1 0,1-1 0,2 0 0,1-2 0,2 0 0,2-1 0,-18-75 0,6-23 0,-14-188 0,13 79 0,-31-240 0,47 324 0,10-164 0,9 183 0,21-810 0,-5 359 0,-1 13 0,31-425 0,-32 645 0,7-59 0,-15 311 0,48-195 0,-45 244 0,-3-1 0,-3 0 0,-3 0 0,-1-106 0,12-169 0,-13 179 0,-5 108 0,2 0 0,10-64 0,-3 55 0,-6 35 0,1 0 0,0 1 0,2 0 0,10-26 0,-14 43 0,1 0 0,0 0 0,1 0 0,-1 1 0,1-1 0,0 1 0,0 0 0,1 0 0,0 0 0,0 1 0,0 0 0,0-1 0,0 2 0,1-1 0,0 1 0,0 0 0,0 0 0,0 0 0,10-2 0,4-1 0,1 2 0,0 0 0,-1 1 0,2 0 0,-1 2 0,0 1 0,0 1 0,21 3 0,78 7 0,145-6 0,35 3 0,-272-6 0,185 20 0,-171-15 0,0 1 0,-1 3 0,41 15 0,-61-17-195,1-1 0,0-1 0,0-1 0,1-1 0,-1-1 0,43 2 0,-23-8-6631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2:24.1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3626 58 24575,'-1'1'0,"1"0"0,-1 0 0,0 1 0,0-1 0,0-1 0,1 1 0,-1 0 0,0 0 0,0 0 0,0 0 0,0-1 0,0 1 0,-1 0 0,1-1 0,0 1 0,0-1 0,0 1 0,-1-1 0,1 0 0,0 1 0,0-1 0,-1 0 0,-1 0 0,-37 6 0,37-6 0,-351 5 0,191-8 0,-677 3 0,618 16 0,119-6 0,-66 14 0,-25 2 0,80-24 0,68-3 0,-1 2 0,-73 12 0,61-5 0,0-3 0,0-2 0,-67-6 0,14 1 0,12 3 0,-110-3 0,165-5 0,0-1 0,0-2 0,-50-19 0,39 11 0,45 15 0,0 0 0,-1 0 0,1 1 0,-1 1 0,0 0 0,-19 1 0,28 0 0,0 0 0,0 1 0,-1-1 0,1 1 0,0 0 0,0-1 0,1 1 0,-1 1 0,0-1 0,0 0 0,0 1 0,1-1 0,-1 1 0,1 0 0,-1 0 0,1 0 0,0 0 0,0 1 0,0-1 0,0 0 0,0 1 0,0-1 0,1 1 0,-1 0 0,1 0 0,0-1 0,0 1 0,0 0 0,0 0 0,-1 4 0,0 15 0,1 1 0,1 0 0,1 0 0,1-1 0,1 1 0,1-1 0,13 42 0,-8-26 0,8 56 0,11 107 0,-16-125 0,25 92 0,-23-110 0,-8-21 0,-1 1 0,-3 0 0,-1 1 0,-1-1 0,-3 0 0,-8 48 0,-4 103 0,15-186 0,-1 1 0,1-1 0,1 1 0,-1 0 0,0-1 0,1 1 0,0-1 0,-1 1 0,1-1 0,3 6 0,-2-7 0,-1-1 0,1 0 0,0 0 0,-1 0 0,1 0 0,0 0 0,0 0 0,0 0 0,0 0 0,-1-1 0,1 1 0,0-1 0,0 0 0,0 1 0,0-1 0,1 0 0,-1 0 0,0 0 0,0-1 0,3 0 0,182-5 0,210 20 0,119-4 0,-145-9 0,10 25 0,-221-16 0,162 5 0,-56-3 0,-10 0 0,100 6 0,-344-17 0,109 3 0,209-22 0,-329 18 0,267-9 0,26-2 0,-89 1 0,49-5 0,-206 10 0,80 2 0,7 0 0,-57-9 0,-52 6 0,45-2 0,37-4 0,-74 7 0,50-2 0,-7 9 0,-51 1 0,-1-2 0,1-1 0,0-1 0,41-8 0,-65 9 0,0-1 0,-1 1 0,1 0 0,0-1 0,-1 1 0,1-1 0,0 0 0,-1 0 0,1 0 0,-1 1 0,1-1 0,-1-1 0,0 1 0,1 0 0,-1 0 0,0 0 0,2-3 0,-3 3 0,0 0 0,0 0 0,1 0 0,-1 1 0,0-1 0,0 0 0,0 0 0,0 0 0,0 0 0,0 0 0,-1 0 0,1 0 0,0 0 0,0 0 0,-1 0 0,1 0 0,-1 0 0,1 0 0,0 0 0,-1 1 0,0-1 0,0-1 0,-7-7 0,0 1 0,0 1 0,-1 0 0,-14-10 0,-3-3 0,17 9 0,0 0 0,1 0 0,0-1 0,1 0 0,0 0 0,0-1 0,2 0 0,0 0 0,0 0 0,1-1 0,1 0 0,-3-23 0,0-16 0,4-108 0,3 108 0,-1-770 0,0 806 0,-1 0 0,-2 1 0,1 0 0,-2-1 0,0 1 0,-12-28 0,15 41 0,-1 0 0,0 1 0,0 0 0,0-1 0,0 1 0,0 0 0,0 0 0,-1 0 0,1 0 0,-1 1 0,1-1 0,-1 1 0,0-1 0,1 1 0,-1 0 0,0 0 0,0 0 0,0 0 0,0 1 0,0-1 0,0 1 0,0 0 0,0 0 0,-5 0 0,-9 1 0,0 1 0,0 1 0,-23 6 0,-2 0 0,-172 5 0,92-9 0,-1352 80 0,1316-71 0,77-5 0,-133-3 0,212-5-72,0-1 1,0 0-1,0 0 0,0-1 0,0 1 0,0 0 0,0-1 0,0 1 1,0-1-1,0 1 0,1-1 0,-1 0 0,0 0 0,1 0 0,-1 0 1,0 0-1,1 0 0,-3-3 0,-1-7-6754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17:17.9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447 1029 24575,'1'5'0,"1"0"0,0-1 0,0 0 0,0 1 0,1-1 0,-1 0 0,1 0 0,0 0 0,4 3 0,11 19 0,-14-17 0,-1 0 0,0 1 0,0-1 0,-1 1 0,0 0 0,0-1 0,-1 1 0,-1 0 0,0 15 0,-4 9 0,-9 48 0,-1-2 0,4 39 0,11 228 0,43 119 0,0 7 0,-20 598 0,-91-3 0,39-841 0,-39 390 0,53 2 0,31-326 0,6 250 0,-23-352 0,-8-1 0,-62 354 0,59-491 0,-2-1 0,-3 0 0,-1-1 0,-3-1 0,-3-1 0,-1 0 0,-2-2 0,-53 70 0,67-102 0,-9 11 0,1 0 0,1 1 0,1 1 0,-26 56 0,42-80 0,1-1 0,0 1 0,0-1 0,0 1 0,1 0 0,-1 0 0,1-1 0,0 1 0,0 0 0,0-1 0,1 1 0,-1 0 0,1 0 0,0-1 0,0 1 0,0-1 0,1 1 0,-1-1 0,1 1 0,-1-1 0,1 0 0,0 0 0,1 0 0,-1 0 0,0 0 0,1 0 0,0-1 0,-1 1 0,1-1 0,0 0 0,1 0 0,-1 0 0,0 0 0,0 0 0,5 1 0,12 5 0,-1 0 0,1-2 0,0 0 0,39 5 0,66 6 0,222 1 0,129-34 0,-232 5 0,1006-14 0,-916 25 0,834 14 0,-833-2 0,995 50 0,-817-33 0,-340-18 0,77 0 0,301-11 0,-540-1 0,-1 1 0,1-1 0,0-1 0,0 0 0,-1 0 0,1-1 0,-1 0 0,0-1 0,0 0 0,0-1 0,-1 0 0,1-1 0,15-12 0,-19 13 0,0-1 0,0 0 0,0 0 0,-1 0 0,0-1 0,-1 0 0,1 0 0,-1 0 0,0 0 0,-1-1 0,0 0 0,0 1 0,-1-1 0,0 0 0,0-1 0,-1 1 0,0 0 0,0-14 0,-2 13 0,0 0 0,-1 0 0,0 0 0,0 1 0,-1-1 0,0 1 0,0-1 0,-1 1 0,0 0 0,-1 1 0,0-1 0,0 1 0,-9-10 0,-11-11 0,-55-46 0,46 44 0,-458-464 0,119 112 0,-233-183 0,424 388 0,8-7 0,9-7 0,-195-293 0,-91-158 0,-332-504 0,641 930 0,-50-82 0,-58-101 0,66 109 0,-187-355 0,-41-48 0,-42 27 0,311 468 0,-173-185 0,-116-143 0,422 513 0,1 1 0,-1 0 0,-1 1 0,0 1 0,-1-1 0,0 2 0,0 0 0,-1 0 0,0 1 0,-16-7 0,21 12 0,1 0 0,-1 1 0,0 0 0,0 0 0,0 0 0,0 1 0,-1 1 0,1-1 0,0 1 0,0 1 0,0-1 0,0 1 0,0 1 0,-1-1 0,2 2 0,-1-1 0,0 1 0,0 0 0,1 0 0,-11 8 0,14-8 0,-1 0 0,1 1 0,0 0 0,0-1 0,1 2 0,-1-1 0,1 0 0,0 1 0,0-1 0,0 1 0,1 0 0,0 0 0,0 0 0,0 0 0,-1 8 0,-3 10 0,2 1 0,-1 30 0,1-16 0,-65 375 0,23-153 0,-8 59 0,45-281-1365,4-24-5461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17:25.60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441 25 24575,'-4'-2'0,"0"-1"0,0 0 0,0 1 0,-1-1 0,1 1 0,-1 1 0,1-1 0,-1 0 0,0 1 0,0 0 0,1 0 0,-1 1 0,0-1 0,-6 1 0,-6 0 0,-1 0 0,-27 4 0,30-1 0,1 1 0,0 0 0,0 0 0,0 1 0,0 1 0,1 1 0,0 0 0,0 0 0,1 1 0,0 1 0,0 0 0,1 1 0,0 0 0,1 1 0,0 0 0,1 0 0,0 1 0,1 0 0,0 1 0,1 0 0,-11 26 0,13-26 0,0 1 0,1-1 0,0 1 0,1 0 0,1 0 0,0 1 0,1-1 0,1 0 0,0 0 0,1 0 0,1 1 0,0-1 0,0 0 0,2 0 0,-1-1 0,2 1 0,0-1 0,1 0 0,0 0 0,1 0 0,0-1 0,17 21 0,-17-26 0,0 0 0,1 0 0,0-1 0,1 0 0,-1 0 0,1-1 0,0 0 0,0 0 0,1-1 0,-1-1 0,1 0 0,0 0 0,0 0 0,0-1 0,0-1 0,11 1 0,-11-2 0,1 1 0,-1-1 0,1-1 0,-1 0 0,0 0 0,0-1 0,0-1 0,0 1 0,0-2 0,0 1 0,0-1 0,-1-1 0,0 0 0,0 0 0,16-13 0,-24 17 0,1 0 0,0 0 0,-1-1 0,1 1 0,-1-1 0,1 0 0,-1 1 0,0-1 0,0 0 0,0 0 0,0 0 0,0 0 0,0 0 0,0 0 0,-1 0 0,1 0 0,-1 0 0,1 0 0,-1-4 0,0 4 0,-1 0 0,1 0 0,-1 1 0,0-1 0,0 0 0,0 1 0,1-1 0,-2 1 0,1-1 0,0 1 0,0-1 0,0 1 0,-1 0 0,1-1 0,0 1 0,-1 0 0,1 0 0,-3-1 0,-4-3 0,-1 1 0,0 0 0,0 1 0,-1 0 0,1 0 0,-19-2 0,27 5 0,-1 0 0,1 0 0,-1 0 0,0-1 0,1 1 0,-1 0 0,1-1 0,-1 1 0,1-1 0,-1 1 0,1-1 0,-1 0 0,1 0 0,0 1 0,0-1 0,-1 0 0,1 0 0,0 0 0,-2-2 0,3 2 0,0 0 0,0 0 0,0 0 0,0 0 0,0 1 0,0-1 0,0 0 0,0 0 0,1 0 0,-1 0 0,0 1 0,0-1 0,1 0 0,-1 0 0,1 1 0,-1-1 0,1 0 0,-1 1 0,1-1 0,-1 0 0,1 1 0,-1-1 0,1 1 0,0-1 0,0 0 0,4-3 0,0 1 0,0 0 0,0 0 0,0 0 0,0 0 0,1 1 0,-1 0 0,1 0 0,6-1 0,-9 3 0,-1 0 0,1 0 0,0 0 0,0 0 0,-1 0 0,1 1 0,0-1 0,-1 1 0,1 0 0,0 0 0,-1 0 0,1 0 0,-1 0 0,1 1 0,-1-1 0,0 1 0,0 0 0,1-1 0,-1 1 0,0 0 0,-1 0 0,1 0 0,0 0 0,0 1 0,-1-1 0,0 0 0,1 1 0,-1-1 0,1 4 0,5 11 0,-1 1 0,-1-1 0,5 30 0,1 4 0,-9-45-120,-1-4 37,-1 1 0,1-1 0,0 0 0,0 0 0,0 1 0,0-1 0,0 0 0,0 0 0,0 0 0,1 0 0,-1 0 0,1-1 0,0 1 0,1 1 0,4 0-6743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17:26.02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213 47 24575,'1'0'0,"0"0"0,0 0 0,0 0 0,0 0 0,-1 0 0,1 0 0,0 0 0,0-1 0,0 1 0,0 0 0,0 0 0,0-1 0,0 1 0,0-1 0,0 1 0,0-1 0,-1 1 0,1-1 0,0 1 0,0-1 0,-1 0 0,1 1 0,0-1 0,-1 0 0,1 0 0,-1 0 0,1 1 0,-1-1 0,1 0 0,-1 0 0,0 0 0,1 0 0,-1 0 0,0 0 0,1-1 0,-1 1 0,-1 0 0,1 0 0,0-1 0,0 1 0,-1 0 0,1 0 0,-1 0 0,1 0 0,-1 0 0,1 0 0,-1 0 0,0 0 0,1 0 0,-1 1 0,0-1 0,0 0 0,0 0 0,1 0 0,-1 1 0,0-1 0,0 1 0,0-1 0,0 0 0,0 1 0,0 0 0,-1-1 0,1 1 0,0 0 0,0-1 0,0 1 0,-2 0 0,-6-1 0,-1 0 0,1 1 0,0 0 0,-1 0 0,1 1 0,0 0 0,-1 1 0,1 0 0,0 0 0,0 1 0,0 1 0,1-1 0,-1 1 0,1 1 0,0-1 0,-10 8 0,14-8 0,-1-1 0,1 1 0,1 0 0,-1 0 0,1 0 0,-1 0 0,1 0 0,0 1 0,1 0 0,-1-1 0,1 1 0,0 0 0,0 0 0,0 0 0,1 0 0,0 1 0,0-1 0,0 0 0,1 1 0,0-1 0,0 0 0,0 1 0,0-1 0,1 0 0,0 1 0,0-1 0,0 0 0,1 0 0,4 10 0,-3-9 4,0 0 1,0 0-1,0 0 0,1 0 0,0-1 0,0 1 0,0-1 0,1 0 0,0 0 1,0-1-1,0 0 0,0 1 0,1-2 0,0 1 0,0-1 0,0 0 0,0 0 1,0 0-1,0-1 0,1 0 0,-1 0 0,1-1 0,0 0 0,-1 0 0,1 0 1,0-1-1,0 0 0,12-2 0,2-1-190,0 0 1,-1-2-1,1 0 0,-1-2 1,0 0-1,0-1 1,34-20-1,-26 11-6640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17:27.12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205 545 24575,'-12'1'0,"0"0"0,0 1 0,0 1 0,0 0 0,0 1 0,1 0 0,-1 1 0,1 0 0,0 0 0,1 2 0,-17 11 0,22-15 0,1 1 0,0 0 0,-1 0 0,1 0 0,1 1 0,-1-1 0,1 1 0,-1 0 0,2 0 0,-1 0 0,-3 9 0,5-10 0,0 0 0,0-1 0,1 1 0,0-1 0,-1 1 0,1 0 0,1-1 0,-1 1 0,0 0 0,1-1 0,0 1 0,0-1 0,0 1 0,0-1 0,0 1 0,1-1 0,0 0 0,0 0 0,4 6 0,-3-5 0,0-1 0,1 1 0,0-1 0,0 0 0,0 0 0,0-1 0,0 1 0,1-1 0,-1 0 0,1 0 0,-1 0 0,1-1 0,0 0 0,0 1 0,0-2 0,-1 1 0,1-1 0,0 1 0,0-1 0,0-1 0,0 1 0,0-1 0,0 1 0,8-4 0,-3 2 0,-1 0 0,0-1 0,0-1 0,0 1 0,0-1 0,0-1 0,-1 1 0,1-2 0,-1 1 0,0-1 0,12-13 0,-18 17 0,0 0 0,-1 0 0,0 0 0,1 0 0,-1-1 0,0 1 0,0 0 0,0-1 0,0 1 0,-1-1 0,1 1 0,-1-1 0,1 1 0,-1-1 0,0 0 0,0 1 0,0-1 0,0 1 0,-1-1 0,1 1 0,-1-1 0,1 1 0,-1-1 0,0 1 0,0-1 0,0 1 0,0 0 0,-3-4 0,2 3 0,1 0 0,-1 0 0,1 1 0,0-1 0,0 0 0,0 0 0,0 0 0,1 0 0,-1-1 0,1 1 0,0 0 0,0 0 0,0 0 0,0 0 0,1 0 0,0-6 0,1 7 0,0-1 0,-1 0 0,1 1 0,0 0 0,0-1 0,1 1 0,-1 0 0,0 0 0,1 0 0,0 0 0,-1 0 0,1 1 0,0-1 0,0 1 0,0 0 0,0 0 0,0 0 0,3-1 0,64-12 0,-55 12 0,28-6 0,0-1 0,-1-2 0,70-29 0,-110 40 0,0-1 0,0 0 0,0 0 0,0 0 0,0 0 0,-1 0 0,1-1 0,0 1 0,-1 0 0,1-1 0,-1 1 0,3-4 0,-4 4 0,0 0 0,1 1 0,-1-1 0,0 1 0,0-1 0,0 0 0,0 0 0,0 1 0,1-1 0,-1 0 0,0 1 0,-1-1 0,1 0 0,0 1 0,0-1 0,0 0 0,0 1 0,0-1 0,-1 0 0,1 1 0,0-1 0,-1 1 0,1-1 0,0 0 0,-1 0 0,-1-1 0,-1 0 0,1 0 0,0 1 0,-1-1 0,1 1 0,0-1 0,-1 1 0,0 0 0,1 0 0,-1 0 0,0 1 0,1-1 0,-1 0 0,0 1 0,0 0 0,0 0 0,-3 0 0,-3 0 0,-1 2 0,0-1 0,0 1 0,0 0 0,1 1 0,-1 0 0,1 1 0,0 0 0,0 0 0,0 1 0,1 0 0,-9 7 0,11-7 0,-1 0 0,1 0 0,0 1 0,1 0 0,-1 0 0,1 0 0,0 1 0,1 0 0,0 0 0,0 0 0,0 0 0,1 1 0,0-1 0,0 1 0,-1 9 0,3-14 0,0 0 0,1 0 0,0 1 0,-1-1 0,1 0 0,1 0 0,-1 0 0,0 0 0,1 0 0,-1 0 0,1 0 0,0 0 0,0 0 0,0 0 0,0 0 0,1 0 0,-1-1 0,1 1 0,0-1 0,0 1 0,0-1 0,0 1 0,0-1 0,0 0 0,1 0 0,-1 0 0,1 0 0,-1-1 0,1 1 0,0-1 0,-1 1 0,1-1 0,0 0 0,0 0 0,0 0 0,0 0 0,0-1 0,0 1 0,0-1 0,4 0 0,2 1 0,0-1 0,0 0 0,0 0 0,0-1 0,0 0 0,0 0 0,0-1 0,0 0 0,0-1 0,-1 0 0,1-1 0,14-7 0,-14 4 0,0-1 0,0 0 0,-1-1 0,0 0 0,0 0 0,-1-1 0,0 1 0,-1-2 0,0 1 0,0-1 0,-1 0 0,-1 0 0,0 0 0,0 0 0,-1-1 0,-1 0 0,1 0 0,-2 1 0,0-18 0,0-9 0,-2 1 0,-1 0 0,-3 0 0,-16-72 0,17 93 0,-17-57 0,19 68 0,0 1 0,1 0 0,-1 0 0,-1-1 0,1 1 0,-1 0 0,1 1 0,-1-1 0,0 0 0,-1 1 0,1 0 0,-7-6 0,9 9 0,0-1 0,1 1 0,-1-1 0,0 1 0,0-1 0,0 1 0,1-1 0,-1 1 0,0 0 0,0 0 0,0-1 0,0 1 0,0 0 0,0 0 0,0 0 0,0 0 0,1 0 0,-1 0 0,0 0 0,0 0 0,0 0 0,0 1 0,0-1 0,0 0 0,0 0 0,1 1 0,-1-1 0,0 1 0,0-1 0,0 1 0,1-1 0,-2 2 0,0 0 0,1 0 0,0 1 0,0-1 0,0 1 0,0-1 0,0 1 0,0-1 0,1 1 0,-1-1 0,1 1 0,-1 4 0,1 8 0,0 0 0,5 29 0,14 107 0,-17-109 0,3 1 0,1-1 0,2 0 0,2-1 0,30 78 0,-37-114 5,-1 0-1,1-1 1,0 0-1,0 1 0,0-1 1,1 0-1,0-1 1,-1 1-1,1-1 1,0 1-1,1-1 0,-1 0 1,1-1-1,-1 1 1,1-1-1,0 0 1,0 0-1,0 0 1,0-1-1,0 0 0,0 0 1,0 0-1,0 0 1,0-1-1,1 0 1,8-1-1,-6 0-82,-1 0 0,1 0 0,-1-1-1,1 0 1,-1 0 0,0-1 0,0 0 0,0-1 0,-1 1-1,1-1 1,-1 0 0,0-1 0,0 1 0,0-1 0,0-1-1,-1 1 1,0-1 0,5-7 0,0-4-6748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17:28.21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442 65 24575,'-1'-2'0,"1"1"0,-1-1 0,1 1 0,-1-1 0,0 1 0,1 0 0,-1-1 0,0 1 0,0 0 0,0 0 0,0 0 0,0-1 0,0 1 0,0 0 0,-1 0 0,1 0 0,0 1 0,0-1 0,-1 0 0,1 0 0,-3 0 0,-39-16 0,27 12 0,9 2 0,0 0 0,-1 0 0,1 1 0,-1 0 0,0 1 0,1 0 0,-1 0 0,0 0 0,0 1 0,0 1 0,0-1 0,0 1 0,1 0 0,-1 1 0,-8 2 0,6 0 0,0 1 0,0 0 0,1 0 0,0 1 0,0 0 0,0 1 0,0 0 0,1 0 0,1 1 0,-11 12 0,4-2 0,1 0 0,0 1 0,1 1 0,1 0 0,1 0 0,1 1 0,0 0 0,2 1 0,-9 42 0,14-55 0,1 1 0,-1 0 0,2 0 0,-1-1 0,1 1 0,1 0 0,0 0 0,0 0 0,1-1 0,0 1 0,0-1 0,1 1 0,1-1 0,0 0 0,0 0 0,0 0 0,1-1 0,1 0 0,-1 0 0,1 0 0,1 0 0,-1-1 0,1 0 0,1-1 0,9 8 0,-9-10 0,0 0 0,1 0 0,-1 0 0,1-1 0,0-1 0,-1 0 0,1 0 0,0 0 0,0-1 0,1-1 0,-1 1 0,0-2 0,0 1 0,0-1 0,0 0 0,0-1 0,0 0 0,9-4 0,-9 4 0,0-1 0,-1-1 0,1 1 0,0-2 0,-1 1 0,0-1 0,0 0 0,0-1 0,-1 0 0,0 0 0,0 0 0,0-1 0,-1 0 0,0-1 0,0 1 0,-1-1 0,6-11 0,-10 16 0,1 0 0,-1 0 0,0 0 0,0 0 0,0 0 0,0 0 0,0-1 0,-1 1 0,1 0 0,-1 0 0,0 0 0,0-1 0,0 1 0,-1 0 0,1 0 0,-1-1 0,1 1 0,-1 0 0,0 0 0,-1 0 0,1 0 0,0 0 0,-1 0 0,-2-3 0,1 3 0,-1-1 0,0 1 0,0 0 0,0 0 0,-1 0 0,1 1 0,-1 0 0,1-1 0,-1 2 0,0-1 0,0 0 0,0 1 0,0 0 0,-7-1 0,10 2 0,1 0 0,-1 0 0,0 0 0,0 0 0,1-1 0,-1 1 0,0-1 0,1 0 0,-1 1 0,0-1 0,1 0 0,-1 0 0,1 0 0,-3-2 0,4 3 0,0-1 0,0 1 0,0-1 0,0 1 0,0-1 0,0 1 0,0-1 0,0 1 0,0-1 0,0 1 0,0 0 0,0-1 0,0 1 0,0-1 0,1 1 0,-1-1 0,0 1 0,0 0 0,1-1 0,-1 1 0,0 0 0,1-1 0,-1 1 0,0 0 0,1-1 0,-1 1 0,0 0 0,1-1 0,-1 1 0,1 0 0,-1 0 0,0 0 0,1-1 0,4-1 0,0-1 0,1 1 0,-1 0 0,0 1 0,0-1 0,1 1 0,10-1 0,-13 1 0,0 1 0,0 0 0,0 0 0,-1 1 0,1-1 0,0 0 0,0 1 0,-1 0 0,1 0 0,0 0 0,-1 0 0,1 0 0,-1 0 0,1 1 0,-1-1 0,0 1 0,0-1 0,1 1 0,-1 0 0,0 0 0,-1 0 0,1 0 0,0 1 0,0-1 0,-1 0 0,3 6 0,0 3 0,0 1 0,-1-1 0,0 1 0,-1 0 0,1 15 0,-2-17 0,0 0 0,1 0 0,0 0 0,0-1 0,1 1 0,4 10 0,-6-19 3,-1 0 0,0-1 0,1 1 0,-1 0 0,1 0 0,-1 0 0,1-1 0,-1 1 0,1 0 0,-1-1 0,1 1 0,0 0 0,-1-1 0,1 1 0,0-1 0,0 1 0,-1-1 0,1 0 0,0 1 0,0-1 0,0 0 0,0 1 0,-1-1 0,1 0 0,0 0 0,0 0 0,0 0 0,0 1 0,0-1 0,0-1 0,0 1 0,-1 0 0,1 0 0,0 0 0,0 0 0,0-1 0,0 1 0,0 0 0,0-1 0,2-1-127,-1 0 0,0 1 1,0-1-1,0 0 0,0 0 0,0-1 1,0 1-1,0 0 0,-1-1 0,1 1 1,1-4-1,4-11-6702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17:28.70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170 64 24575,'3'-3'0,"0"-1"0,0 1 0,0-1 0,0 0 0,0 0 0,-1 0 0,3-6 0,-5 9 0,1 0 0,-1 1 0,0-1 0,0 0 0,0 1 0,0-1 0,0 0 0,0 0 0,0 1 0,0-1 0,0 0 0,0 0 0,0 1 0,0-1 0,-1 0 0,1 1 0,0-1 0,0 0 0,-1 1 0,1-1 0,-1-1 0,-1 1 0,1 0 0,0 0 0,-1 0 0,1 0 0,-1 0 0,0 0 0,1 0 0,-1 1 0,1-1 0,-1 1 0,0-1 0,0 1 0,-2-1 0,-2 1 0,-1 0 0,1 0 0,0 1 0,-1 0 0,1 0 0,0 0 0,0 1 0,0-1 0,0 2 0,0-1 0,0 1 0,1 0 0,-1 0 0,1 0 0,0 1 0,0 0 0,0 0 0,0 0 0,1 0 0,-1 1 0,1 0 0,0 0 0,1 0 0,-1 0 0,1 1 0,0-1 0,-3 8 0,3-7 0,0 0 0,0 0 0,1 0 0,0 0 0,0 0 0,0 1 0,1-1 0,0 0 0,0 1 0,0 0 0,1-1 0,0 1 0,0-1 0,1 1 0,0-1 0,0 1 0,0-1 0,1 0 0,0 1 0,0-1 0,1 0 0,0 0 0,0 0 0,0-1 0,0 1 0,6 5 0,-4-7 0,0 0 0,0-1 0,1 1 0,-1-1 0,1 0 0,0-1 0,-1 1 0,1-1 0,1 0 0,-1-1 0,0 0 0,0 0 0,0 0 0,1 0 0,-1-1 0,1 0 0,-1-1 0,0 1 0,0-1 0,7-2 0,8-2 0,0 0 0,-1-2 0,1 0 0,29-16 0,-33 13-455,0 0 0,26-21 0,-22 14-6371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17:29.26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290 73 24575,'-23'0'0,"0"0"0,-1 2 0,1 1 0,0 1 0,-26 8 0,42-10 0,-1 1 0,1 0 0,0 0 0,0 0 0,0 1 0,0 0 0,1 0 0,-1 1 0,1 0 0,0 0 0,1 1 0,-1-1 0,1 1 0,0 0 0,1 1 0,-1-1 0,1 1 0,0 0 0,-3 8 0,6-13 0,1 0 0,-1 0 0,0 0 0,1 0 0,-1 1 0,1-1 0,0 0 0,0 0 0,0 0 0,0 0 0,0 0 0,0 0 0,0 0 0,1 1 0,-1-1 0,1 0 0,-1 0 0,1 0 0,0 0 0,0-1 0,0 1 0,0 0 0,0 0 0,0 0 0,1-1 0,-1 1 0,1-1 0,-1 1 0,1-1 0,-1 1 0,1-1 0,0 0 0,0 0 0,0 0 0,-1 0 0,1 0 0,0 0 0,0-1 0,0 1 0,0 0 0,1-1 0,2 1 0,5 1 0,1 0 0,-1-1 0,1 0 0,-1-1 0,1 0 0,-1-1 0,13-1 0,-11-1 0,0 1 0,0-2 0,0 1 0,0-2 0,-1 0 0,0 0 0,0-1 0,0 0 0,-1-1 0,14-10 0,-21 14 0,0-1 0,0 1 0,0 0 0,0-1 0,0 0 0,-1 1 0,0-1 0,0 0 0,0 0 0,0-1 0,0 1 0,-1 0 0,0 0 0,0-1 0,0 1 0,0-1 0,-1 1 0,1-1 0,-1 1 0,-1-1 0,1 1 0,0-1 0,-1 1 0,0-1 0,0 1 0,-1 0 0,1-1 0,-1 1 0,0 0 0,0 0 0,-3-5 0,-6-6 0,-1-2 0,13 16 0,-1 1 0,0-1 0,0 1 0,0 0 0,1-1 0,-1 1 0,0-1 0,0 1 0,1 0 0,-1 0 0,0-1 0,1 1 0,-1 0 0,0-1 0,1 1 0,-1 0 0,0 0 0,1 0 0,-1-1 0,1 1 0,-1 0 0,0 0 0,1 0 0,-1 0 0,1 0 0,-1 0 0,1 0 0,-1 0 0,0 0 0,1 0 0,-1 0 0,1 0 0,-1 0 0,1 0 0,-1 0 0,0 0 0,1 0 0,-1 1 0,1-1 0,-1 0 0,0 0 0,1 0 0,-1 1 0,1 0 0,36 5 40,0-1 0,51 0 0,-76-5-164,0 0 0,0-1 1,-1-1-1,1 0 0,0 0 0,-1-1 1,1 0-1,-1-1 0,0-1 0,0 1 1,16-12-1,-13 5-6702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17:29.913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216 535 24575,'0'-3'0,"-1"0"0,0 0 0,1 0 0,-1 1 0,0-1 0,0 0 0,-1 1 0,1-1 0,0 1 0,-1 0 0,0-1 0,1 1 0,-1 0 0,0 0 0,0 0 0,0 0 0,-1 0 0,1 0 0,0 1 0,-1-1 0,1 1 0,-1 0 0,1 0 0,-1 0 0,-4-2 0,2 1 0,-1 0 0,1 1 0,-1 0 0,1-1 0,-1 2 0,1-1 0,-1 1 0,0-1 0,1 2 0,-1-1 0,0 1 0,-5 1 0,6-1 0,0 1 0,0 0 0,0 1 0,0-1 0,0 1 0,1 0 0,-1 0 0,1 1 0,0-1 0,0 1 0,0 0 0,0 0 0,1 0 0,0 0 0,0 1 0,0-1 0,0 1 0,1 0 0,-1 0 0,1 0 0,0 0 0,1 0 0,-1 1 0,1-1 0,0 0 0,1 1 0,-1 8 0,1-8 0,1 0 0,-1 1 0,1-1 0,0 0 0,1 0 0,-1 0 0,1 0 0,0 0 0,1-1 0,-1 1 0,1-1 0,1 1 0,-1-1 0,1 0 0,-1 0 0,1 0 0,1-1 0,-1 1 0,1-1 0,0 0 0,0 0 0,0-1 0,11 6 0,-11-6 0,0-1 0,0 0 0,1 0 0,-1-1 0,1 1 0,-1-1 0,1 0 0,0-1 0,-1 1 0,1-1 0,0 0 0,0-1 0,-1 1 0,1-1 0,0 0 0,-1-1 0,1 1 0,-1-1 0,0 0 0,1-1 0,-1 1 0,0-1 0,0 0 0,-1 0 0,1-1 0,-1 1 0,1-1 0,-1 0 0,0 0 0,0 0 0,5-9 0,1 0 0,-1-2 0,-1 1 0,0-1 0,0-1 0,-2 1 0,0-1 0,0 0 0,-2 0 0,5-28 0,9-169 0,-13 126 0,-3 60 0,1 9 0,-2 0 0,0 0 0,-1 0 0,-1 0 0,0 0 0,-8-31 0,0 34 0,-1 19 0,-3 25 0,9-3 0,2 1 0,1-1 0,0 1 0,6 38 0,25 106 0,-28-162 0,23 89 0,-22-90 0,0 0 0,0-1 0,0 1 0,1-1 0,0 1 0,1-1 0,0 0 0,0-1 0,10 11 0,-14-16-76,0-1 1,0 1-1,0 0 0,0-1 0,0 1 0,0 0 0,1-1 0,-1 0 1,0 1-1,0-1 0,0 0 0,1 1 0,-1-1 0,0 0 1,0 0-1,1 0 0,1 0 0,9-3-6750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2:37.21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92 206 24575,'-1'-1'0,"1"0"0,-1 0 0,1 1 0,-1-1 0,1 0 0,-1 1 0,0-1 0,1 1 0,-1-1 0,0 0 0,0 1 0,0 0 0,1-1 0,-1 1 0,0-1 0,0 1 0,0 0 0,0 0 0,1-1 0,-1 1 0,0 0 0,0 0 0,0 0 0,0 0 0,0 0 0,0 0 0,0 0 0,0 0 0,1 1 0,-2-1 0,0 1 0,1 1 0,0-1 0,0 0 0,-1 0 0,1 1 0,0-1 0,1 1 0,-1-1 0,0 1 0,0-1 0,1 1 0,-1 0 0,0-1 0,1 3 0,-8 60 0,21 217 0,-4-183 0,-6 131 0,-26-74 0,7-198 0,2-54 0,4-1 0,3-132 0,9 185 0,2-1 0,1 0 0,3 1 0,2 0 0,2 0 0,1 2 0,25-54 0,-29 78 0,1 0 0,1 1 0,24-30 0,-31 42 0,0 1 0,1 0 0,0 0 0,-1 1 0,2-1 0,-1 1 0,0 0 0,1 1 0,0-1 0,0 1 0,0 0 0,0 1 0,0-1 0,1 1 0,12-2 0,-14 4 0,1 0 0,0 1 0,-1 0 0,1 0 0,-1 0 0,1 1 0,-1-1 0,0 1 0,1 1 0,-1-1 0,0 1 0,0 0 0,-1 0 0,1 0 0,-1 1 0,0-1 0,1 1 0,-2 0 0,1 1 0,0-1 0,-1 1 0,0-1 0,0 1 0,3 7 0,7 12 0,-2 0 0,-1 1 0,12 42 0,-22-65 0,9 37 0,-2 1 0,-2 0 0,-1 0 0,-3 71 0,-3-72 0,3 1 0,1 0 0,2-1 0,17 75 0,-21-111-65,1 1 0,0-1 0,0 0 0,1 1 0,-1-1 0,1 0 0,-1 0 0,1 0 0,0 0 0,0 0 0,0 0 0,1 0 0,-1-1 0,1 1 0,-1-1 0,1 0 0,0 0 0,0 0 0,0 0 0,5 2 0,8 1-6761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2:37.58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301 1 24575,'-4'0'0,"-9"4"0,-6 1 0,-4 3 0,-2 1 0,-1-1 0,1 2 0,0-1 0,1-2 0,0-2 0,1-2 0,0-1 0,0-5 0,8-3 0,7-3 0,8-1 0,8-2 0,3 1-8191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0:54.48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18887 11995 24575,'-2'0'0,"0"0"0,1 0 0,-1-1 0,0 1 0,1 0 0,-1 0 0,1-1 0,-1 0 0,1 1 0,-1-1 0,1 0 0,-1 1 0,1-1 0,-1 0 0,1 0 0,0 0 0,0 0 0,-1 0 0,1-1 0,0 1 0,0 0 0,0 0 0,0-1 0,0 1 0,1-1 0,-1 1 0,0-1 0,1 1 0,-1-1 0,1 1 0,-1-1 0,1 0 0,0 1 0,-1-1 0,1 1 0,0-3 0,0-9 0,0 0 0,1 0 0,5-24 0,-1 4 0,-6 9 0,0-1 0,-1 0 0,-8-34 0,1-3 0,-4-43 0,0-112 0,12 143 0,-12-87 0,-6 5 0,-54-324 0,-11 150 0,-63-336 0,64 143 0,17 120 0,-1-280 0,57 540 0,-6-177 0,2-163 0,1 193 0,1 11 0,3-1 0,-2-28 0,-3 157 0,-21-171 0,-56-406 0,57 404 0,-10-157 0,19 129 0,15 203 0,-4-181 0,16 144 0,-4-208 0,-10 224 0,-2-83 0,14 207 0,17-356 0,-6 250 0,-10-191 0,-3 152 0,2 171 0,-1-15 0,2 0 0,1 0 0,10-50 0,14-90 0,-20 144 0,-2 0 0,0-47 0,-3 43 0,9-57 0,-8 87 0,-1-1 0,0 1 0,0-1 0,-1 1 0,0 0 0,0-1 0,0 1 0,0-1 0,-1 1 0,0-1 0,-3-7 0,3 11 0,0 0 0,-1-1 0,0 1 0,0 0 0,0 0 0,0 0 0,0 0 0,0 1 0,0-1 0,0 1 0,-1-1 0,1 1 0,-1 0 0,1-1 0,-1 1 0,1 1 0,-1-1 0,0 0 0,1 1 0,-1-1 0,0 1 0,0 0 0,1 0 0,-5 0 0,-99-1 0,62 2 0,-61-6 0,0-5 0,-197 6 0,-103 35 0,321-23 0,-782 68 0,526-45 0,-694 49 0,843-71 0,-263 7 0,271-17 0,-595 16 0,372-1 0,22-3 0,-382-17 0,712 3 0,-245-8 0,-296-19 0,-510-30 0,1092 59 0,-754-42 0,221 11 0,-268 24 0,458 11 0,-298 22 0,36 1 0,262-14 0,-16 1 0,-140-29 0,-1 7 0,124 7 0,195-9 0,-93-3 0,-36 13 0,-329 4 0,452 9 0,-83 1 0,172-13 0,-357-16 0,192-14 0,219 18 0,-25-3 0,75 14 0,0 1 0,0 0 0,0 0 0,0 0 0,0 1 0,1 0 0,-1 0 0,-12 4 0,12-2 0,1 1 0,0-1 0,0 1 0,0 1 0,0-1 0,1 1 0,-1 0 0,1 0 0,1 1 0,-1-1 0,1 1 0,-6 10 0,-4 10 0,-20 49 0,15-30 0,9-22 0,-8 13 0,2 0 0,2 1 0,-18 74 0,-30 161 0,-11 59 0,65-276 0,3 0 0,1 0 0,4 0 0,6 65 0,78 764 0,70 284 0,-70-599 0,-40-248 0,74 623 0,-81-631 0,26 159 0,8 64 0,-31 6 0,-54-244 0,3-159 0,-37 315 0,0-4 0,47-358 0,20 165 0,-12-184 0,20 171 0,10 104 0,27 369 0,-23-229 0,-35-353 0,-6-88 0,13 92 0,-5-77 0,-3 1 0,-6 120 0,-1-65 0,0-80 0,-9 51 0,5-50 0,-1 47 0,14 190 0,-7-269-151,-1-1-1,1 0 0,-1 1 0,0-1 1,0 0-1,-1 0 0,0 0 1,-4 10-1,0-5-6674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2:38.60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47 243 24575,'-9'-12'0,"-16"-16"0,16 27 0,6 20 0,6 13 0,1 0 0,2 0 0,15 47 0,3 17 0,-9-13 0,-5 0 0,-3 0 0,-4 86 0,-6-153 0,-3-21 0,-4-26 0,-4-55 0,-26-238 0,38 283 0,1-1 0,3 1 0,1-1 0,2 1 0,18-72 0,-20 104 0,0 0 0,1 0 0,0 0 0,0 1 0,0 0 0,1 0 0,1 0 0,-1 0 0,1 1 0,1 0 0,-1 0 0,1 0 0,1 1 0,-1 0 0,1 1 0,0 0 0,0 0 0,0 0 0,1 1 0,-1 0 0,1 1 0,0 0 0,0 1 0,1-1 0,-1 2 0,0-1 0,1 1 0,-1 1 0,1 0 0,-1 0 0,1 1 0,-1 0 0,1 0 0,-1 1 0,0 1 0,0-1 0,13 7 0,-10-4 0,-1 1 0,0 1 0,0 0 0,0 0 0,-1 1 0,0 1 0,0 0 0,-1 0 0,0 1 0,-1 0 0,0 0 0,0 1 0,6 12 0,-11-16 0,0-1 0,0 1 0,0 0 0,-1 0 0,0 0 0,0 0 0,-1 0 0,0 1 0,0-1 0,-1 1 0,0-1 0,0 0 0,0 1 0,-1-1 0,0 0 0,-1 1 0,0-1 0,0 0 0,0 0 0,-1 0 0,0-1 0,0 1 0,-1-1 0,-6 9 0,-9 8 0,-2-2 0,0 0 0,-1-2 0,-1 0 0,-1-1 0,0-2 0,-41 21 0,10-4 0,39-17 0,16-16 0,0 0 0,0 1 0,0-1 0,0 0 0,0 1 0,0-1 0,1 1 0,-1-1 0,0 0 0,0 1 0,0-1 0,1 0 0,-1 1 0,0-1 0,1 0 0,-1 0 0,0 1 0,0-1 0,1 0 0,-1 0 0,0 0 0,1 1 0,-1-1 0,1 0 0,-1 0 0,0 0 0,1 0 0,-1 0 0,1 0 0,-1 0 0,1 0 0,51 4 0,-30-3 0,0 2 0,-1 2 0,0 0 0,0 2 0,-1 0 0,1 1 0,-2 2 0,34 20 0,-43-24 0,0 1 0,-1 1 0,0 0 0,0 0 0,-1 1 0,14 19 0,-18-23 0,0 1 0,-1 0 0,0 1 0,0-1 0,-1 0 0,0 1 0,0 0 0,0-1 0,-1 1 0,0 0 0,0 0 0,0 12 0,-3-14 0,1 0 0,0 0 0,-1 0 0,0 0 0,0 0 0,0 0 0,-1 0 0,0-1 0,0 1 0,0-1 0,0 0 0,-1 0 0,1 0 0,-1-1 0,0 1 0,0-1 0,-1 0 0,1 0 0,-1 0 0,1 0 0,-8 2 0,-2 2 0,-1-1 0,0 0 0,0-1 0,-1 0 0,-29 4 0,36-8-97,1-1-1,0 0 1,-1 0-1,1-1 1,-1 0-1,1-1 1,0 0-1,0 0 1,0 0-1,0-1 1,0-1-1,1 1 0,-12-8 1,4 0-6729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2:39.02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398 0 24575,'-4'0'0,"-12"4"0,-9 1 0,-2 0 0,-6 3 0,0 0 0,-3-2 0,1-1 0,2-2 0,0 3 0,1 0 0,2 0 0,3-3 0,5-4 0,11-3 0,10-4 0,11-1 0,2 1-8191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2:39.41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414 0 24575,'-4'4'0,"-44"17"0,-18 4 0,-1-1 0,6-5 0,11-6 0,8-5 0,9-4 0,9-7 0,10-6 0,10-6 0,6 0-8191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2:41.03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2340 44 24575,'0'0'0,"0"0"0,0-1 0,1 1 0,-1 0 0,0 0 0,0 0 0,1-1 0,-1 1 0,0 0 0,0 0 0,0 0 0,0-1 0,1 1 0,-1 0 0,0-1 0,0 1 0,0 0 0,0 0 0,0-1 0,0 1 0,0 0 0,0 0 0,0-1 0,0 1 0,0 0 0,0-1 0,0 1 0,0 0 0,0 0 0,0-1 0,0 1 0,0 0 0,0-1 0,0 1 0,0 0 0,-1 0 0,1-1 0,0 1 0,0 0 0,0 0 0,0 0 0,-1-1 0,1 1 0,0 0 0,0 0 0,0 0 0,-1-1 0,1 1 0,-21-7 0,-23 3 0,-435 15 0,109 2 0,61-2 0,0 1 0,104-14 0,-172 4 0,200 20 0,175-21 0,-1-1 0,1 1 0,-1 0 0,1-1 0,0 1 0,0 0 0,-1 0 0,1 1 0,0-1 0,0 0 0,0 1 0,0-1 0,0 1 0,0 0 0,1 0 0,-1-1 0,1 1 0,-1 0 0,1 0 0,-1 1 0,1-1 0,0 0 0,0 0 0,0 1 0,1-1 0,-1 0 0,0 1 0,1-1 0,0 1 0,-1-1 0,1 1 0,0-1 0,0 1 0,0-1 0,1 1 0,0 3 0,1 12 0,1 1 0,1-1 0,11 32 0,-9-32 0,30 95 0,40 153 0,-69-229 0,-1 0 0,-2 0 0,-2 0 0,-1 0 0,-5 55 0,-32 183 0,36-273 0,-1 0 0,1 1 0,-1-1 0,1 0 0,0 0 0,0 0 0,0 1 0,0-1 0,0 0 0,1 0 0,-1 0 0,1 0 0,-1 1 0,1-1 0,0 0 0,0 0 0,0 0 0,0 0 0,0 0 0,0-1 0,0 1 0,1 0 0,-1 0 0,1-1 0,-1 1 0,1-1 0,-1 1 0,1-1 0,0 0 0,0 0 0,0 1 0,0-1 0,3 1 0,5 0 0,1 0 0,-1 0 0,1-1 0,-1-1 0,1 1 0,10-3 0,29 3 0,421 19 0,2-39 0,-328 12 0,341-40 0,-354 24 0,6 0 0,-132 22 0,0 0 0,0 0 0,0 0 0,0-1 0,0 0 0,-1 0 0,1 0 0,0-1 0,-1 0 0,0 0 0,0 0 0,0-1 0,0 0 0,0 0 0,-1 0 0,1 0 0,-1-1 0,-1 0 0,1 0 0,0 0 0,-1 0 0,0 0 0,0-1 0,-1 1 0,0-1 0,0 0 0,3-9 0,0-13 0,-1 0 0,-1 1 0,-2-1 0,-2-51 0,-1 33 0,31-365 0,-12 235 0,-10 118 0,-4 38 0,0 0 0,-2 0 0,0-1 0,-2 1 0,-4-32 0,1 30-1365,1 3-5461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2:44.15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58 387 24575,'-1'-41'0,"-3"0"0,-12-58 0,8 79 0,1 33 0,-1 35 0,-2 256 0,7-237 0,3 0 0,2 1 0,4-1 0,16 76 0,-22-142 0,1 1 0,-1-1 0,0 1 0,1-1 0,-1 0 0,1 1 0,-1-1 0,1 1 0,0-1 0,0 0 0,0 0 0,-1 1 0,1-1 0,0 0 0,0 0 0,1 0 0,-1 0 0,1 1 0,4-6 0,-5-15 0,-13-67 0,3 0 0,4-1 0,4 1 0,11-98 0,-7 165 0,5-44 0,23-85 0,-26 130 0,1 1 0,0 0 0,1 0 0,1 1 0,1 0 0,0 0 0,1 1 0,0 0 0,21-22 0,-29 35 0,0 0 0,0 1 0,0-1 0,0 0 0,0 1 0,0-1 0,0 1 0,1 0 0,-1-1 0,0 1 0,1 0 0,-1 1 0,1-1 0,-1 0 0,1 1 0,0-1 0,-1 1 0,1 0 0,-1 0 0,1 0 0,4 1 0,-3 0 0,0 0 0,0 1 0,0 0 0,-1-1 0,1 1 0,0 1 0,-1-1 0,0 0 0,1 1 0,-1 0 0,0 0 0,4 5 0,1 2 0,-1 0 0,0 1 0,0 0 0,-1 1 0,0-1 0,-1 1 0,7 23 0,-5 8 0,-1 0 0,-2 1 0,-4 66 0,5 53 0,-2-133 0,15 105 0,-14-119 0,0 0 0,0 0 0,1-1 0,1 0 0,1 0 0,10 17 0,-16-31-39,-1 0 0,1 1 0,-1-1 0,1 0 0,0 0 0,0-1 0,-1 1 0,1 0 0,0 0 0,0 0 0,0 0 0,0-1 0,0 1 0,0 0 0,0-1 0,0 1 0,0-1 0,0 1 0,1-1 0,-1 0 0,0 1 0,0-1 0,0 0 0,1 0 0,-1 0 0,0 0 0,0 0 0,0 0 0,1 0 0,-1 0 0,0 0 0,0-1 0,0 1 0,2-1 0,8-6-6787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2:44.54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237 1 24575,'-8'4'0,"-6"4"0,-5 2 0,-3-1 0,-1 2 0,-2-1 0,1-2 0,-1 1 0,2-1 0,-1-1 0,5-7 0,9-2 0,10-6 0,9-4 0,3-1-8191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2:45.47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57 341 24575,'-2'-11'0,"1"1"0,-2 0 0,1-1 0,-7-14 0,2 3 0,6 18 0,0 0 0,0 0 0,-1 0 0,1 0 0,-1-1 0,0 1 0,0 1 0,0-1 0,0 0 0,-1 0 0,-4-5 0,7 9 0,0 0 0,-1 0 0,1 0 0,0 0 0,0 0 0,-1 0 0,1 0 0,0 0 0,0 0 0,-1 1 0,1-1 0,0 0 0,0 0 0,0 0 0,-1 0 0,1 0 0,0 0 0,0 0 0,0 1 0,0-1 0,-1 0 0,1 0 0,0 0 0,0 1 0,0-1 0,0 0 0,0 0 0,-1 0 0,1 1 0,0-1 0,0 0 0,0 0 0,0 0 0,0 1 0,0-1 0,0 0 0,0 0 0,0 1 0,0-1 0,0 0 0,0 0 0,0 1 0,0-1 0,0 0 0,0 0 0,0 1 0,0-1 0,1 0 0,-1 0 0,0 0 0,0 1 0,0-1 0,0 0 0,2 19 0,23 153 0,3 286 0,-31-558 0,-1-63 0,6 105 0,-1 5 0,2 0 0,2 1 0,23-94 0,-25 132 0,1 1 0,1 0 0,1 0 0,0 0 0,0 1 0,1 0 0,1 0 0,0 1 0,0 0 0,1 0 0,0 1 0,1 0 0,1 1 0,-1 0 0,1 0 0,1 1 0,0 1 0,0 0 0,19-8 0,-26 13 0,-1 0 0,1 0 0,0 0 0,0 1 0,0 0 0,0 0 0,1 1 0,-1-1 0,0 1 0,0 0 0,0 0 0,1 1 0,-1-1 0,0 1 0,0 1 0,0-1 0,0 1 0,0-1 0,0 1 0,-1 1 0,1-1 0,-1 1 0,1 0 0,-1 0 0,0 0 0,0 0 0,0 1 0,-1-1 0,1 1 0,5 9 0,-4-6 0,-1 0 0,0 1 0,0 0 0,-1 0 0,0 0 0,0 0 0,-1 0 0,0 0 0,0 1 0,-1-1 0,-1 1 0,1 0 0,-1-1 0,0 1 0,-1-1 0,0 1 0,-1-1 0,-2 10 0,-1-2 0,-1-1 0,-1 0 0,0 0 0,-1 0 0,-1-1 0,0-1 0,-17 20 0,-6 1 0,-47 39 0,-18 19 0,100-94 0,1-1 0,0 1 0,-1 0 0,1 0 0,0 0 0,0 0 0,0 1 0,1-1 0,-1 1 0,0 0 0,0 1 0,1-1 0,-1 1 0,1 0 0,-1 0 0,9 1 0,-4 0 0,1 0 0,-1 0 0,0 1 0,0 0 0,0 1 0,0 0 0,11 6 0,-9-3 0,-1 1 0,0 0 0,0 1 0,0 0 0,-1 0 0,-1 1 0,1 0 0,-1 1 0,-1 0 0,0 0 0,0 1 0,8 19 0,-12-24 0,0 0 0,-1 1 0,0-1 0,-1 0 0,1 1 0,-1-1 0,-1 1 0,1 0 0,-1-1 0,0 1 0,0-1 0,-1 1 0,0 0 0,0-1 0,-1 0 0,1 1 0,-1-1 0,-1 0 0,1 0 0,-1 0 0,0 0 0,-1 0 0,1-1 0,-1 1 0,-6 6 0,6-9-36,0 1 0,1-1 0,-1 0 1,-1-1-1,1 1 0,0 0 0,-1-1 0,1 0 0,-1 0 0,0-1 0,1 1 0,-1-1 0,0 0 0,0 0 0,0-1 0,0 1 0,0-1 1,0 0-1,0-1 0,0 1 0,0-1 0,0 0 0,0 0 0,0 0 0,1-1 0,-1 0 0,1 0 0,-1 0 0,1 0 0,-1-1 0,1 0 1,0 0-1,0 0 0,0 0 0,1 0 0,-1-1 0,-4-6 0,-2-8-6790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2:45.86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343 0 24575,'-4'0'0,"-5"4"0,-5 1 0,-3 0 0,-8-1 0,-3-2 0,0 0 0,0 3 0,-3 1 0,1-1 0,0-1 0,3-2 0,1 0 0,1-1 0,9-5 0,11-1 0,7-1-8191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2:46.29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388 1 24575,'0'4'0,"-8"5"0,-6 1 0,-5-1 0,-3 2 0,-1-1 0,-5-3 0,-2-2 0,1-1 0,1-3 0,-2 0 0,-1-1 0,2-1 0,2-3 0,1-1 0,2-5 0,4 1-8191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2:48.29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2248 0 24575,'-142'2'0,"-154"21"0,232-14 0,-139 19 0,-264 2 0,370-31 0,0 5 0,-102 17 0,82-7 0,-1-6 0,-128-7 0,116-2 0,127 1 0,0 0 0,0 0 0,0 0 0,0 0 0,0 1 0,0-1 0,0 1 0,0 0 0,0 0 0,0 0 0,0 0 0,1 0 0,-1 1 0,0-1 0,1 1 0,-1 0 0,1 0 0,-1 0 0,-2 3 0,3-2 0,1 0 0,-1 0 0,1 0 0,-1 0 0,1 1 0,0-1 0,1 0 0,-1 1 0,0-1 0,1 1 0,0-1 0,0 0 0,0 1 0,0-1 0,1 1 0,-1-1 0,2 6 0,18 109 0,5 176 0,-23-151 0,-3-84 0,2 0 0,12 76 0,-10-119 0,0-1 0,1 1 0,0-1 0,12 27 0,-13-37 0,1 1 0,-1-1 0,1 0 0,0 0 0,0 0 0,1 0 0,-1-1 0,1 0 0,0 0 0,0 0 0,1 0 0,-1-1 0,1 0 0,10 4 0,20 6 0,0-2 0,0-2 0,1-1 0,0-2 0,70 3 0,189-17 0,664-11 0,-239 84 0,-674-54 0,-39-8 0,0 0 0,0-1 0,0 0 0,1-1 0,-1 1 0,1-2 0,-1 1 0,1-1 0,-1 0 0,14-3 0,-21 2 0,0 1 0,1-1 0,-1 0 0,0 0 0,1 0 0,-1 0 0,0 0 0,0 0 0,0 0 0,0-1 0,0 1 0,0 0 0,0 0 0,0-1 0,0 1 0,-1-1 0,1 1 0,-1-1 0,1 1 0,-1-1 0,1 1 0,-1-1 0,0 1 0,0-1 0,0 0 0,0 1 0,0-1 0,0-2 0,-11-56 0,4 27 0,-10-181 0,-22-234 0,28 292 0,8 122 0,-1 8 0,2 1 0,1-1 0,0 0 0,2 1 0,2-1 0,9-46 0,-4 53-1365,1 5-5461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0:55.75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432 49 24575,'0'-2'0,"-1"0"0,0 0 0,1 1 0,-1-1 0,0 1 0,0-1 0,0 1 0,0-1 0,0 1 0,0-1 0,-1 1 0,1 0 0,0-1 0,-1 1 0,1 0 0,-1 0 0,1 0 0,-1 0 0,1 1 0,-1-1 0,0 0 0,-2 0 0,-39-13 0,32 12 0,-1 0 0,0 2 0,0-1 0,1 1 0,-1 1 0,0 0 0,0 0 0,1 2 0,-1-1 0,1 1 0,-1 1 0,1 0 0,0 1 0,0 0 0,1 0 0,0 1 0,0 1 0,0-1 0,1 2 0,-15 14 0,13-11 0,0 0 0,1 1 0,0 0 0,1 1 0,1 0 0,0 0 0,1 1 0,0 0 0,1 0 0,1 1 0,0 0 0,1 0 0,0 0 0,1 0 0,-1 22 0,4-26 0,0 1 0,1 0 0,0 0 0,1-1 0,0 1 0,1-1 0,0 1 0,0-1 0,2 0 0,-1 0 0,1-1 0,1 1 0,0-1 0,0 0 0,1-1 0,1 1 0,-1-1 0,1-1 0,1 0 0,-1 0 0,2 0 0,-1-1 0,1-1 0,0 1 0,0-2 0,1 1 0,-1-2 0,1 1 0,0-1 0,1-1 0,-1 0 0,21 2 0,-2-2-195,0-3 0,-1 0 0,1-2 0,0-1 0,-1-2 0,48-13 0,-48 9-6631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0:56.54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1 594 24575,'3'-11'0,"-1"0"0,0 0 0,-1 0 0,0 0 0,0 0 0,-1 0 0,-1 0 0,-3-21 0,1-9 0,4-38 0,15-102 0,-10 123 0,-5 52 0,-1 1 0,1-1 0,0 1 0,0-1 0,1 1 0,0-1 0,-1 1 0,2 0 0,3-7 0,-6 12 0,0 0 0,0-1 0,1 1 0,-1 0 0,1-1 0,-1 1 0,0 0 0,1-1 0,-1 1 0,1 0 0,-1 0 0,0 0 0,1-1 0,-1 1 0,1 0 0,-1 0 0,1 0 0,-1 0 0,1 0 0,-1 0 0,1 0 0,-1 0 0,1 0 0,-1 0 0,1 0 0,-1 0 0,1 0 0,-1 0 0,1 0 0,-1 0 0,1 1 0,-1-1 0,0 0 0,1 0 0,0 1 0,1 1 0,1 1 0,-1-1 0,0 1 0,0 0 0,0-1 0,0 1 0,0 0 0,0 0 0,1 4 0,24 56 0,25 91 0,-32-91 0,45 101 0,-58-149 0,1-1 0,0 0 0,1 0 0,12 13 0,-18-24 0,-1-1 0,1 1 0,0 0 0,0-1 0,0 1 0,1-1 0,-1 0 0,1 0 0,-1-1 0,5 3 0,-6-4 0,0 1 0,0-1 0,0 0 0,0 0 0,0 0 0,0 0 0,0 0 0,0 0 0,0 0 0,0-1 0,0 1 0,0-1 0,0 1 0,0-1 0,0 0 0,-1 0 0,1 0 0,0 0 0,-1 0 0,1 0 0,2-2 0,-1 0 0,-1 0 0,1-1 0,0 0 0,-1 1 0,0-1 0,0 0 0,0 0 0,0 0 0,0 0 0,-1-1 0,2-6 0,8-57 0,-9 52 0,7-175 0,-9 132 0,12-88 0,2 71-1365,-7 59-5461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0:57.00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424 49 24575,'-5'-5'0,"0"0"0,0 1 0,-1-1 0,1 1 0,-1 1 0,0-1 0,0 1 0,0 0 0,-1 1 0,1-1 0,-1 1 0,1 0 0,-1 1 0,0 0 0,-8-1 0,5 2 0,0 1 0,-1-1 0,1 2 0,0-1 0,0 2 0,1-1 0,-1 1 0,0 1 0,-13 6 0,6-1 0,0 1 0,1 1 0,1 0 0,0 0 0,1 2 0,0 0 0,0 0 0,2 2 0,0-1 0,-17 28 0,24-34 0,1 0 0,0 0 0,1 0 0,0 0 0,0 1 0,1-1 0,0 1 0,0 0 0,1 0 0,0 0 0,1 0 0,0-1 0,0 1 0,1 0 0,0 0 0,0 0 0,1 0 0,5 13 0,-3-12 0,1 0 0,0 0 0,1 0 0,0-1 0,1 1 0,0-2 0,0 1 0,1-1 0,0 0 0,0 0 0,0-1 0,1 0 0,1-1 0,13 8 0,7 1-97,1-1-1,0-2 1,1-1-1,0-1 1,0-2-1,1-1 1,0-2-1,1-1 1,-1-1-1,1-2 1,-1-2-1,1-1 0,58-10 1,-65 5-6729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8:59.4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24575,'6'8'0,"12"23"0,59 90 0,-67-107 0,2 0 0,0 0 0,0-1 0,1-1 0,1 0 0,17 12 0,-28-22 0,0 0 0,0 0 0,0 0 0,0 0 0,1 0 0,-1-1 0,0 0 0,1 1 0,-1-1 0,1-1 0,0 1 0,-1 0 0,1-1 0,-1 0 0,1 0 0,0 0 0,-1 0 0,1 0 0,0-1 0,-1 0 0,1 0 0,-1 0 0,1 0 0,-1 0 0,1-1 0,-1 1 0,0-1 0,0 0 0,0 0 0,0 0 0,0-1 0,0 1 0,0-1 0,-1 1 0,4-5 0,6-10 0,-1 0 0,-1-1 0,0 0 0,-1-1 0,8-24 0,-4 10 0,-12 32 0,0 1 0,-1-1 0,1 0 0,0 0 0,-1 0 0,0 0 0,1 0 0,-1 0 0,1 0 0,-1 0 0,0 0 0,0 0 0,0 0 0,1 0 0,-1 0 0,0 0 0,0 0 0,0 0 0,-1 0 0,1 0 0,0 0 0,0 0 0,-1-1 0,-17 11 0,-28 36 0,44-43 0,-6 6 0,0 0 0,1 1 0,0 0 0,0 1 0,1 0 0,0 0 0,0 0 0,1 1 0,1 0 0,-7 21 0,11-33-20,1 1 0,-1 0 0,0 0 0,0 0 0,0-1 0,0 1 0,0 0 0,-1 0 0,1-1-1,0 1 1,0 0 0,0 0 0,0-1 0,0 1 0,0 0 0,0 0 0,0 0 0,0-1 0,-1 1 0,1 0 0,0 0 0,0 0-1,0 0 1,0-1 0,-1 1 0,1 0 0,0 0 0,0 0 0,0 0 0,-1 0 0,1 0 0,0-1 0,0 1 0,-1 0 0,1 0-1,0 0 1,0 0 0,-1 0 0,1 0 0,0 0 0,0 0 0,0 0 0,-1 0 0,1 0 0,0 0 0,0 0 0,-1 0 0,1 0-1,0 1 1,0-1 0,-1 0 0,1 0 0,0 0 0,0 0 0,0 0 0,0 0 0,-1 1 0,1-1 0,0 0 0,0 0 0,0 0-1,0 1 1,-1-1 0,1 0 0,0 0 0,0 0 0,0 1 0,-5-10-6806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0:57.98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146 476 24575,'7'-1'0,"-1"-1"0,1 0 0,-1 0 0,0-1 0,0 1 0,0-1 0,0-1 0,0 1 0,6-6 0,9-4 0,34-15 0,56-32 0,-97 52 0,-1-1 0,0-1 0,0 0 0,-1-1 0,16-17 0,-22 19 0,0 0 0,-1 0 0,0-1 0,0 0 0,-1 0 0,0 0 0,-1 0 0,0-1 0,0 1 0,-1-1 0,1-12 0,-3 18 0,1-1 0,-1 0 0,0 1 0,0-1 0,0 0 0,-1 1 0,0-1 0,0 1 0,0-1 0,-1 1 0,0-1 0,0 1 0,0 0 0,-1 0 0,0 0 0,0 0 0,0 1 0,0-1 0,-1 1 0,1-1 0,-1 1 0,-8-6 0,9 9 0,1-1 0,-1 1 0,0-1 0,0 1 0,0 0 0,0 0 0,0 1 0,0-1 0,0 1 0,0-1 0,0 1 0,0 0 0,0 0 0,0 0 0,0 0 0,0 1 0,-4 0 0,0 1 0,1 1 0,-1-1 0,0 1 0,1 0 0,0 1 0,0 0 0,-7 5 0,-2 3 0,2 0 0,-1 1 0,2 1 0,0 0 0,-11 17 0,5-2 0,2 1 0,0 1 0,2 1 0,2 0 0,0 0 0,-6 36 0,-29 209 0,30-152 0,7-59 0,3-8 0,-3 0 0,-2-1 0,-2 0 0,-39 97 0,39-135-1365,17-23-5461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0:58.42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401 0 24575,'-5'0'0,"-5"4"0,-5 2 0,-5-1 0,-3-1 0,-6-1 0,-3 4 0,1-1 0,0 0 0,2-1 0,1-2 0,1-2 0,2 0 0,-1-1 0,1 0 0,1-4 0,3-2-8191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0:58.81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1 123 24575,'0'3'0,"1"-1"0,0 1 0,-1 0 0,1-1 0,1 1 0,-1-1 0,0 0 0,1 1 0,-1-1 0,1 0 0,0 0 0,-1 0 0,1 0 0,0 0 0,0 0 0,0 0 0,1-1 0,-1 1 0,0-1 0,6 3 0,1 1 0,0-1 0,1 0 0,0 0 0,11 2 0,-7-3 0,0-1 0,0-1 0,0 0 0,1-1 0,-1-1 0,0 0 0,23-5 0,-31 5 0,0 0 0,0-1 0,0 1 0,0-1 0,0-1 0,0 1 0,-1-1 0,1 0 0,-1 0 0,0 0 0,0-1 0,0 0 0,0 0 0,0 0 0,-1-1 0,0 1 0,0-1 0,0 0 0,4-8 0,-7 10 0,0 0 0,0 0 0,-1 0 0,1-1 0,-1 1 0,0 0 0,0 0 0,0-1 0,0 1 0,-1 0 0,1 0 0,-1-1 0,0 1 0,0 0 0,0 0 0,0 0 0,0 0 0,-1 0 0,0 1 0,1-1 0,-1 0 0,0 0 0,0 1 0,0 0 0,-1-1 0,1 1 0,0 0 0,-1 0 0,0 0 0,-5-3 0,3 1 0,-1 1 0,0-1 0,0 1 0,0 1 0,-1-1 0,1 1 0,0 0 0,-1 0 0,0 1 0,1-1 0,-1 2 0,0-1 0,-13 1 0,12 2 0,-1 1 0,1 0 0,0 1 0,0-1 0,0 2 0,0-1 0,1 1 0,0 0 0,0 0 0,0 1 0,1 0 0,0 0 0,0 1 0,0 0 0,1 0 0,0 0 0,0 0 0,1 1 0,0 0 0,-5 12 0,2-3 0,1 0 0,0 1 0,1 0 0,1 0 0,0 0 0,2 0 0,0 1 0,1 34 0,1-47 0,1 0 0,-1 0 0,1 0 0,0 0 0,1 0 0,0 0 0,0-1 0,0 1 0,0 0 0,1-1 0,0 0 0,0 1 0,0-1 0,1 0 0,8 8 0,-7-9 0,0 0 0,1-1 0,0 0 0,-1 0 0,1 0 0,0-1 0,1 0 0,-1 0 0,0 0 0,1-1 0,-1 0 0,1 0 0,-1 0 0,11-1 0,3-1-195,-1 0 0,1-1 0,-1-1 0,0-1 0,0-1 0,31-11 0,-10-1-6631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0:59.42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0 337 24575,'16'-1'0,"-1"0"0,1 0 0,-1-2 0,0 0 0,0-1 0,27-10 0,-3-4 0,41-24 0,11-7 0,-81 46 0,1-1 0,-1 2 0,1-1 0,0 2 0,-1-1 0,1 2 0,0-1 0,15 2 0,-17 0 0,0 0 0,0-1 0,0-1 0,0 1 0,0-1 0,0-1 0,-1 0 0,1 0 0,0-1 0,-1 0 0,14-6 0,-20 8 0,1-1 0,-1 1 0,0 0 0,0 0 0,-1-1 0,1 0 0,0 1 0,0-1 0,-1 0 0,1 0 0,-1 0 0,1 0 0,-1 0 0,0 0 0,0 0 0,0 0 0,0 0 0,0-1 0,0 1 0,-1 0 0,1-1 0,-1 1 0,0 0 0,1-1 0,-1 1 0,0-1 0,-1 1 0,1 0 0,0-1 0,-1 1 0,1 0 0,-1-1 0,0 1 0,1 0 0,-1 0 0,0-1 0,-1 1 0,1 0 0,0 0 0,-3-3 0,-1-1 0,0 0 0,-1 0 0,0 1 0,1 0 0,-2 0 0,1 0 0,0 1 0,-1 0 0,0 0 0,0 1 0,-11-4 0,2 2 0,0 1 0,0 1 0,-1 1 0,1 0 0,0 1 0,-1 1 0,1 0 0,-1 2 0,1-1 0,0 2 0,-1 0 0,1 1 0,1 1 0,-1 1 0,1 0 0,0 0 0,0 2 0,1 0 0,-1 0 0,2 2 0,0-1 0,0 2 0,0 0 0,-16 20 0,19-20 0,2 0 0,0 1 0,0 0 0,1 0 0,0 1 0,1 0 0,1 0 0,0 1 0,0-1 0,2 1 0,-3 17 0,5-22 0,1 0 0,0 1 0,0-1 0,1 0 0,0 0 0,1 0 0,0 0 0,0 0 0,1 0 0,0 0 0,1-1 0,0 1 0,0-1 0,1 0 0,0 0 0,0-1 0,1 0 0,8 9 0,-6-9 6,1 1 0,0-1 0,0 0 0,1-1 0,-1 0 0,2-1 0,-1 0 0,0 0 0,1-1 0,0-1 0,0 1 0,0-2 0,1 0 0,-1 0 0,0-1 0,1 0 0,-1-1 0,1-1 0,16-2 0,0 0-218,0-3 0,-1 0 0,1-1-1,-1-2 1,-1-1 0,48-24 0,-53 21-6614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1:00.82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331 603 24575,'-26'-7'0,"-1"2"0,1 1 0,-1 1 0,1 1 0,-53 4 0,73-2 0,1 1 0,-1 0 0,1 0 0,0 0 0,-1 1 0,1 0 0,0 0 0,0 0 0,0 1 0,0 0 0,0 0 0,1 0 0,-1 0 0,1 1 0,0 0 0,0 0 0,0 0 0,1 0 0,-1 0 0,1 1 0,0 0 0,0-1 0,1 1 0,-1 0 0,1 1 0,0-1 0,1 0 0,-1 1 0,1-1 0,0 0 0,0 1 0,1 0 0,0-1 0,0 1 0,1 6 0,-2-5 0,2-1 0,-1 0 0,1 1 0,0-1 0,0 0 0,1 0 0,0 0 0,0 0 0,0 0 0,1 0 0,0-1 0,0 1 0,0-1 0,1 0 0,0 1 0,0-2 0,0 1 0,0 0 0,1-1 0,0 0 0,0 0 0,0 0 0,0-1 0,0 0 0,1 0 0,0 0 0,0-1 0,-1 1 0,1-1 0,1-1 0,-1 1 0,0-1 0,0 0 0,0-1 0,1 1 0,-1-1 0,0 0 0,1-1 0,-1 0 0,0 0 0,0 0 0,1-1 0,-1 1 0,7-5 0,0 1 0,-1 0 0,0-1 0,-1-1 0,0 0 0,0-1 0,0 0 0,-1 0 0,0-1 0,0-1 0,-1 1 0,9-14 0,-8 8 0,0-1 0,-1-1 0,-1 1 0,0-2 0,-1 1 0,-1-1 0,4-20 0,0-24 0,-2 0 0,-3-1 0,-5-108 0,-2 104 0,4 10 0,0 35 0,-2 0 0,0 0 0,-5-28 0,1 46 0,0 10 0,-3 12 0,-2 37 0,-3 78 0,7-54 0,-1-11 0,4 72 0,2-117 0,2-1 0,1 0 0,1 0 0,0 0 0,2-1 0,0 1 0,13 26 0,-18-45 0,0-1 0,1 1 0,-1-1 0,0 0 0,1 0 0,-1 0 0,1 0 0,-1 0 0,1 0 0,0 0 0,0 0 0,0 0 0,0-1 0,0 1 0,1-1 0,-1 0 0,0 0 0,1 0 0,-1 0 0,1 0 0,-1 0 0,1 0 0,-1-1 0,1 1 0,4-1 0,-1-1 0,1 0 0,-1 0 0,0 0 0,-1-1 0,1 0 0,0-1 0,0 1 0,-1-1 0,0 0 0,7-4 0,42-35 0,-41 31 0,1-1 0,1 2 0,20-12 0,-30 20 0,0 0 0,0 0 0,0 0 0,1 0 0,-1 1 0,0 0 0,1 0 0,-1 0 0,1 1 0,-1 0 0,1 0 0,-1 0 0,1 1 0,-1 0 0,7 1 0,-4 1 0,1-1 0,0 0 0,0 0 0,0-1 0,0 0 0,1-1 0,-1 0 0,0-1 0,0 1 0,0-2 0,0 1 0,0-1 0,0-1 0,0 1 0,-1-2 0,1 1 0,-1-1 0,0 0 0,0-1 0,0 0 0,-1 0 0,1-1 0,7-8 0,-12 10 0,0 0 0,0 0 0,-1-1 0,0 1 0,0 0 0,0-1 0,0 0 0,-1 1 0,0-1 0,0 0 0,0 0 0,0 0 0,-1 0 0,0 0 0,0 0 0,0 1 0,0-1 0,-1 0 0,0 0 0,0 0 0,-1 0 0,1 1 0,-1-1 0,0 1 0,0-1 0,0 1 0,-1 0 0,1-1 0,-1 1 0,0 1 0,-1-1 0,1 0 0,-1 1 0,1-1 0,-1 1 0,0 0 0,0 1 0,0-1 0,-1 1 0,1-1 0,0 1 0,-1 1 0,0-1 0,1 1 0,-1-1 0,0 1 0,0 1 0,0-1 0,0 1 0,0-1 0,0 1 0,-5 1 0,-3 2 0,-1 1 0,0 0 0,1 0 0,0 1 0,0 1 0,1 1 0,-1-1 0,1 2 0,1 0 0,-1 0 0,-17 18 0,17-15 0,1 1 0,1 0 0,0 1 0,0 0 0,1 1 0,1 0 0,0 0 0,1 0 0,-10 32 0,15-39 0,1 0 0,0 0 0,0 0 0,0 0 0,1 0 0,0 0 0,1 0 0,0 0 0,0 0 0,0 0 0,1 0 0,0 0 0,0-1 0,1 1 0,0-1 0,0 1 0,0-1 0,1 0 0,0 0 0,0 0 0,1-1 0,-1 1 0,1-1 0,0 0 0,9 6 0,-6-5 0,0 0 0,0 0 0,1-1 0,0 0 0,0-1 0,0 0 0,1 0 0,-1-1 0,1 0 0,0-1 0,0 0 0,0-1 0,0 0 0,0 0 0,0-1 0,0 0 0,15-3 0,4-4-341,0-2 0,0-1-1,35-17 1,-43 17-6485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1:01.47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8 55 24575,'0'0'0,"1"0"0,-1 0 0,0 0 0,0 0 0,0-1 0,0 1 0,0 0 0,0 0 0,0 0 0,0-1 0,0 1 0,0 0 0,0 0 0,0 0 0,0-1 0,0 1 0,0 0 0,0 0 0,0-1 0,0 1 0,0 0 0,0 0 0,0 0 0,0-1 0,0 1 0,0 0 0,0 0 0,0 0 0,0 0 0,-1-1 0,1 1 0,0 0 0,0 0 0,0 0 0,0 0 0,-1-1 0,1 1 0,0 0 0,0 0 0,0 0 0,0 0 0,-1 0 0,1 0 0,0 0 0,0 0 0,0 0 0,-1 0 0,1-1 0,0 1 0,0 0 0,0 0 0,-1 0 0,1 0 0,0 0 0,0 1 0,-1-1 0,1 0 0,-1 0 0,1 1 0,0 0 0,-1 0 0,1 0 0,0-1 0,0 1 0,-1 0 0,1 0 0,0 0 0,0 0 0,0-1 0,0 1 0,0 0 0,0 0 0,0 0 0,0 0 0,1-1 0,-1 1 0,0 0 0,1 1 0,60 155 0,-40-108 0,27 87 0,-41-113 0,7 24 0,-14-45 0,1 0 0,-1 1 0,1-1 0,-1 0 0,0 0 0,0 1 0,0-1 0,0 0 0,-1 1 0,1-1 0,0 0 0,-1 0 0,0 1 0,1-1 0,-3 2 0,2-5 0,0 0 0,0-1 0,0 0 0,0 1 0,1-1 0,-1 1 0,0-1 0,1 0 0,-1 0 0,1 1 0,-1-1 0,1 0 0,0 0 0,0-2 0,0-15 0,2-1 0,0 1 0,1 1 0,1-1 0,1 0 0,1 1 0,0 0 0,1 0 0,10-17 0,-2 8 0,0 1 0,2 1 0,0 0 0,41-43 0,-45 56-76,0 1 1,1 0-1,0 1 0,1 0 0,0 1 0,0 1 0,1 0 0,0 1 1,0 1-1,1 1 0,-1 0 0,1 1 0,1 1 0,-1 0 1,0 1-1,1 1 0,18 2 0,4-1-6750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2:43.64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80 687 24575,'1'0'0,"-1"0"0,0 0 0,0-1 0,0 1 0,0 0 0,0 0 0,0-1 0,0 1 0,0 0 0,0 0 0,0-1 0,0 1 0,0 0 0,0 0 0,0-1 0,0 1 0,0 0 0,0 0 0,0-1 0,0 1 0,0 0 0,0 0 0,0-1 0,-1 1 0,1 0 0,0 0 0,0-1 0,0 1 0,0 0 0,-1 0 0,1 0 0,0 0 0,0-1 0,0 1 0,-1 0 0,1 0 0,0 0 0,0 0 0,0 0 0,-1 0 0,1-1 0,0 1 0,0 0 0,-1 0 0,1 0 0,0 0 0,-1 0 0,1 0 0,0 0 0,0 0 0,-1 0 0,1 0 0,0 0 0,0 0 0,-1 0 0,1 1 0,0-1 0,0 0 0,-1 0 0,1 0 0,-10 16 0,10-2 0,0 0 0,1 0 0,1 0 0,4 17 0,2 29 0,-3 39 0,-9 102 0,-8-112 0,7-50 0,-3 59 0,10-69 0,9 55 0,-5-55 0,1 54 0,-6-58 0,0 19 0,-2-1 0,-10 62 0,11-103 0,0-1 0,0 1 0,0-1 0,0 1 0,0-1 0,1 1 0,-1-1 0,0 1 0,1-1 0,-1 0 0,1 1 0,-1-1 0,1 1 0,0-1 0,0 0 0,-1 0 0,1 1 0,0-1 0,0 0 0,0 0 0,0 0 0,0 0 0,1 0 0,-1 0 0,0 0 0,0-1 0,1 1 0,-1 0 0,0-1 0,1 1 0,-1-1 0,1 1 0,-1-1 0,0 1 0,1-1 0,-1 0 0,1 0 0,-1 0 0,3 0 0,11 1 0,0 0 0,0-1 0,17-2 0,-14 0 0,2 2 0,-15 1 0,0-1 0,-1 0 0,1-1 0,-1 1 0,1-1 0,0 0 0,-1 0 0,8-2 0,-11 1 0,1 1 0,-1 0 0,1 0 0,-1-1 0,0 1 0,0-1 0,1 1 0,-1-1 0,0 0 0,-1 1 0,1-1 0,0 0 0,0 0 0,-1 1 0,1-1 0,-1 0 0,1 0 0,-1 0 0,0 0 0,0 0 0,0 0 0,0 1 0,0-1 0,0 0 0,-1-3 0,-1-31 0,-6-109 0,12-153 0,7 220 0,2-20 0,0-15 0,-8 77 0,3-51 0,-8 71 0,0-31 0,2-1 0,9-59 0,-6 71 0,-2 0 0,-2-66 0,1-24 0,10 58 0,-8 50 0,0-1 0,1-27 0,-4 30 0,-3-144 0,2 157 0,-1 1 0,0-1 0,1 0 0,-1 1 0,0-1 0,0 1 0,-1-1 0,1 1 0,0 0 0,-1-1 0,1 1 0,-1 0 0,0 0 0,0 0 0,0 0 0,0 0 0,0 0 0,0 1 0,-1-1 0,1 1 0,0 0 0,-1-1 0,1 1 0,-1 0 0,1 0 0,-1 1 0,0-1 0,1 0 0,-1 1 0,-4-1 0,-12 0 0,1 0 0,-1 1 0,-30 4 0,14-2 0,1-2 0,22 0 0,-1-1 0,1 2 0,0 0 0,0 0 0,-20 5 0,29-5 0,1 1 0,-1-1 0,0 0 0,0 1 0,0-1 0,1 1 0,-1 0 0,1 0 0,-1 0 0,1 0 0,0 0 0,0 1 0,0-1 0,0 1 0,0-1 0,1 1 0,-1 0 0,1-1 0,-1 1 0,1 0 0,0 0 0,0 0 0,1 0 0,-1 0 0,0 0 0,1 6 0,-4 57 0,7 79 0,0-26 0,-2-62 0,7 61 0,-6-90 0,-1-1 0,-2 0 0,-4 30 0,-1 31 0,14 13 0,-1-36 0,-4-56 83,0-17-1531,-1-3-5378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2:45.61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233 551 24575,'0'-1'0,"0"0"0,0 1 0,0-1 0,0 1 0,0-1 0,0 0 0,0 1 0,0-1 0,-1 1 0,1-1 0,0 0 0,0 1 0,-1-1 0,1 1 0,0-1 0,-1 1 0,1-1 0,0 1 0,-1-1 0,1 1 0,-1-1 0,1 1 0,-1-1 0,1 1 0,-1 0 0,1-1 0,-1 1 0,1 0 0,-1-1 0,1 1 0,-1 0 0,0 0 0,1 0 0,-1 0 0,1 0 0,-1-1 0,0 1 0,1 0 0,-1 0 0,0 0 0,1 1 0,-1-1 0,0 0 0,1 0 0,-1 0 0,1 0 0,-1 0 0,1 1 0,-1-1 0,0 0 0,0 1 0,-2 0 0,0 1 0,0-1 0,1 0 0,-1 1 0,0 0 0,1-1 0,-1 1 0,1 0 0,-3 3 0,-1 4 0,1-1 0,1 1 0,-1 0 0,2 1 0,-1-1 0,1 0 0,-4 20 0,-5 77 0,6-42 0,-9 252 0,11-107 0,-9-133 0,10-66 0,0 1 0,0-1 0,2 1 0,-1 0 0,1 0 0,1 0 0,0 0 0,0 0 0,1 0 0,0 0 0,1 0 0,5 13 0,-6-21 0,1 0 0,0 0 0,0-1 0,0 1 0,1-1 0,-1 0 0,1 1 0,-1-1 0,1 0 0,0 0 0,0-1 0,0 1 0,0-1 0,0 1 0,0-1 0,0 0 0,0 0 0,0 0 0,1-1 0,-1 1 0,5 0 0,11 0 0,0 0 0,32-4 0,-24 2 0,37 2 0,78 11 0,-30 0 0,-4-2 0,87 3 0,183-5 0,-255 0 0,130 26 0,11 26 0,-263-60 0,0 1 0,0-1 0,0 0 0,0 0 0,0 1 0,0-1 0,0 0 0,0 0 0,0 0 0,0 0 0,0 0 0,0 0 0,0-1 0,0 1 0,0 0 0,0 0 0,0-1 0,0 1 0,0-1 0,0 1 0,0-1 0,0 1 0,0-1 0,-1 1 0,1-1 0,1-1 0,-1 0 0,0 0 0,0 0 0,0 1 0,0-1 0,-1 0 0,1 0 0,-1-1 0,1 1 0,-1 0 0,0 0 0,0 0 0,0-4 0,-1-8 0,-1 0 0,0 0 0,-6-17 0,6 22 0,-1-17 0,0 1 0,2 0 0,1-1 0,1 1 0,9-50 0,-2 3 0,16-151 0,5-55 0,-20 160 0,6-186 0,-14 236 0,17-121 0,-16 179 0,1-7 0,-1 1 0,-1-1 0,0 1 0,-1-17 0,0 30 0,-1 0 0,1 0 0,0 0 0,-1 1 0,1-1 0,-1 0 0,0 0 0,0 1 0,0-1 0,0 0 0,0 1 0,-1-1 0,1 1 0,-1 0 0,0-1 0,0 1 0,0 0 0,0 0 0,0 0 0,0 0 0,0 1 0,0-1 0,-1 1 0,1-1 0,-1 1 0,1 0 0,-1 0 0,0 0 0,1 0 0,-4-1 0,-41-6 0,0 2 0,0 2 0,0 2 0,-93 8 0,-208 10 0,56-6 0,-581 30 0,831-43 0,35 1 0,0 1 0,1 1 0,-1-1 0,0 1 0,0 0 0,0 1 0,-11 2 0,16-2 0,-1 0 0,1 0 0,0 0 0,-1 1 0,1-1 0,0 1 0,0 0 0,0 0 0,1-1 0,-1 1 0,0 0 0,1 0 0,-1 1 0,1-1 0,-1 0 0,1 1 0,0-1 0,0 0 0,0 1 0,0-1 0,1 1 0,-1-1 0,1 1 0,-1 5 0,-3 42 0,1 0 0,8 91 0,-3-110 0,22 201 0,-11-128 0,0 116 0,-8-148 0,-5-68 0,1 0 0,-1 0 0,1 0 0,0 0 0,0 0 0,1 0 0,-1 0 0,1 0 0,0-1 0,0 1 0,0-1 0,0 1 0,1-1 0,-1 0 0,4 3 0,-5-5-62,0-1 0,0 1 0,0-1 0,0 1 0,1-1 0,-1 0 0,0 0 0,0 1 0,0-1 0,0 0 0,0 0 0,1 0-1,-1 0 1,0-1 0,0 1 0,0 0 0,0 0 0,0-1 0,1 1 0,-1-1 0,2 0 0,11-6-6764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2:48.58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1239 65 24575,'0'0'0,"1"0"0,0 0 0,0 0 0,-1 0 0,1 0 0,0 0 0,0 0 0,-1 0 0,1 0 0,0 0 0,0 0 0,-1 0 0,1 1 0,0-1 0,0 0 0,-1 1 0,1-1 0,0 0 0,-1 1 0,1-1 0,-1 1 0,1-1 0,-1 1 0,1-1 0,0 1 0,-1-1 0,0 1 0,1-1 0,-1 1 0,1 0 0,-1-1 0,0 1 0,1 1 0,-1-1 0,-1 0 0,1-1 0,0 1 0,-1 0 0,1 0 0,-1-1 0,1 1 0,-1 0 0,0-1 0,1 1 0,-1 0 0,0-1 0,1 1 0,-1-1 0,0 1 0,1-1 0,-1 1 0,0-1 0,0 0 0,0 1 0,0-1 0,1 0 0,-1 0 0,0 0 0,0 1 0,0-1 0,0 0 0,0 0 0,-1-1 0,-177 17 0,-61 0 0,51-7 0,-224 2 0,301-12 0,105 1 0,3 0 0,1 1 0,0-1 0,0 0 0,0 0 0,0 0 0,0-1 0,0 1 0,0-1 0,0 0 0,0 0 0,0 0 0,0 0 0,0 0 0,-4-3 0,7 3 0,-1 0 0,1 1 0,0-1 0,0 1 0,0-1 0,0 0 0,1 1 0,-1-1 0,0 1 0,0-1 0,0 0 0,0 1 0,1-1 0,-1 1 0,0-1 0,0 1 0,1-1 0,-1 1 0,0-1 0,1 1 0,-1-1 0,1 1 0,-1-1 0,1 1 0,-1-1 0,1 1 0,-1 0 0,1-1 0,-1 1 0,1 0 0,22-16 0,-18 13 0,33-24 0,-7 4 0,43-23 0,-194 131 0,95-71 0,18-11 0,0 1 0,0 0 0,0 0 0,0 1 0,1-1 0,0 2 0,0-1 0,0 0 0,1 1 0,-1 0 0,-4 9 0,9-15 0,1 1 0,0 0 0,0 0 0,0-1 0,0 1 0,0 0 0,0 0 0,0 0 0,0-1 0,0 1 0,0 0 0,0 0 0,1 0 0,-1-1 0,0 1 0,0 0 0,1 0 0,-1-1 0,1 1 0,-1 0 0,0-1 0,1 1 0,-1 0 0,1-1 0,0 1 0,-1-1 0,1 1 0,-1-1 0,1 1 0,0-1 0,0 1 0,-1-1 0,1 0 0,0 0 0,-1 1 0,1-1 0,0 0 0,0 0 0,0 0 0,-1 1 0,1-1 0,1 0 0,43 4 0,-35-3 0,18 4 0,0 0 0,0 2 0,0 2 0,-1 0 0,34 17 0,-29-11 0,0-3 0,66 17 0,-89-26-151,0-2-1,0 0 0,1 0 0,-1 0 1,0-1-1,1-1 0,-1 1 1,12-4-1,-5-1-6674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2:49.34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49 1 24575,'-3'0'0,"0"0"0,0 0 0,0 0 0,0 0 0,0 0 0,0 1 0,1 0 0,-1-1 0,0 1 0,0 0 0,0 0 0,0 0 0,1 1 0,-4 1 0,6-2 0,-1-1 0,1 0 0,0 1 0,-1-1 0,1 1 0,0-1 0,0 1 0,0-1 0,-1 1 0,1 0 0,0-1 0,0 1 0,0-1 0,0 1 0,0-1 0,0 1 0,0-1 0,0 1 0,0-1 0,0 1 0,0-1 0,1 1 0,-1 0 0,0-1 0,0 1 0,0-1 0,1 1 0,20 22 0,16 3 0,1-1 0,60 28 0,-64-36 0,0 1 0,-2 2 0,0 1 0,39 34 0,-70-54 0,1 1 0,0-1 0,-1 1 0,1 0 0,-1 0 0,0-1 0,0 1 0,1 0 0,-1 0 0,-1 0 0,1 0 0,0 0 0,0 1 0,-1-1 0,1 0 0,-1 0 0,0 0 0,1 0 0,-1 1 0,0-1 0,0 0 0,-1 0 0,1 1 0,0-1 0,-1 0 0,1 0 0,-1 0 0,0 0 0,0 0 0,0 0 0,0 0 0,0 0 0,0 0 0,0 0 0,-1 0 0,1-1 0,-1 1 0,1 0 0,-1-1 0,-2 2 0,-10 9 0,0 0 0,-1-1 0,0-1 0,-19 9 0,8-3 0,-9 7 0,-74 43 0,108-65-22,1-1-1,0 1 1,-1-1 0,1 0-1,-1 1 1,1-1 0,0 0-1,-1 1 1,1-1-1,-1 0 1,1 1 0,-1-1-1,1 0 1,-1 0 0,0 0-1,1 0 1,-1 0-1,1 1 1,-1-1 0,1 0-1,-1 0 1,1 0-1,-1 0 1,0 0 0,1-1-1,-1 1 1,1 0 0,-1 0-1,1 0 1,-1 0-1,1-1 1,-1 1 0,1 0-1,-1 0 1,1-1-1,-1 1 1,1 0 0,-1-1-1,1 1 1,0-1 0,-1 1-1,1 0 1,0-1-1,-1 1 1,1-1 0,0 1-1,0-1 1,-1 1 0,1-1-1,0 1 1,0-1-1,0 1 1,0-1 0,-1 0-1,1 1 1,0-1-1,0 1 1,0-1 0,0 1-1,1-2 1,0-11-6804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9:00.4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16 280 24575,'11'-48'0,"-1"7"0,-9 27 0,0 0 0,-1 0 0,-1 0 0,0 0 0,-1 0 0,0 0 0,-1 0 0,-1 0 0,0 1 0,-1-1 0,-10-19 0,14 28 0,6 10 0,19 23 0,28 44 0,-25-29 0,-2 2 0,-2 0 0,-3 2 0,-1 0 0,-2 1 0,-3 1 0,-1 1 0,-3-1 0,-2 2 0,-2-1 0,-1 55 0,-5-100 0,0 0 0,0 1 0,0 0 0,0 0 0,1-1 0,0 1 0,0-1 0,0 1 0,1 0 0,-1-1 0,6 9 0,-7-14 0,0 1 0,0-1 0,0 0 0,1 0 0,-1 0 0,0 0 0,0 0 0,0 0 0,1 0 0,-1 0 0,0 0 0,0 0 0,0 0 0,1-1 0,-1 1 0,0 0 0,0 0 0,0 0 0,0 0 0,1 0 0,-1 0 0,0 0 0,0 0 0,0 0 0,0-1 0,0 1 0,1 0 0,-1 0 0,0 0 0,0 0 0,0 0 0,0-1 0,0 1 0,0 0 0,0 0 0,0 0 0,0-1 0,1 1 0,-1 0 0,0 0 0,0 0 0,0 0 0,0-1 0,0 1 0,0 0 0,0 0 0,0 0 0,0-1 0,-1 1 0,1 0 0,0 0 0,0 0 0,0-1 0,0 1 0,0 0 0,0 0 0,0 0 0,0 0 0,0 0 0,-1-1 0,1 1 0,0-15 0,-7-24 0,1 1 0,3 0 0,1-1 0,1 0 0,8-53 0,-4 69 0,1 0 0,2 0 0,0 1 0,1-1 0,2 2 0,0-1 0,1 1 0,1 0 0,1 1 0,18-22 0,25-25 0,26-33 0,-159 188 0,39-32 0,-96 146 0,133-199 0,1 0 0,-1 0 0,1 1 0,0-1 0,0 0 0,0 1 0,0-1 0,0 1 0,1-1 0,0 1 0,-1-1 0,1 1 0,1 0 0,-1-1 0,0 1 0,1-1 0,0 1 0,0-1 0,0 1 0,0-1 0,0 0 0,1 1 0,0-1 0,-1 0 0,1 0 0,0 0 0,1 0 0,-1-1 0,0 1 0,4 2 0,10 11 0,1-2 0,0 0 0,38 23 0,-15-10 0,131 101 0,-169-127-98,-5-5 218,-10-11-238,5 6-1151,-4-6-5557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2:50.61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226 1415 24575,'1'-15'0,"1"0"0,0 0 0,6-19 0,4-36 0,-7-138 0,6-86 0,-1 180 0,-4-1 0,-12-135 0,-7 161 0,8 59 0,-3-55 0,8 69 0,1 11 0,-1 1 0,1 0 0,-1 0 0,0 0 0,0 0 0,-1 0 0,1-1 0,-1 1 0,0 0 0,0 0 0,-1 0 0,1 0 0,-4-6 0,3 12 0,0-1 0,0 1 0,0 0 0,0 0 0,1 0 0,-1 0 0,1 1 0,-1-1 0,1 0 0,0 1 0,-1-1 0,1 0 0,-1 5 0,0-2 0,-26 45 0,-2-1 0,-42 52 0,43-61 0,10-6 0,16-28 0,1-1 0,-1 1 0,-1 0 0,1-1 0,-1 0 0,-7 8 0,11-13 0,0 0 0,-1 0 0,1 0 0,0 0 0,0 1 0,0-1 0,-1 0 0,1 0 0,0 0 0,0 0 0,-1 0 0,1 0 0,0 0 0,0 0 0,0-1 0,-1 1 0,1 0 0,0 0 0,0 0 0,0 0 0,-1 0 0,1 0 0,0 0 0,0 0 0,0 0 0,0-1 0,-1 1 0,1 0 0,0 0 0,0 0 0,0 0 0,0-1 0,0 1 0,-1 0 0,1 0 0,0 0 0,0-1 0,0 1 0,0 0 0,0 0 0,0 0 0,0-1 0,0 1 0,0 0 0,0 0 0,0-1 0,0 1 0,0 0 0,0 0 0,0 0 0,0-1 0,0 1 0,0 0 0,0 0 0,0 0 0,0-1 0,0 1 0,1 0 0,-1 0 0,0 0 0,0-1 0,2-15 0,4-13 0,2 1 0,2 0 0,0 0 0,2 1 0,1 1 0,1 0 0,20-29 0,-33 53 0,1 0 0,-1 0 0,1 1 0,-1-1 0,1 0 0,0 1 0,0-1 0,0 1 0,-1 0 0,1 0 0,0-1 0,1 1 0,-1 1 0,0-1 0,0 0 0,0 0 0,0 1 0,1-1 0,-1 1 0,0 0 0,1 0 0,-1 0 0,0 0 0,1 0 0,-1 0 0,0 0 0,0 1 0,1-1 0,-1 1 0,0 0 0,0 0 0,0 0 0,0 0 0,1 0 0,-2 0 0,1 0 0,0 1 0,2 1 0,10 8 0,0 1 0,-1 0 0,-1 0 0,13 17 0,-6-8 0,69 65 41,-52-54-744,60 73 0,-84-89-6123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2:51.67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10 47 24575,'-7'-19'0,"4"15"0,6 14 0,89 271 0,-78-229 0,9-90 0,137-270 0,-149 288 0,-16 36 0,-17 34 0,-74 102 0,-21 38 0,110-173-1365,4-5-5461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2:54.883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91 3877 24575,'1'-8'0,"0"0"0,0 1 0,1-1 0,0 0 0,3-8 0,6-29 0,-4 3 0,12-43 0,-11 53 0,-1 0 0,-1 0 0,1-43 0,-8 35 0,-1 0 0,-2 0 0,-13-53 0,-40-114 0,-6-24 0,60 204 0,0-1 0,2 0 0,1 1 0,1-1 0,1 0 0,10-46 0,-8 54 0,-1-21 0,0-1 0,-3 0 0,-2 1 0,-1-1 0,-2 1 0,-20-78 0,22 98 0,1 0 0,1 0 0,0-1 0,2 1 0,6-38 0,1-37 0,-6 68 0,2 0 0,0 1 0,2-1 0,0 1 0,2 0 0,2 1 0,0 0 0,1 0 0,21-32 0,-22 37 0,-1 0 0,0-1 0,-2 0 0,0 0 0,-2 0 0,0-1 0,-2 0 0,0 0 0,-2-43 0,-5-5 0,-26-130 0,28 191 0,-4-32 0,1 0 0,3 0 0,1 0 0,6-54 0,35-162 0,-28 189 0,13-197 0,-17 134 0,-4 79-1365,-1 4-5461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2:56.09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46 3833 24575,'-2'-4'0,"-1"1"0,0-1 0,1 0 0,0-1 0,0 1 0,0 0 0,1-1 0,-1 1 0,1-1 0,0 1 0,0-1 0,0-4 0,-1-63 0,2 50 0,1-1362 0,9 1177 0,60-338 0,-66 522 0,2-22 0,-1 0 0,-3 0 0,-1 0 0,-3 0 0,-7-52 0,-6 13 0,-47-146 0,55 207 0,0 0 0,2 0 0,0-1 0,2 0 0,1 0 0,0 0 0,2 0 0,1 0 0,1 0 0,5-29 0,17-66-102,-1 6-529,17-215-1,-39 294-6194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3:01.98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1227 3105 24575,'-18'-1'0,"17"0"0,-1 1 0,0 0 0,0-1 0,0 1 0,1 0 0,-1 0 0,0 0 0,0 1 0,0-1 0,1 0 0,-1 1 0,0-1 0,0 1 0,1-1 0,-1 1 0,1 0 0,-1 0 0,0 0 0,1 0 0,-1 0 0,1 0 0,0 0 0,-3 2 0,3-1 0,-1-1 0,0 0 0,1 1 0,-1 0 0,1-1 0,-1 1 0,1 0 0,0 0 0,-1-1 0,1 1 0,0 0 0,0 0 0,1 1 0,-1-1 0,0 0 0,1 0 0,-1 0 0,1 0 0,0 1 0,-1-1 0,1 0 0,0 0 0,0 1 0,1-1 0,-1 0 0,0 0 0,1 0 0,1 5 0,-1-5 0,1-1 0,0 1 0,0 0 0,-1 0 0,1-1 0,0 1 0,0-1 0,1 0 0,-1 1 0,0-1 0,0 0 0,1 0 0,-1 0 0,0-1 0,1 1 0,-1-1 0,1 1 0,-1-1 0,1 0 0,-1 0 0,0 0 0,1 0 0,-1 0 0,1 0 0,-1-1 0,4 0 0,-3 0 0,0 1 0,0-1 0,0 0 0,-1 0 0,1 0 0,0 0 0,0 0 0,-1-1 0,1 1 0,-1-1 0,0 0 0,1 0 0,-1 0 0,0 0 0,0 0 0,0 0 0,0 0 0,0-1 0,-1 1 0,1-1 0,1-4 0,-2 6 0,-1-1 0,0 0 0,0 1 0,0-1 0,0 0 0,0 1 0,0-1 0,0 0 0,0 1 0,-1-1 0,1 0 0,-1 1 0,1-1 0,-1 1 0,0-1 0,1 1 0,-1-1 0,0 1 0,0-1 0,0 1 0,0 0 0,0 0 0,-1-1 0,1 1 0,0 0 0,-1 0 0,1 0 0,0 0 0,-1 0 0,1 1 0,-1-1 0,1 0 0,-1 1 0,0-1 0,1 1 0,-1-1 0,1 1 0,-4 0 0,0-2 0,1 1 0,0 1 0,0-1 0,-1 0 0,1 1 0,-1 0 0,1 0 0,0 0 0,-1 1 0,1 0 0,0-1 0,-1 1 0,1 1 0,0-1 0,0 1 0,-7 3 0,9-4 0,0 1 0,1-1 0,-1 1 0,0 0 0,1-1 0,-1 1 0,1 0 0,-1 0 0,1 0 0,0 0 0,0 0 0,0 0 0,0 1 0,0-1 0,0 0 0,1 1 0,-1-1 0,1 0 0,0 1 0,0-1 0,0 0 0,0 1 0,0-1 0,0 1 0,0-1 0,1 0 0,-1 1 0,1-1 0,0 0 0,0 0 0,-1 1 0,3 2 0,-2-3 0,0 0 0,0 0 0,0 0 0,0 0 0,1 0 0,-1 0 0,0-1 0,1 1 0,-1 0 0,1-1 0,0 1 0,-1-1 0,1 1 0,0-1 0,0 0 0,0 0 0,0 0 0,0 0 0,0 0 0,0 0 0,1-1 0,-1 1 0,0-1 0,0 1 0,1-1 0,-1 0 0,0 0 0,0 0 0,1 0 0,-1 0 0,0-1 0,0 1 0,0-1 0,1 1 0,-1-1 0,0 0 0,0 0 0,0 0 0,0 0 0,0 0 0,0 0 0,0-1 0,1-1 0,-1 2 0,0 0 0,-1 0 0,1 0 0,-1 0 0,1 0 0,-1 0 0,1-1 0,-1 1 0,0-1 0,0 1 0,0-1 0,0 1 0,0-1 0,0 1 0,0-1 0,0 0 0,-1 0 0,1 1 0,0-1 0,-1 0 0,0 0 0,1 0 0,-1 0 0,0 0 0,0 1 0,0-1 0,0 0 0,0 0 0,-1 0 0,1 0 0,-1 0 0,1 1 0,-1-1 0,0 0 0,1 0 0,-1 1 0,0-1 0,0 0 0,0 1 0,0-1 0,0 1 0,-1-1 0,1 1 0,0 0 0,-1 0 0,1-1 0,-1 1 0,1 0 0,-4-1 0,4 1 0,1 0 0,-1 1 0,0-1 0,0 1 0,-1-1 0,1 0 0,0 1 0,0-1 0,0 1 0,0 0 0,0-1 0,0 1 0,-1 0 0,1 0 0,0 0 0,0 0 0,0 0 0,0 0 0,-1 0 0,1 0 0,0 0 0,0 1 0,0-1 0,0 0 0,-1 1 0,1-1 0,0 1 0,0-1 0,0 1 0,0 0 0,0-1 0,0 1 0,0 0 0,1 0 0,-1 0 0,0 0 0,0 0 0,0 1 0,0-1 0,1 0 0,0 0 0,0 1 0,0-1 0,0 0 0,0 0 0,0 0 0,0 0 0,0 0 0,0 1 0,1-1 0,-1 0 0,0 0 0,1 0 0,-1 0 0,1 0 0,-1 0 0,1 0 0,-1 0 0,1 0 0,0 0 0,0 0 0,-1 0 0,1-1 0,0 1 0,0 0 0,0-1 0,0 1 0,0 0 0,0-1 0,0 1 0,0-1 0,0 1 0,0-1 0,0 0 0,0 1 0,0-1 0,0 0 0,1 0 0,0 0 0,38-4 0,-22-6 0,-18 10 0,0 0 0,0-1 0,1 1 0,-1 0 0,0-1 0,0 1 0,0 0 0,1-1 0,-1 1 0,0-1 0,0 1 0,0-1 0,0 1 0,0 0 0,0-1 0,0 1 0,0-1 0,0 1 0,0-1 0,0 1 0,0 0 0,0-1 0,0 1 0,0-1 0,0 1 0,0-1 0,-1 1 0,1 0 0,0-1 0,0 1 0,-1 0 0,1-1 0,0 1 0,-1-1 0,0 0 0,-1 0 0,1 0 0,-1 0 0,1 0 0,-1 0 0,0 0 0,1 0 0,-1 1 0,0-1 0,0 1 0,0-1 0,0 1 0,1 0 0,-1 0 0,0 0 0,0 0 0,0 0 0,0 0 0,0 0 0,1 0 0,-4 1 0,3 0 0,0 0 0,0-1 0,0 0 0,0 1 0,-1-1 0,1 0 0,0 0 0,0 0 0,0-1 0,0 1 0,0 0 0,-1-1 0,1 0 0,0 1 0,0-1 0,0 0 0,0 0 0,0 0 0,1 0 0,-1 0 0,0-1 0,0 1 0,1 0 0,-1-1 0,-2-3 0,-9-19 0,1-1 0,1-1 0,-11-39 0,-7-16 0,6 33 0,-44-72 0,26 51 0,-18-48 0,-77-218 0,105 251 0,-94-313 0,102 315 0,-58-128 0,54 149 0,-35-121 0,-33-144 0,-15-27 0,96 318 0,-2 1 0,-1 0 0,-42-59 0,41 65 0,1 0 0,2 0 0,-21-54 0,35 79 7,0-1 0,1 0-1,-1-1 1,1 1 0,0 0-1,0 0 1,0 0-1,0 0 1,1 0 0,-1 0-1,1 0 1,0 0 0,1 0-1,-1 0 1,0 1 0,1-1-1,3-4 1,0 0-219,0 0 0,0 1 0,1-1-1,1 1 1,-1 1 0,11-9 0,4-1-6614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3:03.11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160 351 24575,'9'-30'0,"-7"28"0,-1-1 0,0 1 0,0-1 0,0 0 0,0 0 0,0 1 0,0-1 0,-1 0 0,1 0 0,-1 0 0,0 0 0,0-4 0,-3-7 0,-1-1 0,0 1 0,-9-19 0,-6-24 0,19 56 0,-1-1 0,1 0 0,0 1 0,-1-1 0,1 1 0,-1-1 0,1 1 0,-1 0 0,1-1 0,-1 1 0,0 0 0,0-1 0,0 1 0,0 0 0,0 0 0,-1-2 0,1 3 0,0 0 0,1 0 0,-1 1 0,1-1 0,-1 0 0,1 0 0,-1 0 0,1 0 0,-1 1 0,1-1 0,-1 0 0,1 1 0,-1-1 0,1 0 0,0 1 0,-1-1 0,1 0 0,-1 1 0,1-1 0,0 1 0,0-1 0,-1 1 0,1-1 0,0 1 0,0-1 0,-1 1 0,1-1 0,0 2 0,-18 55 0,17-51 0,-86 278 0,82-265 0,5-19 0,6-41 0,-3-44 0,-3 33 0,15-96 0,-10 105 0,-5 30 0,2 1 0,-1 0 0,2-1 0,-1 1 0,2 0 0,4-13 0,-6 23 0,-1 0 0,0 0 0,1 0 0,-1 0 0,1 0 0,0 0 0,-1 0 0,1 0 0,0 1 0,0-1 0,0 1 0,0 0 0,0-1 0,1 1 0,-1 0 0,0 0 0,0 0 0,1 1 0,-1-1 0,1 0 0,-1 1 0,1 0 0,-1-1 0,1 1 0,-1 0 0,1 0 0,-1 1 0,1-1 0,-1 0 0,0 1 0,1 0 0,-1-1 0,1 1 0,-1 0 0,0 0 0,3 2 0,17 8 0,0 0 0,0 2 0,-1 1 0,-1 0 0,0 2 0,24 24 0,-12-12 0,35 24 0,-42-35-117,-9-5 201,1-1-1,36 18 1,-46-27-209,0 1 0,1-1 0,-1 0 0,1 0 0,-1-1 0,1 0 1,0-1-1,-1 0 0,1 0 0,0 0 0,9-2 0,5-2-6701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3:04.14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11 145 24575,'-4'-17'0,"-3"-14"0,12 23 0,11 12 0,6 9 0,0 2 0,-1 0 0,0 2 0,-2 0 0,0 1 0,31 38 0,37 36 0,-85-91 0,-1 1 0,0-1 0,1 1 0,-1-1 0,1 0 0,0 1 0,-1-1 0,1 0 0,0 0 0,0 0 0,0 0 0,0 0 0,0-1 0,0 1 0,0 0 0,0-1 0,0 0 0,0 1 0,0-1 0,0 0 0,0 0 0,0 0 0,0 0 0,0-1 0,0 1 0,0-1 0,0 1 0,0-1 0,0 0 0,0 1 0,0-1 0,0 0 0,0 0 0,2-2 0,0-1 0,-1 0 0,1-1 0,0 0 0,-1 1 0,0-1 0,0 0 0,-1-1 0,1 1 0,-1 0 0,0-1 0,1-7 0,15-56 0,16-137 0,-36 204 0,-4 13 0,-5 18 0,6 58 0,5-68 0,-1 0 0,-1 0 0,-6 34 0,7-51-80,-4 24 290,5-25-250,0-1 0,0 1-1,0-1 1,0 1-1,0 0 1,0-1-1,0 1 1,0-1 0,0 1-1,0 0 1,0-1-1,0 1 1,0-1 0,0 1-1,1 0 1,-1-1-1,0 1 1,0-1-1,1 1 1,-1-1 0,1 1-1,-1-1 1,0 1-1,1-1 1,-1 0 0,1 1-1,-1-1 1,1 0-1,-1 1 1,1-1-1,-1 0 1,1 1 0,-1-1-1,1 0 1,-1 0-1,2 1 1,7-2-6786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3:07.19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2231 14 24575,'19'1'0,"-1"-2"0,1 0 0,-1-2 0,32-7 0,-196 58 0,15-22 0,-2-6 0,-163 4 0,-273-23 0,273-4 0,-398 48 0,682-43-120,-31 1 373,42-3-321,-1 1 0,1-1 0,-1-1 0,1 1-1,-1 0 1,1 0 0,-1-1 0,1 1 0,0 0 0,-1-1 0,1 0 0,-1 1 0,1-1 0,0 0 0,-1 1-1,1-1 1,0 0 0,0 0 0,0 0 0,0 0 0,-2-2 0,0-8-6758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3:08.04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300 0 24575,'-2'0'0,"0"0"0,0 1 0,0-1 0,0 0 0,0 1 0,0-1 0,0 1 0,0 0 0,1-1 0,-1 1 0,0 0 0,0 0 0,0 0 0,1 1 0,-1-1 0,1 0 0,-1 1 0,1-1 0,-1 1 0,1-1 0,0 1 0,0-1 0,0 1 0,0 0 0,0 0 0,0 0 0,0 0 0,1-1 0,-2 5 0,-1 6 0,1 0 0,0 1 0,1-1 0,0 14 0,-1 12 0,-112 937 0,58 6 0,7-235 0,38-673 0,6-48 0,-3 49 0,10-58-1365,3-6-5461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3:15.98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2892 247 24575,'-1516'0'0,"1307"-16"0,94 5 0,17 1 0,-103-4 0,17 1 0,-7 0 0,83 16 0,-114-5 0,218 2 0,0-1 0,0 1 0,0-1 0,0 0 0,0 0 0,0-1 0,0 1 0,-7-4 0,10 4 0,1 1 0,0 0 0,-1 0 0,1-1 0,0 1 0,0 0 0,-1 0 0,1-1 0,0 1 0,0 0 0,-1-1 0,1 1 0,0 0 0,0-1 0,0 1 0,0 0 0,-1-1 0,1 1 0,0-1 0,0 1 0,0 0 0,0-1 0,0 1 0,0-1 0,0 1 0,0 0 0,0-1 0,0 1 0,0-1 0,0 1 0,1 0 0,-1-1 0,19-15 0,16 2 0,0 0 0,0 2 0,57-10 0,-58 15 0,-1-2 0,0-1 0,-1-1 0,42-21 0,-101 45 0,-1-2 0,-1-1 0,-53 12 0,49-15 0,1 2 0,0 2 0,-53 23 0,69-26 0,11-6 0,1 0 0,-1 1 0,0-1 0,1 1 0,-1 0 0,-4 5 0,8-7 0,1-1 0,-1 1 0,0 0 0,1 0 0,-1 0 0,1 0 0,0-1 0,-1 1 0,1 0 0,0 0 0,-1 0 0,1 0 0,0 0 0,0 0 0,0 0 0,0 0 0,0 0 0,0 0 0,0 0 0,0 0 0,1 0 0,-1 0 0,0 0 0,0 0 0,1 0 0,-1 0 0,1 0 0,-1-1 0,1 1 0,-1 0 0,1 0 0,-1 0 0,1-1 0,0 1 0,-1 0 0,1-1 0,0 1 0,0 0 0,0 0 0,64 57 0,80 55 0,-112-88 0,-20-15 0,16 13 0,0-2 0,2-1 0,0-1 0,54 24 0,-81-42-105,0 0 0,-1 0 0,1-1 0,0 1 0,-1-1 0,1 1 0,0-1 0,0 0 0,-1-1 0,1 1 0,0-1 0,6-1 0,5-3-6721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9:01.0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272 23 24575,'-1'-1'0,"1"0"0,0 0 0,-1 0 0,1 0 0,-1 0 0,1 0 0,-1 0 0,0 0 0,1 0 0,-1 1 0,0-1 0,0 0 0,1 0 0,-1 1 0,0-1 0,0 0 0,0 1 0,0-1 0,0 1 0,0 0 0,0-1 0,0 1 0,0-1 0,0 1 0,0 0 0,0 0 0,-2 0 0,-35-5 0,34 5 0,-5 0 0,-1 0 0,0 1 0,1 1 0,0-1 0,-1 1 0,1 1 0,0 0 0,0 0 0,0 1 0,0 0 0,-13 8 0,15-8 0,1 0 0,0 1 0,0-1 0,1 1 0,-1 0 0,1 0 0,0 1 0,0 0 0,1 0 0,0 0 0,0 0 0,0 1 0,1-1 0,0 1 0,-3 10 0,5-15 0,0 1 0,1-1 0,0 0 0,0 0 0,0 0 0,0 1 0,0-1 0,0 0 0,0 0 0,0 0 0,1 1 0,0-1 0,-1 0 0,1 0 0,0 0 0,0 0 0,0 0 0,0 0 0,0 0 0,0-1 0,1 1 0,-1 0 0,1 0 0,-1-1 0,1 1 0,-1-1 0,1 0 0,0 1 0,0-1 0,0 0 0,0 0 0,0 0 0,0 0 0,0-1 0,0 1 0,0 0 0,3 0 0,9 2 0,1 0 0,0-1 0,1 0 0,19-1 0,-16-1 0,-12 1 0,90 8 0,-91-8 0,0 0 0,0 1 0,0-1 0,-1 1 0,1 0 0,0 1 0,-1-1 0,1 1 0,-1 0 0,0 1 0,0-1 0,0 1 0,4 5 0,-8-8 0,0 0 0,0 1 0,0-1 0,0 0 0,0 1 0,0-1 0,-1 1 0,1-1 0,0 1 0,-1-1 0,0 1 0,1-1 0,-1 1 0,0-1 0,0 1 0,0-1 0,0 1 0,0 0 0,0-1 0,0 1 0,0-1 0,-1 1 0,0 2 0,-1-1 0,1 1 0,-1-1 0,0 0 0,0 0 0,-1-1 0,1 1 0,-1 0 0,1-1 0,-1 0 0,-3 3 0,-6 3 0,1-1 0,-1 0 0,-1-1 0,-18 7 0,15-8 30,0 0 0,-1-1 0,-23 2 0,34-5-144,0-1 0,0 0-1,0 0 1,0 0 0,-1 0 0,1-1-1,0 0 1,0-1 0,1 1 0,-1-1-1,0 0 1,-8-5 0,-1-3-6712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3:16.63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470 1 24575,'-339'360'0,"274"-289"0,51-55-66,11-11-119,-1 0-1,-1 0 0,1-1 1,-1 1-1,1-1 1,-11 6-1,3-5-6640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3:17.03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4 24575,'0'0'0,"0"0"0,0 0 0,0 0 0,1 0 0,-1-1 0,0 1 0,0 0 0,0 0 0,0 0 0,0 0 0,0 0 0,0-1 0,0 1 0,0 0 0,0 0 0,1 0 0,-1 0 0,0 0 0,0 0 0,0-1 0,0 1 0,0 0 0,1 0 0,-1 0 0,0 0 0,0 0 0,0 0 0,0 0 0,0 0 0,1 0 0,-1 0 0,0 0 0,0 0 0,0 0 0,0 0 0,1 0 0,-1 0 0,0 0 0,0 0 0,0 0 0,0 0 0,1 0 0,-1 0 0,0 0 0,0 0 0,0 0 0,0 0 0,0 1 0,1-1 0,-1 0 0,0 0 0,15 9 0,13 12 0,24 30 0,57 69 0,-3-2 0,170 146 0,-221-225-1365,-31-23-5461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3:19.98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585 3268 24575,'1'-11'0,"0"-1"0,1 1 0,6-20 0,3-24 0,-9-319 0,-50-105 0,21 263 0,-34-258 0,-20-191 0,27 45 0,51 478 0,0 10 0,3 129 0,0 0 0,0 1 0,0-1 0,-1 1 0,1-1 0,-1 1 0,0-1 0,0 1 0,0-1 0,0 1 0,0 0 0,0 0 0,-1-1 0,1 1 0,-1 0 0,-2-2 0,4 4 0,-1-1 0,1 1 0,-1 0 0,0-1 0,1 1 0,-1 0 0,0 0 0,1 0 0,-1-1 0,0 1 0,1 0 0,-1 0 0,0 0 0,1 0 0,-1 0 0,0 0 0,1 0 0,-1 1 0,0-1 0,1 0 0,-1 0 0,0 0 0,0 1 0,-19 19 0,-99 179 0,32-46 0,84-149 0,-11 18 0,0 0 0,2 2 0,-18 44 0,43-80 0,8-16 0,38-100 0,43-137 0,-102 262 0,1 0 0,0 0 0,0 0 0,1 0 0,-1 1 0,1-1 0,-1 0 0,1 1 0,0 0 0,0-1 0,0 1 0,0 0 0,0 0 0,0 0 0,1 0 0,-1 0 0,1 0 0,-1 1 0,1-1 0,0 1 0,-1 0 0,1 0 0,6-2 0,-5 3 0,0 0 0,0 0 0,0 1 0,0-1 0,0 1 0,0 0 0,0 0 0,0 0 0,0 0 0,0 1 0,0-1 0,-1 1 0,1 0 0,0 0 0,-1 1 0,0-1 0,6 5 0,34 32 0,-2 2 0,-1 1 0,-3 2 0,42 62 0,-45-45 35,-26-44-315,0-1 0,2-1 0,0 0 0,13 17 0,-11-21-6546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3:20.95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79 2 24575,'-15'0'0,"11"-1"0,0 0 0,0 1 0,0 0 0,0 0 0,0 0 0,0 1 0,0-1 0,0 1 0,1 0 0,-1 0 0,0 0 0,0 0 0,1 1 0,-6 2 0,9-4 0,0 0 0,0 1 0,0-1 0,0 0 0,0 0 0,0 0 0,0 0 0,0 0 0,0 1 0,-1-1 0,1 0 0,0 0 0,0 0 0,0 0 0,0 1 0,0-1 0,0 0 0,0 0 0,0 0 0,0 0 0,0 0 0,0 1 0,0-1 0,0 0 0,1 0 0,-1 0 0,0 0 0,0 1 0,0-1 0,0 0 0,0 0 0,0 0 0,0 0 0,0 0 0,0 0 0,1 1 0,-1-1 0,0 0 0,0 0 0,0 0 0,0 0 0,0 0 0,0 0 0,1 0 0,-1 0 0,0 0 0,0 0 0,0 0 0,1 1 0,13 3 0,15 0 0,171-5 0,-128-2 0,91 8 0,-162-5 0,0 0 0,0 0 0,0 0 0,0 0 0,0 0 0,0 1 0,0-1 0,0 0 0,0 0 0,0 1 0,0-1 0,0 0 0,0 1 0,0-1 0,0 1 0,0-1 0,0 1 0,-1 0 0,1-1 0,0 1 0,0 0 0,-1 0 0,1-1 0,0 1 0,-1 0 0,1 0 0,-1 0 0,1 0 0,-1 0 0,0 0 0,1 0 0,-1 0 0,0 0 0,1 0 0,-1 0 0,0 0 0,0 0 0,0 0 0,0 0 0,0 0 0,0 0 0,0 0 0,-1 0 0,1 0 0,0 0 0,0 0 0,-1 0 0,1 0 0,-1-1 0,1 1 0,-1 0 0,1 0 0,-1 0 0,0 0 0,1 0 0,-2 0 0,-5 10 0,-1 0 0,-1 0 0,-12 12 0,14-15 0,-63 67 0,21-25 0,2 2 0,-64 94 0,92-121 0,15-21 0,0 1 0,0-1 0,1 1 0,-1 0 0,1 0 0,0 0 0,1 0 0,-1 1 0,-2 9 0,5-14 0,0 0 0,0-1 0,1 1 0,-1 0 0,0 0 0,1 0 0,-1 0 0,1-1 0,-1 1 0,1 0 0,-1 0 0,1-1 0,0 1 0,-1-1 0,1 1 0,0 0 0,-1-1 0,1 1 0,0-1 0,0 1 0,0-1 0,-1 0 0,1 1 0,0-1 0,0 0 0,0 0 0,0 0 0,0 1 0,0-1 0,0 0 0,34 2 0,-30-2 0,40-1 0,-1-2 0,53-11 0,-30 4 0,85-16 0,-144 24-227,0 1-1,-1-1 1,1-1-1,-1 1 1,14-8-1,-4 0-6598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6:39.65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96 673 24575,'1'-15'0,"0"0"0,2 0 0,4-19 0,6-36 0,-11 3 0,2 63 0,2 15 0,2 15 0,-6 12 0,0 1 0,-3 0 0,-1-1 0,-2 1 0,-14 58 0,8-42 0,-5 95 0,0 24 0,5-83 0,3-29 0,3-40 0,2-1 0,0 1 0,1 0 0,2-1 0,4 40 0,26 139 0,-10-24 0,-19-161 0,-1-1 0,0 1 0,-1 0 0,0 0 0,-1 0 0,-1-1 0,-6 24 0,5-23 0,-1 17 0,1 1 0,1 35 0,3-39 0,-3 1 0,0-1 0,-7 31 0,7-27 0,2-32 0,1 0 0,-1 0 0,0 0 0,1 0 0,-1 0 0,1 0 0,-1 0 0,1-1 0,-1 1 0,1 0 0,-1 0 0,1-1 0,0 1 0,-1 0 0,1-1 0,0 1 0,0 0 0,0-1 0,1 1 0,2 0 0,1 0 0,-1 0 0,1-1 0,0 1 0,-1-1 0,1 0 0,-1-1 0,1 1 0,0-1 0,5-1 0,22-3 0,0 2 0,0 1 0,1 1 0,-1 2 0,1 2 0,50 9 0,-80-11 0,1 0 0,-1 0 0,1 0 0,0-1 0,-1 0 0,1 0 0,0 0 0,-1 0 0,1 0 0,0-1 0,-1 1 0,1-1 0,-1 0 0,1 0 0,-1-1 0,1 1 0,-1-1 0,0 1 0,0-1 0,4-3 0,-5 2 0,1 0 0,0-1 0,-1 0 0,0 1 0,1-1 0,-2 0 0,1 0 0,0-1 0,-1 1 0,0 0 0,0 0 0,0-1 0,0 1 0,-1 0 0,0-1 0,0-5 0,-1-7 0,0 1 0,-2-1 0,0 1 0,-1 0 0,-10-29 0,7 26 0,1-1 0,1 0 0,-3-24 0,3 2 0,2 22 0,1 1 0,1-1 0,2-31 0,7-73 0,-6 71 0,11-72 0,-10 102 0,-2 1 0,0-1 0,-2 0 0,-1 0 0,-5-29 0,-3-58 0,8 80 0,-9-54 0,6 53 0,-3-51 0,6 49 0,-8-46 0,5 46 0,-2-48 0,5 1 0,5-141 0,2 188 0,14-55 0,-13 71 0,-2-1 0,0 0 0,0 0 0,-2-1 0,0 1 0,-2 0 0,1-1 0,-2 1 0,-4-26 0,-1 11 0,-3-61 0,5 46 0,4 46 0,0 0 0,0 0 0,-1 0 0,1 1 0,0-1 0,-1 0 0,0 0 0,1 0 0,-1 1 0,0-1 0,0 0 0,0 1 0,0-1 0,0 1 0,0-1 0,0 1 0,-1-1 0,1 1 0,0 0 0,-1 0 0,1 0 0,-1 0 0,1 0 0,-1 0 0,0 0 0,0 0 0,1 0 0,-1 1 0,0-1 0,0 1 0,0-1 0,1 1 0,-1 0 0,0 0 0,0 0 0,0 0 0,0 0 0,0 0 0,-2 1 0,-11 2 0,0 0 0,0 0 0,1 2 0,-17 6 0,1 0 0,-153 43 0,180-54 0,1 1 0,0 0 0,-1 0 0,1 0 0,0 0 0,0 0 0,0 1 0,-1-1 0,2 1 0,-1-1 0,0 1 0,0 0 0,0 0 0,1 0 0,-1 0 0,1 0 0,0 0 0,-1 0 0,1 0 0,0 0 0,0 1 0,0-1 0,1 0 0,-1 1 0,1-1 0,-1 1 0,1-1 0,0 4 0,0 7 0,0 0 0,2 1 0,-1-1 0,6 19 0,2 21 0,-10-2 0,-2 0 0,-16 79 0,-4 51 0,13-124 0,8-48 0,0-1 0,0 1 0,1 0 0,0 0 0,0 0 0,1 0 0,0 0 0,2 12 0,-2-20-29,0 0-1,0 0 0,1-1 1,-1 1-1,0 0 0,0 0 0,1 0 1,-1 0-1,1-1 0,-1 1 1,1 0-1,-1-1 0,1 1 1,-1 0-1,1-1 0,-1 1 1,1 0-1,0-1 0,-1 1 1,1-1-1,0 1 0,0-1 1,-1 0-1,1 1 0,0-1 1,0 0-1,0 1 0,0-1 1,-1 0-1,1 0 0,0 0 0,0 0 1,0 0-1,0 0 0,0 0 1,0 0-1,-1 0 0,1 0 1,0 0-1,0-1 0,0 1 1,0 0-1,-1-1 0,1 1 1,1-1-1,11-7-6796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6:42.183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206 2214 24575,'80'0'0,"117"-1"0,232 30 0,628 42 0,-1020-69 0,348-2 0,-196-26 0,-18 0 0,-147 25 0,1 0 0,-1 1 0,0 2 0,1 0 0,25 7 0,-25-5 0,1 0 0,0-2 0,1-1 0,-1-1 0,0-1 0,0-1 0,43-10 0,-48 9 0,-12 2 0,0 0 0,-1-1 0,1 0 0,0 0 0,-1-1 0,9-3 0,-14 4 0,-1 0 0,1 1 0,-1-1 0,1 0 0,-1 0 0,0-1 0,0 1 0,0 0 0,0-1 0,0 1 0,-1-1 0,1 0 0,-1 1 0,1-1 0,-1 0 0,0 0 0,0 0 0,0 0 0,-1 0 0,1 0 0,-1-6 0,4-57 0,-7-90 0,0 34 0,3 55 0,2-19 0,-19-159 0,8 167 0,3 0 0,11-157 0,7 127 0,-5 60 0,0-51 0,-8-426 0,1 512 0,0 0 0,-1-1 0,0 1 0,-2 0 0,1 0 0,-1 0 0,-1 0 0,0 1 0,-8-16 0,8 22 0,1 0 0,-1 1 0,0 0 0,0 0 0,-1 0 0,1 0 0,-1 1 0,0-1 0,0 1 0,-1 0 0,1 1 0,-1 0 0,0-1 0,0 2 0,0-1 0,0 1 0,0 0 0,0 0 0,-1 0 0,-8 0 0,-8 1 0,1 0 0,0 2 0,0 0 0,0 2 0,-23 5 0,-57 5 0,-181-25 0,87 0 0,103 10 0,-273-12 0,-44 5 0,-74-6 0,79 3 0,280 13 0,81 3 0,0 2 0,0 2 0,0 1 0,-81 31 0,125-40 0,-27 8 0,0 1 0,1 2 0,-39 22 0,59-30 0,0 1 0,0 0 0,0 1 0,1-1 0,0 1 0,0 0 0,0 0 0,0 1 0,1-1 0,0 1 0,0 0 0,1 0 0,-1 0 0,1 1 0,1-1 0,-1 1 0,1 0 0,0 0 0,-1 12 0,2 23 0,2 1 0,2-1 0,2 0 0,12 50 0,-9-47 0,23 118 0,-8-52 0,-4 2 0,5 178 0,-24-249 0,1 35 0,-19 152 0,15-203 0,0 0 0,2 1 0,0-1 0,2 1 0,5 27 0,31 126 0,-16-90 0,-18-71 37,-1 0 0,-1 39 0,-1-42-332,0 1-1,1 0 1,1-1 0,3 17 0,0-17-6531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6:43.71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581 4336 24575,'-122'11'0,"101"-7"0,-1-1 0,1-1 0,-1-1 0,0 0 0,0-2 0,1-1 0,-1 0 0,-34-9 0,51 8 0,-1 1 0,1-1 0,0 0 0,0-1 0,0 1 0,1-1 0,-1 0 0,1-1 0,0 1 0,0-1 0,0 1 0,1-1 0,-1 0 0,1 0 0,1-1 0,-1 1 0,1-1 0,0 1 0,-3-13 0,-1-7 0,0-1 0,2 0 0,0-32 0,-107-1013 0,100 965 0,4 0 0,10-145 0,40-209 0,-29 340 0,4-422 0,-9 103 0,65-184 0,-32 293 0,-42 327 5,1 1 1,-1-1-1,0 0 0,1 1 0,-1-1 0,1 0 1,0 1-1,-1-1 0,1 1 0,1-1 1,-1 1-1,0-1 0,1 1 0,-1 0 0,1 0 1,-1 0-1,1 0 0,0 0 0,0 0 0,0 0 1,0 0-1,5-2 0,-4 3-98,1 0 0,0 1 1,0-1-1,-1 1 0,1-1 0,0 1 0,0 0 0,0 1 1,0-1-1,-1 1 0,1-1 0,0 1 0,0 0 1,-1 1-1,6 1 0,12 6-6733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6:44.91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3441 24575,'5'1'0,"-1"0"0,1 0 0,-1 1 0,0-1 0,0 1 0,0 0 0,0 0 0,5 4 0,14 7 0,15 2 0,1-2 0,0-1 0,1-2 0,0-2 0,0-1 0,1-3 0,-1-1 0,1-2 0,42-4 0,-55 1 0,-1-2 0,0-1 0,-1-1 0,1-1 0,-1-1 0,-1-1 0,1-2 0,-2 0 0,0-2 0,0 0 0,-1-2 0,0-1 0,-2 0 0,30-29 0,-42 34 0,-1-1 0,1 0 0,-2 0 0,0-1 0,0 0 0,-1 0 0,-1 0 0,0-1 0,-1 0 0,0 0 0,-1 0 0,-1-1 0,0 1 0,0-27 0,-3-16 0,-3 0 0,-14-76 0,17 127 0,-22-144 0,-78-547 0,79 470 0,6-246 0,69-129 0,-4 83 0,-48 492 0,1-6 0,-1-1 0,-1 1 0,-6-36 0,5 67-113,1 1 70,0 1 0,-1-1 0,1 1-1,0-1 1,0 0 0,0 1 0,0-1 0,0 1-1,0-1 1,-1 1 0,1-1 0,1 0 0,-1 1 0,0-1-1,0 1 1,0-1 0,0 1 0,0-1 0,0 0 0,1 1-1,-1-1 1,0 1 0,0-1 0,1 1 0,-1-1-1,0 1 1,1-1 0,0 0 0,5 2-6783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8:02.34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1798 201 24575,'0'-1'0,"-3"-18"0,-22 14 0,-273 1 0,44 3 0,-780-43 0,977 45 0,40 0 0,0-1 0,1 0 0,-1-1 0,0-1 0,-18-4 0,35 6 0,-1 0 0,1 0 0,0 0 0,0 0 0,-1 0 0,1 0 0,0 0 0,0 0 0,-1 0 0,1 0 0,0 0 0,0-1 0,-1 1 0,1 0 0,0 0 0,0 0 0,0 0 0,-1 0 0,1 0 0,0 0 0,0-1 0,0 1 0,-1 0 0,1 0 0,0 0 0,0-1 0,0 1 0,0 0 0,0 0 0,0 0 0,-1-1 0,1 1 0,0 0 0,0 0 0,0-1 0,0 1 0,0 0 0,0 0 0,0 0 0,0-1 0,0 1 0,0 0 0,0 0 0,0-1 0,0 1 0,0 0 0,0 0 0,0-1 0,1 1 0,13-9 0,25-4 0,364-76 0,-559 137 0,33-7 0,115-39 0,-10 2 0,0 1 0,0 1 0,1 1 0,-1 0 0,2 2 0,-30 18 0,45-27 0,0 1 0,0 0 0,1-1 0,-1 1 0,0 0 0,1-1 0,-1 1 0,0 0 0,1 0 0,-1 0 0,1-1 0,-1 1 0,1 0 0,-1 0 0,1 0 0,0 0 0,-1 0 0,1 0 0,0 0 0,0 0 0,0 0 0,0 0 0,0 0 0,0 0 0,0 0 0,0 2 0,1-1 0,0-1 0,0 1 0,0 0 0,0 0 0,0-1 0,1 1 0,-1 0 0,0-1 0,1 1 0,-1-1 0,1 0 0,2 2 0,6 3 0,0 0 0,1-1 0,16 7 0,72 20 0,137 27 0,-113-31 0,-14-7-1365,-79-18-5461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8:02.94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57 11 24575,'-2'-1'0,"-1"-1"0,1 1 0,-1 0 0,0 0 0,0 0 0,1 0 0,-1 0 0,0 0 0,0 1 0,0 0 0,0-1 0,0 1 0,0 0 0,0 1 0,-4-1 0,76 20 0,119 52 0,-157-58 0,-1 1 0,-1 2 0,-1 1 0,27 22 0,-52-38 0,0 0 0,0 0 0,0 1 0,0 0 0,-1 0 0,1-1 0,-1 1 0,0 1 0,0-1 0,0 0 0,0 1 0,0-1 0,-1 1 0,1-1 0,-1 1 0,0-1 0,0 1 0,0 0 0,-1 0 0,0 0 0,1 0 0,-1-1 0,0 1 0,-1 0 0,1 0 0,-1 0 0,0-1 0,1 1 0,-2 0 0,1-1 0,0 1 0,-1 0 0,0-1 0,0 0 0,0 1 0,0-1 0,0 0 0,0 0 0,-1 0 0,0-1 0,0 1 0,1 0 0,-1-1 0,-1 0 0,-3 3 0,-17 9 0,-2 0 0,0-1 0,-46 16 0,39-17 0,-60 31 0,77-32 0,-1-2 0,0 0 0,-1 0 0,0-2 0,0 0 0,-21 4 0,29-12-1365,5-3-5461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1:39:01.8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1 24575,'-2'4'0,"0"1"0,0 0 0,0 0 0,-1-1 0,0 1 0,0-1 0,0 0 0,-6 7 0,-6 9 0,-2 16 0,18-25 0,16-20 0,-10 3-227,-1-1-1,1 0 1,-1-1-1,-1 1 1,7-12-1,0-1-6598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8:04.19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445 3 24575,'-10'-1'0,"10"0"0,0 1 0,-1 0 0,1 0 0,-1 0 0,1 0 0,-1 0 0,1 0 0,0 0 0,-1-1 0,1 1 0,-1 0 0,1 1 0,-1-1 0,1 0 0,0 0 0,-1 0 0,1 0 0,-1 0 0,1 0 0,0 0 0,-1 1 0,1-1 0,0 0 0,-1 0 0,1 1 0,-1-1 0,1 0 0,0 0 0,0 1 0,-1-1 0,1 0 0,0 1 0,0-1 0,-1 0 0,1 1 0,0-1 0,0 1 0,0-1 0,-1 0 0,1 1 0,0-1 0,0 1 0,0-1 0,0 0 0,0 1 0,0-1 0,0 1 0,0-1 0,0 1 0,0-1 0,0 0 0,0 1 0,0-1 0,1 1 0,-1 0 0,-14 157 0,5-43 0,-182 1191 0,186-1278 0,3-12 0,-1 0 0,-1 0 0,-1 0 0,0 0 0,-8 16 0,13-31 0,0-1 0,-1 0 0,1 0 0,0 1 0,-1-1 0,1 0 0,0 0 0,-1 0 0,1 1 0,0-1 0,-1 0 0,1 0 0,0 0 0,-1 0 0,1 0 0,-1 0 0,1 0 0,0 0 0,-1 0 0,1 0 0,-1 0 0,1 0 0,0 0 0,-1 0 0,1 0 0,-1 0 0,1 0 0,0-1 0,-1 1 0,1 0 0,0 0 0,-1 0 0,1-1 0,0 1 0,-1 0 0,1 0 0,0-1 0,0 1 0,-1 0 0,1 0 0,0-1 0,0 1 0,-1 0 0,1-1 0,0 1 0,0-1 0,0 1 0,0 0 0,0-1 0,0 1 0,-1 0 0,1-1 0,0 1 0,0-1 0,0 0 0,-12-27 0,11 25 0,-20-55 0,-52-121 0,26 79 0,103 249 0,-38-97 0,46 99 0,-62-148 0,-1 1 0,1-1 0,0 0 0,0 0 0,0-1 0,0 1 0,1 0 0,-1-1 0,1 1 0,0-1 0,-1 0 0,1 0 0,0 0 0,0 0 0,0 0 0,1-1 0,-1 0 0,0 1 0,1-1 0,-1 0 0,1-1 0,-1 1 0,1 0 0,-1-1 0,1 0 0,-1 0 0,1 0 0,-1 0 0,8-2 0,-5 0 0,1-1 0,-1 1 0,1-1 0,-1 0 0,0-1 0,0 1 0,0-1 0,-1-1 0,1 1 0,-1-1 0,0 0 0,0 0 0,-1 0 0,7-10 0,68-123 0,5-8 0,76-77-1365,-138 192-5461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8:04.86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539 0 24575,'-11'1'0,"-1"0"0,0 1 0,1 0 0,-1 1 0,1 0 0,0 1 0,-1 0 0,2 0 0,-1 2 0,1-1 0,-1 1 0,2 1 0,-10 7 0,-16 15 0,2 2 0,-33 38 0,18-18 0,6-9 0,18-20 0,0 2 0,2 0 0,1 2 0,-32 50 0,52-75 0,0 0 0,0 0 0,0 0 0,1 0 0,-1 0 0,1 0 0,-1 0 0,1 0 0,-1 1 0,1-1 0,0 0 0,-1 0 0,1 1 0,0-1 0,0 0 0,0 1 0,0-1 0,0 0 0,0 0 0,0 1 0,1-1 0,0 2 0,-1-2 0,1-1 0,0 0 0,0 1 0,0-1 0,0 0 0,0 1 0,0-1 0,0 0 0,0 0 0,0 0 0,0 0 0,-1 0 0,1 0 0,0 0 0,0 0 0,0 0 0,0-1 0,0 1 0,0 0 0,0-1 0,1 0 0,7-2 0,-1-1 0,0 0 0,0 0 0,0-1 0,7-6 0,12-15 0,-2-1 0,-1-2 0,-1-1 0,21-37 0,-27 39 0,2 1 0,0 1 0,2 0 0,0 2 0,49-43 0,-67 65 0,0 0 0,-1 0 0,1 0 0,0 1 0,0-1 0,0 1 0,0 0 0,0 0 0,0 0 0,0 0 0,0 0 0,0 1 0,1-1 0,-1 1 0,0 0 0,0 0 0,1 0 0,-1 0 0,0 1 0,0-1 0,0 1 0,1 0 0,-1 0 0,0 0 0,0 0 0,0 1 0,-1-1 0,1 1 0,0 0 0,0 0 0,-1 0 0,1 0 0,2 3 0,8 9 0,0 1 0,-1 0 0,-1 1 0,16 30 0,-1-3 0,117 132 120,-52-67-1605,-62-71-5341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0:27.69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780 2677 24575,'30'0'0,"-24"0"0,-20 0 0,-72-3 0,-142-24 0,201 23 0,18 4 0,1-1 0,0 0 0,0 0 0,0-1 0,0 0 0,1 0 0,-1-1 0,0 0 0,-12-7 0,71 13 0,274 4 0,-287-8 0,-129 0 0,-126-18 0,171 15 0,31 2 0,47 2 0,22 0 0,-8-1 0,0 2 0,0 3 0,46 8 0,-72-8 0,-32-7 0,-33-7 0,-217-22 0,200 20 0,56 10 0,8 2 0,32 9 0,-10 3 0,-25-12 0,1 0 0,0 0 0,-1 0 0,1 0 0,0 0 0,0 0 0,-1 0 0,1 0 0,0 0 0,0 1 0,-1-1 0,1 0 0,0 0 0,0 0 0,-1 1 0,1-1 0,0 0 0,0 0 0,0 1 0,-1-1 0,1 0 0,0 0 0,0 1 0,0-1 0,0 0 0,0 0 0,0 1 0,0-1 0,-1 0 0,1 1 0,0-1 0,0 0 0,0 0 0,0 1 0,0-1 0,0 0 0,0 1 0,1-1 0,-1 0 0,0 1 0,0-1 0,0 0 0,0 0 0,0 1 0,0-1 0,0 0 0,1 0 0,-1 1 0,0-1 0,0 0 0,0 0 0,1 1 0,-1-1 0,0 0 0,0 0 0,1 0 0,-1 0 0,0 1 0,0-1 0,1 0 0,-1 0 0,1 0 0,-2 0 0,0 0 0,0 0 0,-1 0 0,1 0 0,0-1 0,0 1 0,0 0 0,0-1 0,1 1 0,-1-1 0,0 1 0,0-1 0,0 1 0,0-1 0,0 0 0,0 1 0,1-1 0,-1 0 0,0 0 0,1 1 0,-1-1 0,0 0 0,1 0 0,-1 0 0,1 0 0,0 0 0,-1 0 0,1 0 0,0 0 0,-1 0 0,1 0 0,0 0 0,0 0 0,0 0 0,0 0 0,0 0 0,0-2 0,0-50 0,0 44 0,3-30 0,9-42 0,-5 43 0,1-52 0,-8 26 0,-4 1 0,-12-73 0,7 6 0,8 90 0,-10-65 0,4 48 0,2-1 0,6-103 0,1 60 0,-1 71 0,10-54 0,-5 53 0,1-51 0,-6-10 0,-4-167 0,-21 116 0,15 99 0,-7-71 0,12 85 0,-1 1 0,-1 0 0,-2 0 0,-1 1 0,-1 0 0,-15-29 0,-25-74 0,48 122 0,-1 0 0,1-1 0,1 1 0,-1-17 0,2 24 0,0 1 0,0 0 0,0-1 0,0 1 0,0-1 0,0 1 0,0-1 0,0 1 0,1 0 0,-1-1 0,1 1 0,-1 0 0,1-1 0,-1 1 0,1 0 0,0-1 0,0 1 0,-1 0 0,1 0 0,0 0 0,0 0 0,0 0 0,0 0 0,1 0 0,-1 0 0,0 0 0,0 1 0,0-1 0,1 0 0,-1 1 0,0-1 0,1 1 0,-1-1 0,1 1 0,-1 0 0,0 0 0,1-1 0,-1 1 0,3 0 0,20 3 0,0 0 0,43 13 0,-15-3 0,-45-12 0,0 1 0,1 0 0,-1 0 0,0 0 0,-1 1 0,1 0 0,0 0 0,-1 1 0,11 7 0,-15-9 0,0 0 0,-1 0 0,1 1 0,0-1 0,-1 1 0,0-1 0,1 1 0,-1-1 0,0 1 0,0 0 0,-1 0 0,1 0 0,0-1 0,-1 1 0,0 0 0,0 0 0,0 0 0,0 0 0,0 0 0,0-1 0,-1 1 0,1 0 0,-1 0 0,0 0 0,0-1 0,0 1 0,-2 2 0,-28 75 0,20-58 0,2 1 0,0 0 0,2 0 0,0 1 0,2 0 0,0 0 0,-1 40 0,5 37 0,2 57 0,-32 252 0,-10-212 0,25-134 0,2 1 0,4 1 0,-4 98 0,14-156 0,-1 21 0,2 0 0,0 0 0,2 0 0,1-1 0,2 1 0,11 37 0,-6-38 0,-2 0 0,-1 1 0,-2 0 0,0 0 0,-2 0 0,1 51 0,-6-77 0,1 0 0,0 0 0,0 0 0,0 0 0,0 0 0,1 0 0,-1 0 0,1 0 0,0 0 0,0 0 0,0 0 0,0 0 0,1-1 0,-1 1 0,1 0 0,-1-1 0,1 1 0,0-1 0,0 0 0,0 1 0,3 1 0,0-1 0,0-1 0,0 0 0,0 0 0,0-1 0,0 1 0,0-1 0,1 0 0,-1-1 0,0 1 0,1-1 0,8-1 0,-1 1 0,51 2 0,-63-2 0,1 0 0,0 0 0,-1 1 0,1-1 0,-1 0 0,1 1 0,0-1 0,-1 1 0,1 0 0,-1-1 0,0 1 0,1 0 0,-1 0 0,1 0 0,-1 0 0,0 0 0,0 0 0,0 0 0,0 0 0,0 1 0,0-1 0,0 0 0,0 1 0,0-1 0,0 1 0,-1-1 0,1 1 0,-1-1 0,1 1 0,-1 0 0,1 1 0,-1-1 0,-1 0 0,1-1 0,-1 1 0,1 0 0,-1-1 0,0 1 0,0-1 0,0 1 0,1-1 0,-1 1 0,-1-1 0,1 0 0,0 1 0,0-1 0,0 0 0,-1 0 0,1 0 0,0 0 0,-1 0 0,1 0 0,-1-1 0,0 1 0,1 0 0,-1-1 0,1 1 0,-1-1 0,0 1 0,1-1 0,-1 0 0,-2 0 0,-58 5 0,57-4 0,-9-2 0,0 2 0,0 0 0,0 1 0,1 0 0,-1 1 0,1 1 0,-17 6 0,29-10 0,0 0 0,1 0 0,-1 0 0,1 1 0,-1-1 0,0 0 0,1 0 0,-1 1 0,1-1 0,-1 0 0,1 1 0,-1-1 0,1 1 0,-1-1 0,1 0 0,0 1 0,-1-1 0,1 1 0,0-1 0,-1 1 0,1-1 0,0 1 0,-1 0 0,1-1 0,0 1 0,0-1 0,0 1 0,0 0 0,13 7 0,28-3 0,27-2 0,120 10 0,-145-9 0,-28-4 0,-1 2 0,1 0 0,19 5 0,-34-7 0,1 0 0,-1 0 0,1 0 0,-1 0 0,1 0 0,-1 0 0,1 0 0,-1 0 0,1 0 0,-1 0 0,1 1 0,-1-1 0,1 0 0,-1 0 0,0 1 0,1-1 0,-1 0 0,1 0 0,-1 1 0,0-1 0,1 0 0,-1 1 0,0-1 0,1 1 0,-1-1 0,0 1 0,0-1 0,1 0 0,-1 1 0,0-1 0,0 1 0,0-1 0,0 1 0,0-1 0,1 1 0,-1-1 0,0 2 0,-18 10 0,-31 4 0,-33 1 0,-104 27 0,163-32 0,23-12 0,0 1 0,-1-1 0,1 0 0,0 1 0,0-1 0,0 1 0,0-1 0,1 0 0,-1 1 0,0-1 0,0 0 0,0 1 0,0-1 0,0 0 0,0 1 0,0-1 0,1 0 0,-1 1 0,0-1 0,0 0 0,0 1 0,1-1 0,-1 0 0,0 0 0,0 1 0,1-1 0,-1 0 0,0 0 0,1 0 0,-1 1 0,0-1 0,1 0 0,-1 0 0,0 0 0,1 0 0,51 16 0,-38-13 0,-3 0 0,0 0 0,0 1 0,0 1 0,14 8 0,-23-13 0,0 1 0,0 1 0,-1-1 0,1 0 0,-1 0 0,1 1 0,-1-1 0,0 1 0,1-1 0,-1 1 0,0-1 0,0 1 0,0 0 0,1 3 0,-2-4 0,0 0 0,0 1 0,0-1 0,0 0 0,0 1 0,0-1 0,0 0 0,-1 0 0,1 0 0,-1 1 0,1-1 0,-1 0 0,1 0 0,-1 0 0,0 0 0,1 0 0,-1 0 0,0 0 0,0 0 0,0 0 0,0 0 0,0 0 0,0 0 0,0-1 0,0 1 0,-1 0 0,1 0 0,0 0 0,0-1 0,1 1 0,-1-1 0,0 1 0,0-1 0,0 1 0,0-1 0,0 1 0,0-1 0,0 0 0,0 0 0,-1 1 0,1-1 0,0 0 0,0 0 0,0 0 0,0 0 0,0 0 0,0-1 0,0 1 0,0 0 0,0 0 0,0-1 0,0 1 0,0-1 0,0 1 0,0-1 0,0 1 0,0-1 0,0 1 0,0-1 0,1 0 0,-1 1 0,0-1 0,0 0 0,1 0 0,-1 0 0,0 0 0,1 0 0,-1 0 0,1 1 0,-1-1 0,1 0 0,0-1 0,-1 1 0,1 0 0,0 0 0,0 0 0,-1-1 0,-2-11 0,0 0 0,0 0 0,-1-18 0,3 16 0,-26-117 0,-14-104 0,39 210 0,0 1 0,2-1 0,1 0 0,1 0 0,1 0 0,12-48 0,-3 153 0,2 83 0,-7 188 0,-8-319 0,1-26 0,0 0 0,0 1 0,0 0 0,0 0 0,1 0 0,0 0 0,0 0 0,0 0 0,1 0 0,2 6 0,-4-12 0,0 0 0,0-1 0,0 1 0,0 0 0,0 0 0,0 0 0,0-1 0,0 1 0,0 0 0,1 0 0,-1 0 0,0-1 0,0 1 0,0 0 0,0 0 0,0 0 0,0-1 0,0 1 0,0 0 0,1 0 0,-1 0 0,0 0 0,0 0 0,0-1 0,0 1 0,1 0 0,-1 0 0,0 0 0,0 0 0,0 0 0,1 0 0,-1 0 0,0 0 0,0 0 0,0 0 0,1 0 0,-1-1 0,0 1 0,0 0 0,0 0 0,1 1 0,-1-1 0,0 0 0,0 0 0,1 0 0,-1 0 0,0 0 0,0 0 0,0 0 0,1 0 0,-1 0 0,0 0 0,0 0 0,0 1 0,0-1 0,1 0 0,-1 0 0,0 0 0,0 0 0,0 1 0,0-1 0,0 0 0,0 0 0,1 0 0,-1 1 0,3-20 0,6-95 0,5-40 0,36-134 0,27-223 0,-74 471 0,1 16 0,-2-1 0,-1 0 0,-1 1 0,0-1 0,-2 0 0,-6-28 0,8 52 0,0 1 0,-1-1 0,1 0 0,0 1 0,0-1 0,0 0 0,0 1 0,0-1 0,-1 1 0,1-1 0,0 0 0,-1 1 0,1-1 0,0 1 0,-1-1 0,1 1 0,-1-1 0,1 1 0,-1-1 0,1 1 0,-1 0 0,1-1 0,-1 1 0,1 0 0,-1-1 0,1 1 0,-1 0 0,0-1 0,1 1 0,-2 0 0,-12 14 0,-5 31 0,-7 56 0,-23 187 0,16 112 0,22-251 0,8-62 0,2-52 0,0-1 0,-2 0 0,-2 0 0,-11 43 0,29-135 0,-4 0 0,4-76 0,-11 108 0,32-1301 0,-34 1322 0,0-9 0,1 10 0,0 0 0,-1-1 0,0 1 0,0 0 0,0 0 0,-1 0 0,1 0 0,-1 0 0,0 0 0,0 0 0,0 0 0,-1 0 0,1 0 0,-1 0 0,-4-6 0,5 10 0,1 0 0,-1-1 0,1 1 0,-1 0 0,1 0 0,-1 0 0,1 0 0,-1-1 0,0 1 0,1 0 0,-1 0 0,1 0 0,-1 0 0,1 0 0,-1 1 0,0-1 0,1 0 0,-1 0 0,1 0 0,-1 0 0,1 1 0,-1-1 0,1 0 0,-1 0 0,1 1 0,-1-1 0,1 0 0,-1 1 0,1-1 0,0 1 0,-1-1 0,1 0 0,-1 1 0,1-1 0,0 1 0,0-1 0,-1 1 0,1-1 0,0 1 0,0-1 0,0 1 0,-1 0 0,-11 28 0,12-27 0,-10 34 0,3 1 0,1 0 0,1 0 0,2 52 0,-1-14 0,-27 557 0,23-407 0,2 112 0,23-385 0,13-105 0,18-306 0,-40-159 0,-8 584 0,0-26 0,1-20 0,-3 0 0,-3 1 0,-25-128 0,21 187 0,0 19 0,7 3 0,1-1 0,0 1 0,-1 0 0,1 0 0,0 0 0,0 0 0,1 0 0,-1 1 0,0-1 0,1 0 0,-1 0 0,1 1 0,-1 3 0,-1 46 0,2-1 0,2 0 0,11 61 0,-5-47 0,45 566 0,-49-501 0,-7 1 0,-35 238 0,30-318 0,1-5 0,-2-1 0,-1 0 0,-20 51 0,30-96 0,0 0 0,0 0 0,0 0 0,0 0 0,0 0 0,0 0 0,0 0 0,0 0 0,0-1 0,0 1 0,0 0 0,0 0 0,0 0 0,0 0 0,0 0 0,0 0 0,0 0 0,0 0 0,0-1 0,0 1 0,0 0 0,-1 0 0,1 0 0,0 0 0,0 0 0,0 0 0,0 0 0,0 0 0,0 0 0,0 0 0,0 0 0,0 0 0,0-1 0,0 1 0,-1 0 0,1 0 0,0 0 0,0 0 0,0 0 0,0 0 0,0 0 0,0 0 0,0 0 0,0 0 0,-1 0 0,1 0 0,0 0 0,0 0 0,0 0 0,0 0 0,0 0 0,0 0 0,0 0 0,0 0 0,-1 1 0,1-1 0,0 0 0,0 0 0,0 0 0,0 0 0,-3-19 0,0-25 0,28-296 0,-8 172 0,15-159 0,22-437 0,-54 673 0,-5-1 0,-4 1 0,-24-109 0,32 194 0,0 1 0,0-1 0,-1 1 0,0-1 0,0 1 0,0 0 0,0 0 0,-1 0 0,0 0 0,0 0 0,-1 1 0,1-1 0,-1 1 0,-4-4 0,3 5 0,0 0 0,0 0 0,-1 1 0,1 0 0,0 0 0,-1 0 0,0 0 0,1 1 0,-1 0 0,0 1 0,0-1 0,1 1 0,-11 1 0,-91 3 0,39-1 0,-86-6 0,132-1 0,-4 3 0,25 3 0,1-1 0,0 0 0,0 0 0,0 1 0,0-1 0,0 0 0,0 1 0,0-1 0,1 0 0,-1 0 0,0 0 0,1 1 0,-1-1 0,0 0 0,1 0 0,0 0 0,-1 0 0,1 0 0,0 0 0,-1 0 0,1 0 0,0 0 0,0 0 0,1 1 0,10 15 0,-1 0 0,0 1 0,-2 0 0,0 1 0,-1 0 0,-1 0 0,-1 1 0,-1 0 0,0 0 0,-2 0 0,2 38 0,-7 38 0,-22 151 0,9-128 0,-23 474 0,37-525 0,-1-39 0,2-1 0,5 55 0,-5-83 0,0 0 0,0 0 0,0-1 0,0 1 0,0 0 0,1 0 0,-1 0 0,0 0 0,0 0 0,0 0 0,0 0 0,0 0 0,0 0 0,0 0 0,0 0 0,0-1 0,0 1 0,0 0 0,0 0 0,0 0 0,0 0 0,1 0 0,-1 0 0,0 0 0,0 0 0,0 0 0,0 0 0,0 0 0,0 0 0,0 0 0,0 0 0,0 0 0,1 0 0,-1 0 0,0 0 0,0 0 0,0 0 0,0 0 0,0 0 0,0 0 0,0 0 0,0 0 0,0 0 0,1 0 0,-1 0 0,0 0 0,0 0 0,0 1 0,0-1 0,0 0 0,0 0 0,0 0 0,0 0 0,0 0 0,0 0 0,0 0 0,0 0 0,0 0 0,0 0 0,0 0 0,1 1 0,-1-1 0,0 0 0,0 0 0,0 0 0,0 0 0,0 0 0,7-13 0,4-15 0,67-299 0,-46 173 0,-20 102 0,129-640 0,-110 450 0,-32 217 0,-3 21 0,-2 14 0,-5 26 0,1 1 0,1 0 0,-5 65 0,3 119 0,9-130 0,-2 11 0,-39 775 0,34-818 0,6-43 0,0-1 0,2 1 0,-1 30 0,6-41 0,2-14 0,3-15 0,22-113 0,16-186 0,-33 213 0,18-174 0,-5-299 0,-27 567 0,0 11 0,1-1 0,-1 0 0,0 0 0,-1 0 0,1 0 0,-1 0 0,0 0 0,-1 0 0,0 1 0,1-1 0,-4-6 0,4 12 0,1 0 0,0-1 0,-1 1 0,1-1 0,0 1 0,-1 0 0,1 0 0,0-1 0,-1 1 0,1 0 0,-1 0 0,1-1 0,-1 1 0,1 0 0,0 0 0,-1 0 0,1 0 0,-1-1 0,1 1 0,-1 0 0,1 0 0,-1 0 0,1 0 0,-1 0 0,1 0 0,-1 0 0,1 1 0,-1-1 0,1 0 0,0 0 0,-1 0 0,1 0 0,-1 1 0,1-1 0,-1 0 0,1 0 0,0 1 0,-1-1 0,1 0 0,0 1 0,-1-1 0,1 0 0,0 1 0,-1-1 0,1 0 0,0 1 0,-1 0 0,-12 21 0,3 3 0,1 0 0,1 0 0,2 1 0,0 0 0,-2 31 0,-2 137 0,9-158 0,1 121 0,34 254 0,64 151 0,-93-524 0,-5-30 0,1 0 0,0 0 0,0 1 0,1-1 0,0 0 0,0 0 0,1 0 0,0-1 0,0 1 0,5 8 0,-7-16 0,-1 0 0,0 0 0,1 0 0,-1 0 0,0 0 0,1 0 0,-1 0 0,1 0 0,-1 0 0,0-1 0,1 1 0,-1 0 0,0 0 0,1 0 0,-1 0 0,0-1 0,1 1 0,-1 0 0,0 0 0,1 0 0,-1-1 0,0 1 0,0 0 0,1-1 0,-1 1 0,0 0 0,0-1 0,0 1 0,1 0 0,-1-1 0,0 1 0,0 0 0,0-1 0,0 1 0,0 0 0,0-1 0,0 1 0,0 0 0,0-1 0,0 1 0,0-1 0,0 1 0,0 0 0,0-1 0,0 1 0,0 0 0,0-1 0,3-23 0,19-471 0,-20 412 0,15-250 0,-15 318 0,-1 9 0,0 0 0,-1 1 0,1-1 0,-1 0 0,0 0 0,0 0 0,-1 1 0,1-1 0,-2 0 0,-1-8 0,2 14 0,1 0 0,0 0 0,-1 0 0,1 0 0,0 0 0,-1 0 0,1 0 0,0 0 0,-1 0 0,1 1 0,0-1 0,-1 0 0,1 0 0,0 0 0,0 0 0,-1 1 0,1-1 0,0 0 0,0 0 0,-1 1 0,1-1 0,0 0 0,0 0 0,0 1 0,0-1 0,-1 0 0,1 1 0,0-1 0,0 0 0,0 1 0,0-1 0,0 0 0,0 1 0,0-1 0,0 0 0,0 1 0,0-1 0,0 0 0,0 1 0,0-1 0,0 0 0,0 1 0,0-1 0,0 0 0,0 1 0,-4 21 0,-2 76 0,9 133 0,25 98 0,-10-135 0,-17-176 0,-2 1 0,-3 30 0,-1 26 0,8-69 0,5-15 0,9-23 0,-13 23 0,25-43-1365,-17 28-5461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00:28.723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6 1220 24575,'0'0'0,"-1"1"0,1-1 0,0 0 0,0 0 0,0 0 0,0 0 0,0 0 0,0 0 0,0 0 0,0 0 0,0 1 0,0-1 0,0 0 0,0 0 0,0 0 0,0 0 0,0 0 0,0 0 0,0 0 0,0 0 0,0 1 0,0-1 0,0 0 0,0 0 0,0 0 0,0 0 0,0 0 0,0 0 0,1 0 0,-1 0 0,0 0 0,0 1 0,0-1 0,0 0 0,0 0 0,0 0 0,0 0 0,0 0 0,0 0 0,0 0 0,1 0 0,-1 0 0,0 0 0,0 0 0,0 0 0,0 0 0,0 0 0,0 0 0,0 0 0,0 0 0,1 0 0,-1 0 0,0 0 0,0 0 0,0 0 0,0 0 0,0 0 0,0 0 0,0 0 0,0 0 0,1 0 0,-1 0 0,0 0 0,0 0 0,0 0 0,8-9 0,5-13 0,-7 6 0,0 1 0,-2-1 0,1 0 0,-2 0 0,0 0 0,0-27 0,-4-102 0,0 125 0,-26-337 0,16 216 0,-4-169 0,10 239-1365,6 60-5461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20:12:10.53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120 1 24575,'-12'8'0,"-22"20"0,-5 14 0,4 0-8191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9:17.36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144 52 24575,'-3'-2'0,"0"0"0,0 0 0,0 0 0,0 0 0,0 0 0,-1 1 0,1 0 0,0 0 0,-1 0 0,0 0 0,1 0 0,-5 0 0,-6-2 0,70-16 0,-29 15 0,1 0 0,0 2 0,0 1 0,0 1 0,0 2 0,-1 0 0,1 2 0,0 1 0,-1 2 0,31 11 0,-55-18 0,0 1 0,-1 0 0,1 1 0,-1-1 0,1 0 0,-1 1 0,0-1 0,1 1 0,-1 0 0,0 0 0,0 0 0,0 0 0,-1 0 0,1 0 0,0 0 0,1 4 0,-2-4 0,-1 0 0,1-1 0,-1 1 0,0 0 0,1 0 0,-1 0 0,0 0 0,0 0 0,-1 0 0,1-1 0,0 1 0,0 0 0,-1 0 0,1 0 0,-1 0 0,0-1 0,0 1 0,-1 2 0,-2 2 0,0 0 0,-1 0 0,0 0 0,0-1 0,0 0 0,-1 0 0,0 0 0,0-1 0,0 0 0,-10 5 0,-76 33 0,51-26 0,-39 24 0,79-39 0,0-1 0,0 1 0,0-1 0,0 1 0,0 0 0,0 0 0,0 0 0,0-1 0,0 1 0,0 0 0,0 0 0,0 0 0,0 0 0,1 0 0,-1 1 0,0-1 0,1 0 0,-1 2 0,1-3 0,0 1 0,0 0 0,0 0 0,0-1 0,1 1 0,-1 0 0,0-1 0,0 1 0,1 0 0,-1-1 0,1 1 0,-1-1 0,0 1 0,1 0 0,-1-1 0,1 1 0,0-1 0,-1 1 0,1-1 0,-1 0 0,1 1 0,0-1 0,0 1 0,10 3 0,-1 0 0,0 0 0,19 3 0,1 2 0,-25-7 0,0 0 0,0 0 0,-1 1 0,1-1 0,-1 1 0,0 0 0,1 1 0,-1-1 0,-1 1 0,1 0 0,-1 0 0,1 0 0,-1 0 0,0 0 0,0 1 0,-1-1 0,1 1 0,-1 0 0,0 0 0,-1 0 0,1 0 0,-1 0 0,0 0 0,0 0 0,0 10 0,-1-8 0,-1 0 0,0 0 0,-1-1 0,1 1 0,-1 0 0,-1-1 0,1 0 0,-1 1 0,0-1 0,0 0 0,-1 0 0,0-1 0,0 1 0,0-1 0,-1 0 0,1 0 0,-1 0 0,0-1 0,-10 7 0,-1-1 0,-1-1 0,0 0 0,-1-1 0,1-1 0,-2-1 0,1-1 0,0 0 0,-1-1 0,0-1 0,0-1 0,-36 0 0,52-2-47,1 0 0,-1 0 0,0-1 0,0 1 0,0 0 0,0-1 0,0 0 0,1 1 0,-1-1-1,0 0 1,1-1 0,-1 1 0,1 0 0,-1-1 0,1 1 0,-1-1 0,1 0 0,0 0 0,0 0 0,0 0 0,0 0 0,0-1-1,1 1 1,-1 0 0,1-1 0,-1 1 0,1-1 0,-1-3 0,1-8-6779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9:18.49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479 51 24575,'-12'-1'0,"-1"-1"0,1 0 0,-18-5 0,-24-3 0,-39-4 0,68 8 0,0 2 0,0 1 0,0 1 0,-39 2 0,62 0 0,-1 1 0,1-1 0,0 1 0,0-1 0,-1 1 0,1 0 0,0-1 0,0 1 0,0 0 0,0 1 0,0-1 0,0 0 0,0 1 0,0-1 0,0 1 0,1-1 0,-1 1 0,1 0 0,-1-1 0,1 1 0,0 0 0,-1 0 0,1 0 0,0 1 0,0-1 0,1 0 0,-2 3 0,0 6 0,0-1 0,0 1 0,1 0 0,1 20 0,-1 9 0,-36 235 0,33-240 0,2 46 0,2-76 46,0-10-1457,0-4-5415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9:18.91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255 41 24575,'-4'-4'0,"-6"-2"0,-10 1 0,-5 1 0,-4 1 0,0 1 0,0 1 0,1 0 0,1 1 0,1-4 0,8-1 0,8-1-8191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9:19.53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262 45 24575,'-2'-1'0,"1"0"0,-1 1 0,0-1 0,1 0 0,-1 0 0,1 0 0,0 0 0,-1 0 0,1-1 0,0 1 0,0 0 0,0-1 0,0 1 0,-2-2 0,-12-14 0,10 15 0,0 1 0,-1-1 0,1 1 0,0 0 0,0 0 0,0 0 0,-1 1 0,1 0 0,0 0 0,-1 0 0,1 0 0,0 1 0,-1 0 0,1 0 0,0 1 0,0-1 0,0 1 0,-9 5 0,6-3 0,-1 0 0,1 1 0,0 0 0,0 1 0,0-1 0,1 1 0,-1 1 0,2 0 0,-12 13 0,15-16 0,-1 1 0,1 0 0,1 0 0,-1 0 0,1 0 0,-1 0 0,2 1 0,-1-1 0,0 1 0,1-1 0,0 1 0,1 0 0,-1 10 0,2-13 0,-1 0 0,1 1 0,1-1 0,-1 0 0,0 0 0,1 0 0,-1 1 0,1-2 0,0 1 0,0 0 0,0 0 0,1-1 0,-1 1 0,0-1 0,1 1 0,0-1 0,-1 0 0,1 0 0,0-1 0,0 1 0,0 0 0,1-1 0,5 2 0,-3-1 0,0 0 0,0 0 0,1-1 0,-1 0 0,0 0 0,1 0 0,-1-1 0,0 0 0,1 0 0,-1-1 0,1 0 0,-1 0 0,0 0 0,0-1 0,0 0 0,0 0 0,0-1 0,0 0 0,0 0 0,-1 0 0,6-4 0,-7 4 0,-1 0 0,1 0 0,-1 0 0,0 0 0,0 0 0,0-1 0,-1 1 0,1-1 0,-1 1 0,0-1 0,0 0 0,0 0 0,-1 0 0,1 0 0,-1-1 0,0 1 0,0 0 0,0-1 0,-1 1 0,0 0 0,0-1 0,0 1 0,0 0 0,0-1 0,-1 1 0,0 0 0,0-1 0,0 1 0,-1 0 0,1 0 0,-3-5 0,3 8 0,1 0 0,0 0 0,-1 0 0,1 0 0,-1 0 0,1 0 0,-1 0 0,0 0 0,0 0 0,1 0 0,-1 0 0,0 0 0,0 0 0,0 1 0,0-1 0,0 0 0,0 1 0,0-1 0,0 1 0,0-1 0,0 1 0,0-1 0,0 1 0,-2 0 0,2 5 0,15 6 0,-8-9-114,0 1 1,0-1-1,1 0 0,-1-1 0,0 1 1,1-1-1,-1-1 0,1 1 0,0-1 1,-1 0-1,11-2 0,6-2-6712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9:59:20.18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39 24575,'15'-26'0,"-8"13"0,-8 32 0,-8 31 0,3-1 0,-1 64 0,41-188 0,-31 68-70,33-58 269,-33 61-306,0 0 1,0 0-1,0 1 0,0-1 0,1 1 1,0 0-1,-1 0 0,1 1 1,0-1-1,0 1 0,1-1 0,-1 1 1,7-2-1,6 0-6719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9AD17-15A6-A17A-8F3F-E3E4FF34E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D3367-856F-7BEE-5722-9C21196CD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EB606-A2D1-8AE4-BDC9-012F4AB7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2DE4-45FD-4FF2-8038-D43F37283EA0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BB95F-140F-012C-2C59-FE460495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12E94-697F-E84F-05B9-B235BDBF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599D-2ED1-4446-B9DF-DEDA24AA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FCA5-74DB-9562-211D-70446FA7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0620F-0ED2-72F6-5636-1A8834212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CE98F-A786-8F8C-F0B9-7A7F386A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2DE4-45FD-4FF2-8038-D43F37283EA0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F089F-F4FC-F00B-D6C8-72674D4C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63AFA-F4D1-4A5A-C4D6-6AB15575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599D-2ED1-4446-B9DF-DEDA24AA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6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5F169-B1EC-1C3D-671B-358EB839F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129AE-7B2C-2716-A859-DB4267F96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A424C-211E-924D-F6F4-340EA257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2DE4-45FD-4FF2-8038-D43F37283EA0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EC8C8-6850-E7AE-49DF-985AEFDDE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B8D31-D898-D7F3-3036-D67092C6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599D-2ED1-4446-B9DF-DEDA24AA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8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7D753-4429-7AEB-D47C-4004D02B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156F0-04D5-199D-B642-D5F55CB1C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AA4C1-792D-BF47-03AB-A546AD29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2DE4-45FD-4FF2-8038-D43F37283EA0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EC5D7-45EC-D187-A7F6-1AB0D80B7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DDD1B-86AB-77BC-0009-451638C9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599D-2ED1-4446-B9DF-DEDA24AA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0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43F1-A337-CD2D-7C71-78F80297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09B5F-11BD-9E50-63DC-1CF1714C1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37642-CBDF-C966-38EB-40D83FD2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2DE4-45FD-4FF2-8038-D43F37283EA0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D2308-F9E8-AD32-5C3A-2D5BD7C7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DC52B-EF6A-B4C3-ADE4-B2D6914A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599D-2ED1-4446-B9DF-DEDA24AA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11AC-DEEE-2DBC-6335-2BEC74BC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03E4B-EA50-79BF-2569-3AA5BC5BB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29556-036F-CB3F-B905-3DF21A886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997B3-9189-FC3B-21F6-77ABD252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2DE4-45FD-4FF2-8038-D43F37283EA0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032E9-5A7D-D061-1225-3509F921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5F609-4F3F-04A9-6AED-B5A409F5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599D-2ED1-4446-B9DF-DEDA24AA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5020-06D3-0704-9E60-8681D2CF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44C21-AB79-092B-F00A-83F82C53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9CA20-6F65-786B-8173-BC77117DC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FB71A-B44B-B2A5-BF90-03097EC27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2F1E1-3DB6-B68D-E05F-14253B573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55927-D84A-B636-0C54-8BE84FBC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2DE4-45FD-4FF2-8038-D43F37283EA0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D145E5-B29D-09BB-7A09-AC1048FA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D5B45-2F27-4AF3-1351-9F6A7341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599D-2ED1-4446-B9DF-DEDA24AA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9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333DE-7D95-5D65-77CB-9D7A19A7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885988-B76E-40EC-DFE4-4C60EE1BB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2DE4-45FD-4FF2-8038-D43F37283EA0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7CC74-7EA0-942C-D32E-4F81F6E0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7117C-AF52-7EC2-3AB2-2A69B7DC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599D-2ED1-4446-B9DF-DEDA24AA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5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3EB3B-2ED9-79B5-A389-AA71FC90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2DE4-45FD-4FF2-8038-D43F37283EA0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CECC28-A319-EBF5-145D-CD990BF2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BA1C3-140F-4C4D-B735-646CE169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599D-2ED1-4446-B9DF-DEDA24AA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9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E45E-825E-54F5-210B-57CA7F672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49358-A921-3235-40B2-8A8F01357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CE9DD-5BFB-F7F6-CD66-6AF144E72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EB0DB-32E8-85C3-B732-55DF69D6D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2DE4-45FD-4FF2-8038-D43F37283EA0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9C7A6-742B-749D-FC6A-D1822D06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6A929-004C-7B5E-D825-913C8DA4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599D-2ED1-4446-B9DF-DEDA24AA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1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2A88-E235-F947-4675-DAE19535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20523C-8572-A87E-9146-D9EEABB1A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BB050-0B0A-7FEB-6C59-0F86A02B0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B0786-634A-C7E3-497F-BBF78D2C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2DE4-45FD-4FF2-8038-D43F37283EA0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EC68D-1C72-23A2-E5D4-00D06EC4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09773-550E-1F89-87C5-4F738700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599D-2ED1-4446-B9DF-DEDA24AA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0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17B59-46B5-3D4F-044C-2F96CEA5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4B682-3840-D481-84F6-2EF8A39C8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07E6F-7AD1-E3E9-4066-EB258E188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A32DE4-45FD-4FF2-8038-D43F37283EA0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14951-BDFA-29A1-4BB9-D6ED5BDF8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058CC-7878-C6AD-A286-3FEBBA3A0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99599D-2ED1-4446-B9DF-DEDA24AA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4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2.xml"/><Relationship Id="rId13" Type="http://schemas.openxmlformats.org/officeDocument/2006/relationships/image" Target="../media/image544.png"/><Relationship Id="rId18" Type="http://schemas.openxmlformats.org/officeDocument/2006/relationships/customXml" Target="../ink/ink547.xml"/><Relationship Id="rId3" Type="http://schemas.openxmlformats.org/officeDocument/2006/relationships/image" Target="../media/image539.png"/><Relationship Id="rId7" Type="http://schemas.openxmlformats.org/officeDocument/2006/relationships/image" Target="../media/image541.png"/><Relationship Id="rId12" Type="http://schemas.openxmlformats.org/officeDocument/2006/relationships/customXml" Target="../ink/ink544.xml"/><Relationship Id="rId17" Type="http://schemas.openxmlformats.org/officeDocument/2006/relationships/image" Target="../media/image546.png"/><Relationship Id="rId2" Type="http://schemas.openxmlformats.org/officeDocument/2006/relationships/customXml" Target="../ink/ink539.xml"/><Relationship Id="rId16" Type="http://schemas.openxmlformats.org/officeDocument/2006/relationships/customXml" Target="../ink/ink54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41.xml"/><Relationship Id="rId11" Type="http://schemas.openxmlformats.org/officeDocument/2006/relationships/image" Target="../media/image543.png"/><Relationship Id="rId5" Type="http://schemas.openxmlformats.org/officeDocument/2006/relationships/image" Target="../media/image540.png"/><Relationship Id="rId15" Type="http://schemas.openxmlformats.org/officeDocument/2006/relationships/image" Target="../media/image545.png"/><Relationship Id="rId10" Type="http://schemas.openxmlformats.org/officeDocument/2006/relationships/customXml" Target="../ink/ink543.xml"/><Relationship Id="rId19" Type="http://schemas.openxmlformats.org/officeDocument/2006/relationships/image" Target="../media/image547.png"/><Relationship Id="rId4" Type="http://schemas.openxmlformats.org/officeDocument/2006/relationships/customXml" Target="../ink/ink540.xml"/><Relationship Id="rId9" Type="http://schemas.openxmlformats.org/officeDocument/2006/relationships/image" Target="../media/image542.png"/><Relationship Id="rId14" Type="http://schemas.openxmlformats.org/officeDocument/2006/relationships/customXml" Target="../ink/ink54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1.xml"/><Relationship Id="rId13" Type="http://schemas.openxmlformats.org/officeDocument/2006/relationships/image" Target="../media/image553.png"/><Relationship Id="rId18" Type="http://schemas.openxmlformats.org/officeDocument/2006/relationships/customXml" Target="../ink/ink556.xml"/><Relationship Id="rId3" Type="http://schemas.openxmlformats.org/officeDocument/2006/relationships/image" Target="../media/image548.png"/><Relationship Id="rId21" Type="http://schemas.openxmlformats.org/officeDocument/2006/relationships/image" Target="../media/image557.png"/><Relationship Id="rId7" Type="http://schemas.openxmlformats.org/officeDocument/2006/relationships/image" Target="../media/image550.png"/><Relationship Id="rId12" Type="http://schemas.openxmlformats.org/officeDocument/2006/relationships/customXml" Target="../ink/ink553.xml"/><Relationship Id="rId17" Type="http://schemas.openxmlformats.org/officeDocument/2006/relationships/image" Target="../media/image555.png"/><Relationship Id="rId2" Type="http://schemas.openxmlformats.org/officeDocument/2006/relationships/customXml" Target="../ink/ink548.xml"/><Relationship Id="rId16" Type="http://schemas.openxmlformats.org/officeDocument/2006/relationships/customXml" Target="../ink/ink555.xml"/><Relationship Id="rId20" Type="http://schemas.openxmlformats.org/officeDocument/2006/relationships/customXml" Target="../ink/ink55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50.xml"/><Relationship Id="rId11" Type="http://schemas.openxmlformats.org/officeDocument/2006/relationships/image" Target="../media/image552.png"/><Relationship Id="rId5" Type="http://schemas.openxmlformats.org/officeDocument/2006/relationships/image" Target="../media/image549.png"/><Relationship Id="rId15" Type="http://schemas.openxmlformats.org/officeDocument/2006/relationships/image" Target="../media/image554.png"/><Relationship Id="rId10" Type="http://schemas.openxmlformats.org/officeDocument/2006/relationships/customXml" Target="../ink/ink552.xml"/><Relationship Id="rId19" Type="http://schemas.openxmlformats.org/officeDocument/2006/relationships/image" Target="../media/image556.png"/><Relationship Id="rId4" Type="http://schemas.openxmlformats.org/officeDocument/2006/relationships/customXml" Target="../ink/ink549.xml"/><Relationship Id="rId9" Type="http://schemas.openxmlformats.org/officeDocument/2006/relationships/image" Target="../media/image551.png"/><Relationship Id="rId14" Type="http://schemas.openxmlformats.org/officeDocument/2006/relationships/customXml" Target="../ink/ink55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1.xml"/><Relationship Id="rId13" Type="http://schemas.openxmlformats.org/officeDocument/2006/relationships/image" Target="../media/image563.png"/><Relationship Id="rId18" Type="http://schemas.openxmlformats.org/officeDocument/2006/relationships/customXml" Target="../ink/ink566.xml"/><Relationship Id="rId3" Type="http://schemas.openxmlformats.org/officeDocument/2006/relationships/image" Target="../media/image558.png"/><Relationship Id="rId21" Type="http://schemas.openxmlformats.org/officeDocument/2006/relationships/image" Target="../media/image567.png"/><Relationship Id="rId7" Type="http://schemas.openxmlformats.org/officeDocument/2006/relationships/image" Target="../media/image560.png"/><Relationship Id="rId12" Type="http://schemas.openxmlformats.org/officeDocument/2006/relationships/customXml" Target="../ink/ink563.xml"/><Relationship Id="rId17" Type="http://schemas.openxmlformats.org/officeDocument/2006/relationships/image" Target="../media/image565.png"/><Relationship Id="rId25" Type="http://schemas.openxmlformats.org/officeDocument/2006/relationships/image" Target="../media/image569.png"/><Relationship Id="rId2" Type="http://schemas.openxmlformats.org/officeDocument/2006/relationships/customXml" Target="../ink/ink558.xml"/><Relationship Id="rId16" Type="http://schemas.openxmlformats.org/officeDocument/2006/relationships/customXml" Target="../ink/ink565.xml"/><Relationship Id="rId20" Type="http://schemas.openxmlformats.org/officeDocument/2006/relationships/customXml" Target="../ink/ink56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60.xml"/><Relationship Id="rId11" Type="http://schemas.openxmlformats.org/officeDocument/2006/relationships/image" Target="../media/image562.png"/><Relationship Id="rId24" Type="http://schemas.openxmlformats.org/officeDocument/2006/relationships/customXml" Target="../ink/ink569.xml"/><Relationship Id="rId5" Type="http://schemas.openxmlformats.org/officeDocument/2006/relationships/image" Target="../media/image559.png"/><Relationship Id="rId15" Type="http://schemas.openxmlformats.org/officeDocument/2006/relationships/image" Target="../media/image564.png"/><Relationship Id="rId23" Type="http://schemas.openxmlformats.org/officeDocument/2006/relationships/image" Target="../media/image568.png"/><Relationship Id="rId10" Type="http://schemas.openxmlformats.org/officeDocument/2006/relationships/customXml" Target="../ink/ink562.xml"/><Relationship Id="rId19" Type="http://schemas.openxmlformats.org/officeDocument/2006/relationships/image" Target="../media/image566.png"/><Relationship Id="rId4" Type="http://schemas.openxmlformats.org/officeDocument/2006/relationships/customXml" Target="../ink/ink559.xml"/><Relationship Id="rId9" Type="http://schemas.openxmlformats.org/officeDocument/2006/relationships/image" Target="../media/image561.png"/><Relationship Id="rId14" Type="http://schemas.openxmlformats.org/officeDocument/2006/relationships/customXml" Target="../ink/ink564.xml"/><Relationship Id="rId22" Type="http://schemas.openxmlformats.org/officeDocument/2006/relationships/customXml" Target="../ink/ink568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6" Type="http://schemas.openxmlformats.org/officeDocument/2006/relationships/customXml" Target="../ink/ink38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87" Type="http://schemas.openxmlformats.org/officeDocument/2006/relationships/image" Target="../media/image43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8.xml"/><Relationship Id="rId117" Type="http://schemas.openxmlformats.org/officeDocument/2006/relationships/image" Target="../media/image103.png"/><Relationship Id="rId21" Type="http://schemas.openxmlformats.org/officeDocument/2006/relationships/image" Target="../media/image55.png"/><Relationship Id="rId42" Type="http://schemas.openxmlformats.org/officeDocument/2006/relationships/customXml" Target="../ink/ink66.xml"/><Relationship Id="rId47" Type="http://schemas.openxmlformats.org/officeDocument/2006/relationships/image" Target="../media/image68.png"/><Relationship Id="rId63" Type="http://schemas.openxmlformats.org/officeDocument/2006/relationships/image" Target="../media/image76.png"/><Relationship Id="rId68" Type="http://schemas.openxmlformats.org/officeDocument/2006/relationships/customXml" Target="../ink/ink79.xml"/><Relationship Id="rId84" Type="http://schemas.openxmlformats.org/officeDocument/2006/relationships/customXml" Target="../ink/ink87.xml"/><Relationship Id="rId89" Type="http://schemas.openxmlformats.org/officeDocument/2006/relationships/image" Target="../media/image89.png"/><Relationship Id="rId112" Type="http://schemas.openxmlformats.org/officeDocument/2006/relationships/customXml" Target="../ink/ink101.xml"/><Relationship Id="rId133" Type="http://schemas.openxmlformats.org/officeDocument/2006/relationships/image" Target="../media/image111.png"/><Relationship Id="rId138" Type="http://schemas.openxmlformats.org/officeDocument/2006/relationships/customXml" Target="../ink/ink114.xml"/><Relationship Id="rId154" Type="http://schemas.openxmlformats.org/officeDocument/2006/relationships/customXml" Target="../ink/ink122.xml"/><Relationship Id="rId159" Type="http://schemas.openxmlformats.org/officeDocument/2006/relationships/image" Target="../media/image124.png"/><Relationship Id="rId175" Type="http://schemas.openxmlformats.org/officeDocument/2006/relationships/image" Target="../media/image132.png"/><Relationship Id="rId170" Type="http://schemas.openxmlformats.org/officeDocument/2006/relationships/customXml" Target="../ink/ink130.xml"/><Relationship Id="rId16" Type="http://schemas.openxmlformats.org/officeDocument/2006/relationships/customXml" Target="../ink/ink53.xml"/><Relationship Id="rId107" Type="http://schemas.openxmlformats.org/officeDocument/2006/relationships/image" Target="../media/image98.png"/><Relationship Id="rId11" Type="http://schemas.openxmlformats.org/officeDocument/2006/relationships/image" Target="../media/image50.png"/><Relationship Id="rId32" Type="http://schemas.openxmlformats.org/officeDocument/2006/relationships/customXml" Target="../ink/ink61.xml"/><Relationship Id="rId37" Type="http://schemas.openxmlformats.org/officeDocument/2006/relationships/image" Target="../media/image63.png"/><Relationship Id="rId53" Type="http://schemas.openxmlformats.org/officeDocument/2006/relationships/image" Target="../media/image71.png"/><Relationship Id="rId58" Type="http://schemas.openxmlformats.org/officeDocument/2006/relationships/customXml" Target="../ink/ink74.xml"/><Relationship Id="rId74" Type="http://schemas.openxmlformats.org/officeDocument/2006/relationships/customXml" Target="../ink/ink82.xml"/><Relationship Id="rId79" Type="http://schemas.openxmlformats.org/officeDocument/2006/relationships/image" Target="../media/image84.png"/><Relationship Id="rId102" Type="http://schemas.openxmlformats.org/officeDocument/2006/relationships/customXml" Target="../ink/ink96.xml"/><Relationship Id="rId123" Type="http://schemas.openxmlformats.org/officeDocument/2006/relationships/image" Target="../media/image106.png"/><Relationship Id="rId128" Type="http://schemas.openxmlformats.org/officeDocument/2006/relationships/customXml" Target="../ink/ink109.xml"/><Relationship Id="rId144" Type="http://schemas.openxmlformats.org/officeDocument/2006/relationships/customXml" Target="../ink/ink117.xml"/><Relationship Id="rId149" Type="http://schemas.openxmlformats.org/officeDocument/2006/relationships/image" Target="../media/image119.png"/><Relationship Id="rId5" Type="http://schemas.openxmlformats.org/officeDocument/2006/relationships/image" Target="../media/image47.png"/><Relationship Id="rId90" Type="http://schemas.openxmlformats.org/officeDocument/2006/relationships/customXml" Target="../ink/ink90.xml"/><Relationship Id="rId95" Type="http://schemas.openxmlformats.org/officeDocument/2006/relationships/image" Target="../media/image92.png"/><Relationship Id="rId160" Type="http://schemas.openxmlformats.org/officeDocument/2006/relationships/customXml" Target="../ink/ink125.xml"/><Relationship Id="rId165" Type="http://schemas.openxmlformats.org/officeDocument/2006/relationships/image" Target="../media/image127.png"/><Relationship Id="rId22" Type="http://schemas.openxmlformats.org/officeDocument/2006/relationships/customXml" Target="../ink/ink56.xml"/><Relationship Id="rId27" Type="http://schemas.openxmlformats.org/officeDocument/2006/relationships/image" Target="../media/image58.png"/><Relationship Id="rId43" Type="http://schemas.openxmlformats.org/officeDocument/2006/relationships/image" Target="../media/image66.png"/><Relationship Id="rId48" Type="http://schemas.openxmlformats.org/officeDocument/2006/relationships/customXml" Target="../ink/ink69.xml"/><Relationship Id="rId64" Type="http://schemas.openxmlformats.org/officeDocument/2006/relationships/customXml" Target="../ink/ink77.xml"/><Relationship Id="rId69" Type="http://schemas.openxmlformats.org/officeDocument/2006/relationships/image" Target="../media/image79.png"/><Relationship Id="rId113" Type="http://schemas.openxmlformats.org/officeDocument/2006/relationships/image" Target="../media/image101.png"/><Relationship Id="rId118" Type="http://schemas.openxmlformats.org/officeDocument/2006/relationships/customXml" Target="../ink/ink104.xml"/><Relationship Id="rId134" Type="http://schemas.openxmlformats.org/officeDocument/2006/relationships/customXml" Target="../ink/ink112.xml"/><Relationship Id="rId139" Type="http://schemas.openxmlformats.org/officeDocument/2006/relationships/image" Target="../media/image114.png"/><Relationship Id="rId80" Type="http://schemas.openxmlformats.org/officeDocument/2006/relationships/customXml" Target="../ink/ink85.xml"/><Relationship Id="rId85" Type="http://schemas.openxmlformats.org/officeDocument/2006/relationships/image" Target="../media/image87.png"/><Relationship Id="rId150" Type="http://schemas.openxmlformats.org/officeDocument/2006/relationships/customXml" Target="../ink/ink120.xml"/><Relationship Id="rId155" Type="http://schemas.openxmlformats.org/officeDocument/2006/relationships/image" Target="../media/image122.png"/><Relationship Id="rId171" Type="http://schemas.openxmlformats.org/officeDocument/2006/relationships/image" Target="../media/image130.png"/><Relationship Id="rId12" Type="http://schemas.openxmlformats.org/officeDocument/2006/relationships/customXml" Target="../ink/ink51.xml"/><Relationship Id="rId17" Type="http://schemas.openxmlformats.org/officeDocument/2006/relationships/image" Target="../media/image53.png"/><Relationship Id="rId33" Type="http://schemas.openxmlformats.org/officeDocument/2006/relationships/image" Target="../media/image61.png"/><Relationship Id="rId38" Type="http://schemas.openxmlformats.org/officeDocument/2006/relationships/customXml" Target="../ink/ink64.xml"/><Relationship Id="rId59" Type="http://schemas.openxmlformats.org/officeDocument/2006/relationships/image" Target="../media/image74.png"/><Relationship Id="rId103" Type="http://schemas.openxmlformats.org/officeDocument/2006/relationships/image" Target="../media/image96.png"/><Relationship Id="rId108" Type="http://schemas.openxmlformats.org/officeDocument/2006/relationships/customXml" Target="../ink/ink99.xml"/><Relationship Id="rId124" Type="http://schemas.openxmlformats.org/officeDocument/2006/relationships/customXml" Target="../ink/ink107.xml"/><Relationship Id="rId129" Type="http://schemas.openxmlformats.org/officeDocument/2006/relationships/image" Target="../media/image109.png"/><Relationship Id="rId54" Type="http://schemas.openxmlformats.org/officeDocument/2006/relationships/customXml" Target="../ink/ink72.xml"/><Relationship Id="rId70" Type="http://schemas.openxmlformats.org/officeDocument/2006/relationships/customXml" Target="../ink/ink80.xml"/><Relationship Id="rId75" Type="http://schemas.openxmlformats.org/officeDocument/2006/relationships/image" Target="../media/image82.png"/><Relationship Id="rId91" Type="http://schemas.openxmlformats.org/officeDocument/2006/relationships/image" Target="../media/image90.png"/><Relationship Id="rId96" Type="http://schemas.openxmlformats.org/officeDocument/2006/relationships/customXml" Target="../ink/ink93.xml"/><Relationship Id="rId140" Type="http://schemas.openxmlformats.org/officeDocument/2006/relationships/customXml" Target="../ink/ink115.xml"/><Relationship Id="rId145" Type="http://schemas.openxmlformats.org/officeDocument/2006/relationships/image" Target="../media/image117.png"/><Relationship Id="rId161" Type="http://schemas.openxmlformats.org/officeDocument/2006/relationships/image" Target="../media/image125.png"/><Relationship Id="rId166" Type="http://schemas.openxmlformats.org/officeDocument/2006/relationships/customXml" Target="../ink/ink12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8.xml"/><Relationship Id="rId23" Type="http://schemas.openxmlformats.org/officeDocument/2006/relationships/image" Target="../media/image56.png"/><Relationship Id="rId28" Type="http://schemas.openxmlformats.org/officeDocument/2006/relationships/customXml" Target="../ink/ink59.xml"/><Relationship Id="rId49" Type="http://schemas.openxmlformats.org/officeDocument/2006/relationships/image" Target="../media/image69.png"/><Relationship Id="rId114" Type="http://schemas.openxmlformats.org/officeDocument/2006/relationships/customXml" Target="../ink/ink102.xml"/><Relationship Id="rId119" Type="http://schemas.openxmlformats.org/officeDocument/2006/relationships/image" Target="../media/image104.png"/><Relationship Id="rId10" Type="http://schemas.openxmlformats.org/officeDocument/2006/relationships/customXml" Target="../ink/ink50.xml"/><Relationship Id="rId31" Type="http://schemas.openxmlformats.org/officeDocument/2006/relationships/image" Target="../media/image60.png"/><Relationship Id="rId44" Type="http://schemas.openxmlformats.org/officeDocument/2006/relationships/customXml" Target="../ink/ink67.xml"/><Relationship Id="rId52" Type="http://schemas.openxmlformats.org/officeDocument/2006/relationships/customXml" Target="../ink/ink71.xml"/><Relationship Id="rId60" Type="http://schemas.openxmlformats.org/officeDocument/2006/relationships/customXml" Target="../ink/ink75.xml"/><Relationship Id="rId65" Type="http://schemas.openxmlformats.org/officeDocument/2006/relationships/image" Target="../media/image77.png"/><Relationship Id="rId73" Type="http://schemas.openxmlformats.org/officeDocument/2006/relationships/image" Target="../media/image81.png"/><Relationship Id="rId78" Type="http://schemas.openxmlformats.org/officeDocument/2006/relationships/customXml" Target="../ink/ink84.xml"/><Relationship Id="rId81" Type="http://schemas.openxmlformats.org/officeDocument/2006/relationships/image" Target="../media/image85.png"/><Relationship Id="rId86" Type="http://schemas.openxmlformats.org/officeDocument/2006/relationships/customXml" Target="../ink/ink88.xml"/><Relationship Id="rId94" Type="http://schemas.openxmlformats.org/officeDocument/2006/relationships/customXml" Target="../ink/ink92.xml"/><Relationship Id="rId99" Type="http://schemas.openxmlformats.org/officeDocument/2006/relationships/image" Target="../media/image94.png"/><Relationship Id="rId101" Type="http://schemas.openxmlformats.org/officeDocument/2006/relationships/image" Target="../media/image95.png"/><Relationship Id="rId122" Type="http://schemas.openxmlformats.org/officeDocument/2006/relationships/customXml" Target="../ink/ink106.xml"/><Relationship Id="rId130" Type="http://schemas.openxmlformats.org/officeDocument/2006/relationships/customXml" Target="../ink/ink110.xml"/><Relationship Id="rId135" Type="http://schemas.openxmlformats.org/officeDocument/2006/relationships/image" Target="../media/image112.png"/><Relationship Id="rId143" Type="http://schemas.openxmlformats.org/officeDocument/2006/relationships/image" Target="../media/image116.png"/><Relationship Id="rId148" Type="http://schemas.openxmlformats.org/officeDocument/2006/relationships/customXml" Target="../ink/ink119.xml"/><Relationship Id="rId151" Type="http://schemas.openxmlformats.org/officeDocument/2006/relationships/image" Target="../media/image120.png"/><Relationship Id="rId156" Type="http://schemas.openxmlformats.org/officeDocument/2006/relationships/customXml" Target="../ink/ink123.xml"/><Relationship Id="rId164" Type="http://schemas.openxmlformats.org/officeDocument/2006/relationships/customXml" Target="../ink/ink127.xml"/><Relationship Id="rId169" Type="http://schemas.openxmlformats.org/officeDocument/2006/relationships/image" Target="../media/image129.png"/><Relationship Id="rId4" Type="http://schemas.openxmlformats.org/officeDocument/2006/relationships/customXml" Target="../ink/ink47.xml"/><Relationship Id="rId9" Type="http://schemas.openxmlformats.org/officeDocument/2006/relationships/image" Target="../media/image49.png"/><Relationship Id="rId172" Type="http://schemas.openxmlformats.org/officeDocument/2006/relationships/customXml" Target="../ink/ink131.xml"/><Relationship Id="rId13" Type="http://schemas.openxmlformats.org/officeDocument/2006/relationships/image" Target="../media/image51.png"/><Relationship Id="rId18" Type="http://schemas.openxmlformats.org/officeDocument/2006/relationships/customXml" Target="../ink/ink54.xml"/><Relationship Id="rId39" Type="http://schemas.openxmlformats.org/officeDocument/2006/relationships/image" Target="../media/image64.png"/><Relationship Id="rId109" Type="http://schemas.openxmlformats.org/officeDocument/2006/relationships/image" Target="../media/image99.png"/><Relationship Id="rId34" Type="http://schemas.openxmlformats.org/officeDocument/2006/relationships/customXml" Target="../ink/ink62.xml"/><Relationship Id="rId50" Type="http://schemas.openxmlformats.org/officeDocument/2006/relationships/customXml" Target="../ink/ink70.xml"/><Relationship Id="rId55" Type="http://schemas.openxmlformats.org/officeDocument/2006/relationships/image" Target="../media/image72.png"/><Relationship Id="rId76" Type="http://schemas.openxmlformats.org/officeDocument/2006/relationships/customXml" Target="../ink/ink83.xml"/><Relationship Id="rId97" Type="http://schemas.openxmlformats.org/officeDocument/2006/relationships/image" Target="../media/image93.png"/><Relationship Id="rId104" Type="http://schemas.openxmlformats.org/officeDocument/2006/relationships/customXml" Target="../ink/ink97.xml"/><Relationship Id="rId120" Type="http://schemas.openxmlformats.org/officeDocument/2006/relationships/customXml" Target="../ink/ink105.xml"/><Relationship Id="rId125" Type="http://schemas.openxmlformats.org/officeDocument/2006/relationships/image" Target="../media/image107.png"/><Relationship Id="rId141" Type="http://schemas.openxmlformats.org/officeDocument/2006/relationships/image" Target="../media/image115.png"/><Relationship Id="rId146" Type="http://schemas.openxmlformats.org/officeDocument/2006/relationships/customXml" Target="../ink/ink118.xml"/><Relationship Id="rId167" Type="http://schemas.openxmlformats.org/officeDocument/2006/relationships/image" Target="../media/image128.png"/><Relationship Id="rId7" Type="http://schemas.openxmlformats.org/officeDocument/2006/relationships/image" Target="../media/image48.png"/><Relationship Id="rId71" Type="http://schemas.openxmlformats.org/officeDocument/2006/relationships/image" Target="../media/image80.png"/><Relationship Id="rId92" Type="http://schemas.openxmlformats.org/officeDocument/2006/relationships/customXml" Target="../ink/ink91.xml"/><Relationship Id="rId162" Type="http://schemas.openxmlformats.org/officeDocument/2006/relationships/customXml" Target="../ink/ink126.xml"/><Relationship Id="rId2" Type="http://schemas.openxmlformats.org/officeDocument/2006/relationships/customXml" Target="../ink/ink46.xml"/><Relationship Id="rId29" Type="http://schemas.openxmlformats.org/officeDocument/2006/relationships/image" Target="../media/image59.png"/><Relationship Id="rId24" Type="http://schemas.openxmlformats.org/officeDocument/2006/relationships/customXml" Target="../ink/ink57.xml"/><Relationship Id="rId40" Type="http://schemas.openxmlformats.org/officeDocument/2006/relationships/customXml" Target="../ink/ink65.xml"/><Relationship Id="rId45" Type="http://schemas.openxmlformats.org/officeDocument/2006/relationships/image" Target="../media/image67.png"/><Relationship Id="rId66" Type="http://schemas.openxmlformats.org/officeDocument/2006/relationships/customXml" Target="../ink/ink78.xml"/><Relationship Id="rId87" Type="http://schemas.openxmlformats.org/officeDocument/2006/relationships/image" Target="../media/image88.png"/><Relationship Id="rId110" Type="http://schemas.openxmlformats.org/officeDocument/2006/relationships/customXml" Target="../ink/ink100.xml"/><Relationship Id="rId115" Type="http://schemas.openxmlformats.org/officeDocument/2006/relationships/image" Target="../media/image102.png"/><Relationship Id="rId131" Type="http://schemas.openxmlformats.org/officeDocument/2006/relationships/image" Target="../media/image110.png"/><Relationship Id="rId136" Type="http://schemas.openxmlformats.org/officeDocument/2006/relationships/customXml" Target="../ink/ink113.xml"/><Relationship Id="rId157" Type="http://schemas.openxmlformats.org/officeDocument/2006/relationships/image" Target="../media/image123.png"/><Relationship Id="rId61" Type="http://schemas.openxmlformats.org/officeDocument/2006/relationships/image" Target="../media/image75.png"/><Relationship Id="rId82" Type="http://schemas.openxmlformats.org/officeDocument/2006/relationships/customXml" Target="../ink/ink86.xml"/><Relationship Id="rId152" Type="http://schemas.openxmlformats.org/officeDocument/2006/relationships/customXml" Target="../ink/ink121.xml"/><Relationship Id="rId173" Type="http://schemas.openxmlformats.org/officeDocument/2006/relationships/image" Target="../media/image131.png"/><Relationship Id="rId19" Type="http://schemas.openxmlformats.org/officeDocument/2006/relationships/image" Target="../media/image54.png"/><Relationship Id="rId14" Type="http://schemas.openxmlformats.org/officeDocument/2006/relationships/customXml" Target="../ink/ink52.xml"/><Relationship Id="rId30" Type="http://schemas.openxmlformats.org/officeDocument/2006/relationships/customXml" Target="../ink/ink60.xml"/><Relationship Id="rId35" Type="http://schemas.openxmlformats.org/officeDocument/2006/relationships/image" Target="../media/image62.png"/><Relationship Id="rId56" Type="http://schemas.openxmlformats.org/officeDocument/2006/relationships/customXml" Target="../ink/ink73.xml"/><Relationship Id="rId77" Type="http://schemas.openxmlformats.org/officeDocument/2006/relationships/image" Target="../media/image83.png"/><Relationship Id="rId100" Type="http://schemas.openxmlformats.org/officeDocument/2006/relationships/customXml" Target="../ink/ink95.xml"/><Relationship Id="rId105" Type="http://schemas.openxmlformats.org/officeDocument/2006/relationships/image" Target="../media/image97.png"/><Relationship Id="rId126" Type="http://schemas.openxmlformats.org/officeDocument/2006/relationships/customXml" Target="../ink/ink108.xml"/><Relationship Id="rId147" Type="http://schemas.openxmlformats.org/officeDocument/2006/relationships/image" Target="../media/image118.png"/><Relationship Id="rId168" Type="http://schemas.openxmlformats.org/officeDocument/2006/relationships/customXml" Target="../ink/ink129.xml"/><Relationship Id="rId8" Type="http://schemas.openxmlformats.org/officeDocument/2006/relationships/customXml" Target="../ink/ink49.xml"/><Relationship Id="rId51" Type="http://schemas.openxmlformats.org/officeDocument/2006/relationships/image" Target="../media/image70.png"/><Relationship Id="rId72" Type="http://schemas.openxmlformats.org/officeDocument/2006/relationships/customXml" Target="../ink/ink81.xml"/><Relationship Id="rId93" Type="http://schemas.openxmlformats.org/officeDocument/2006/relationships/image" Target="../media/image91.png"/><Relationship Id="rId98" Type="http://schemas.openxmlformats.org/officeDocument/2006/relationships/customXml" Target="../ink/ink94.xml"/><Relationship Id="rId121" Type="http://schemas.openxmlformats.org/officeDocument/2006/relationships/image" Target="../media/image105.png"/><Relationship Id="rId142" Type="http://schemas.openxmlformats.org/officeDocument/2006/relationships/customXml" Target="../ink/ink116.xml"/><Relationship Id="rId163" Type="http://schemas.openxmlformats.org/officeDocument/2006/relationships/image" Target="../media/image126.png"/><Relationship Id="rId3" Type="http://schemas.openxmlformats.org/officeDocument/2006/relationships/image" Target="../media/image46.png"/><Relationship Id="rId25" Type="http://schemas.openxmlformats.org/officeDocument/2006/relationships/image" Target="../media/image57.png"/><Relationship Id="rId46" Type="http://schemas.openxmlformats.org/officeDocument/2006/relationships/customXml" Target="../ink/ink68.xml"/><Relationship Id="rId67" Type="http://schemas.openxmlformats.org/officeDocument/2006/relationships/image" Target="../media/image78.png"/><Relationship Id="rId116" Type="http://schemas.openxmlformats.org/officeDocument/2006/relationships/customXml" Target="../ink/ink103.xml"/><Relationship Id="rId137" Type="http://schemas.openxmlformats.org/officeDocument/2006/relationships/image" Target="../media/image113.png"/><Relationship Id="rId158" Type="http://schemas.openxmlformats.org/officeDocument/2006/relationships/customXml" Target="../ink/ink124.xml"/><Relationship Id="rId20" Type="http://schemas.openxmlformats.org/officeDocument/2006/relationships/customXml" Target="../ink/ink55.xml"/><Relationship Id="rId41" Type="http://schemas.openxmlformats.org/officeDocument/2006/relationships/image" Target="../media/image65.png"/><Relationship Id="rId62" Type="http://schemas.openxmlformats.org/officeDocument/2006/relationships/customXml" Target="../ink/ink76.xml"/><Relationship Id="rId83" Type="http://schemas.openxmlformats.org/officeDocument/2006/relationships/image" Target="../media/image86.png"/><Relationship Id="rId88" Type="http://schemas.openxmlformats.org/officeDocument/2006/relationships/customXml" Target="../ink/ink89.xml"/><Relationship Id="rId111" Type="http://schemas.openxmlformats.org/officeDocument/2006/relationships/image" Target="../media/image100.png"/><Relationship Id="rId132" Type="http://schemas.openxmlformats.org/officeDocument/2006/relationships/customXml" Target="../ink/ink111.xml"/><Relationship Id="rId153" Type="http://schemas.openxmlformats.org/officeDocument/2006/relationships/image" Target="../media/image121.png"/><Relationship Id="rId174" Type="http://schemas.openxmlformats.org/officeDocument/2006/relationships/customXml" Target="../ink/ink132.xml"/><Relationship Id="rId15" Type="http://schemas.openxmlformats.org/officeDocument/2006/relationships/image" Target="../media/image52.png"/><Relationship Id="rId36" Type="http://schemas.openxmlformats.org/officeDocument/2006/relationships/customXml" Target="../ink/ink63.xml"/><Relationship Id="rId57" Type="http://schemas.openxmlformats.org/officeDocument/2006/relationships/image" Target="../media/image73.png"/><Relationship Id="rId106" Type="http://schemas.openxmlformats.org/officeDocument/2006/relationships/customXml" Target="../ink/ink98.xml"/><Relationship Id="rId127" Type="http://schemas.openxmlformats.org/officeDocument/2006/relationships/image" Target="../media/image108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5.xml"/><Relationship Id="rId117" Type="http://schemas.openxmlformats.org/officeDocument/2006/relationships/image" Target="../media/image190.png"/><Relationship Id="rId21" Type="http://schemas.openxmlformats.org/officeDocument/2006/relationships/image" Target="../media/image142.png"/><Relationship Id="rId42" Type="http://schemas.openxmlformats.org/officeDocument/2006/relationships/customXml" Target="../ink/ink153.xml"/><Relationship Id="rId47" Type="http://schemas.openxmlformats.org/officeDocument/2006/relationships/image" Target="../media/image155.png"/><Relationship Id="rId63" Type="http://schemas.openxmlformats.org/officeDocument/2006/relationships/image" Target="../media/image163.png"/><Relationship Id="rId68" Type="http://schemas.openxmlformats.org/officeDocument/2006/relationships/customXml" Target="../ink/ink166.xml"/><Relationship Id="rId84" Type="http://schemas.openxmlformats.org/officeDocument/2006/relationships/customXml" Target="../ink/ink174.xml"/><Relationship Id="rId89" Type="http://schemas.openxmlformats.org/officeDocument/2006/relationships/image" Target="../media/image176.png"/><Relationship Id="rId112" Type="http://schemas.openxmlformats.org/officeDocument/2006/relationships/customXml" Target="../ink/ink188.xml"/><Relationship Id="rId133" Type="http://schemas.openxmlformats.org/officeDocument/2006/relationships/image" Target="../media/image198.png"/><Relationship Id="rId138" Type="http://schemas.openxmlformats.org/officeDocument/2006/relationships/customXml" Target="../ink/ink201.xml"/><Relationship Id="rId16" Type="http://schemas.openxmlformats.org/officeDocument/2006/relationships/customXml" Target="../ink/ink140.xml"/><Relationship Id="rId107" Type="http://schemas.openxmlformats.org/officeDocument/2006/relationships/image" Target="../media/image185.png"/><Relationship Id="rId11" Type="http://schemas.openxmlformats.org/officeDocument/2006/relationships/image" Target="../media/image137.png"/><Relationship Id="rId32" Type="http://schemas.openxmlformats.org/officeDocument/2006/relationships/customXml" Target="../ink/ink148.xml"/><Relationship Id="rId37" Type="http://schemas.openxmlformats.org/officeDocument/2006/relationships/image" Target="../media/image150.png"/><Relationship Id="rId53" Type="http://schemas.openxmlformats.org/officeDocument/2006/relationships/image" Target="../media/image158.png"/><Relationship Id="rId58" Type="http://schemas.openxmlformats.org/officeDocument/2006/relationships/customXml" Target="../ink/ink161.xml"/><Relationship Id="rId74" Type="http://schemas.openxmlformats.org/officeDocument/2006/relationships/customXml" Target="../ink/ink169.xml"/><Relationship Id="rId79" Type="http://schemas.openxmlformats.org/officeDocument/2006/relationships/image" Target="../media/image171.png"/><Relationship Id="rId102" Type="http://schemas.openxmlformats.org/officeDocument/2006/relationships/customXml" Target="../ink/ink183.xml"/><Relationship Id="rId123" Type="http://schemas.openxmlformats.org/officeDocument/2006/relationships/image" Target="../media/image193.png"/><Relationship Id="rId128" Type="http://schemas.openxmlformats.org/officeDocument/2006/relationships/customXml" Target="../ink/ink196.xml"/><Relationship Id="rId144" Type="http://schemas.openxmlformats.org/officeDocument/2006/relationships/customXml" Target="../ink/ink204.xml"/><Relationship Id="rId5" Type="http://schemas.openxmlformats.org/officeDocument/2006/relationships/image" Target="../media/image134.png"/><Relationship Id="rId90" Type="http://schemas.openxmlformats.org/officeDocument/2006/relationships/customXml" Target="../ink/ink177.xml"/><Relationship Id="rId95" Type="http://schemas.openxmlformats.org/officeDocument/2006/relationships/image" Target="../media/image179.png"/><Relationship Id="rId22" Type="http://schemas.openxmlformats.org/officeDocument/2006/relationships/customXml" Target="../ink/ink143.xml"/><Relationship Id="rId27" Type="http://schemas.openxmlformats.org/officeDocument/2006/relationships/image" Target="../media/image145.png"/><Relationship Id="rId43" Type="http://schemas.openxmlformats.org/officeDocument/2006/relationships/image" Target="../media/image153.png"/><Relationship Id="rId48" Type="http://schemas.openxmlformats.org/officeDocument/2006/relationships/customXml" Target="../ink/ink156.xml"/><Relationship Id="rId64" Type="http://schemas.openxmlformats.org/officeDocument/2006/relationships/customXml" Target="../ink/ink164.xml"/><Relationship Id="rId69" Type="http://schemas.openxmlformats.org/officeDocument/2006/relationships/image" Target="../media/image166.png"/><Relationship Id="rId113" Type="http://schemas.openxmlformats.org/officeDocument/2006/relationships/image" Target="../media/image188.png"/><Relationship Id="rId118" Type="http://schemas.openxmlformats.org/officeDocument/2006/relationships/customXml" Target="../ink/ink191.xml"/><Relationship Id="rId134" Type="http://schemas.openxmlformats.org/officeDocument/2006/relationships/customXml" Target="../ink/ink199.xml"/><Relationship Id="rId139" Type="http://schemas.openxmlformats.org/officeDocument/2006/relationships/image" Target="../media/image201.png"/><Relationship Id="rId80" Type="http://schemas.openxmlformats.org/officeDocument/2006/relationships/customXml" Target="../ink/ink172.xml"/><Relationship Id="rId85" Type="http://schemas.openxmlformats.org/officeDocument/2006/relationships/image" Target="../media/image174.png"/><Relationship Id="rId3" Type="http://schemas.openxmlformats.org/officeDocument/2006/relationships/image" Target="../media/image133.png"/><Relationship Id="rId12" Type="http://schemas.openxmlformats.org/officeDocument/2006/relationships/customXml" Target="../ink/ink138.xml"/><Relationship Id="rId17" Type="http://schemas.openxmlformats.org/officeDocument/2006/relationships/image" Target="../media/image140.png"/><Relationship Id="rId25" Type="http://schemas.openxmlformats.org/officeDocument/2006/relationships/image" Target="../media/image144.png"/><Relationship Id="rId33" Type="http://schemas.openxmlformats.org/officeDocument/2006/relationships/image" Target="../media/image148.png"/><Relationship Id="rId38" Type="http://schemas.openxmlformats.org/officeDocument/2006/relationships/customXml" Target="../ink/ink151.xml"/><Relationship Id="rId46" Type="http://schemas.openxmlformats.org/officeDocument/2006/relationships/customXml" Target="../ink/ink155.xml"/><Relationship Id="rId59" Type="http://schemas.openxmlformats.org/officeDocument/2006/relationships/image" Target="../media/image161.png"/><Relationship Id="rId67" Type="http://schemas.openxmlformats.org/officeDocument/2006/relationships/image" Target="../media/image165.png"/><Relationship Id="rId103" Type="http://schemas.openxmlformats.org/officeDocument/2006/relationships/image" Target="../media/image183.png"/><Relationship Id="rId108" Type="http://schemas.openxmlformats.org/officeDocument/2006/relationships/customXml" Target="../ink/ink186.xml"/><Relationship Id="rId116" Type="http://schemas.openxmlformats.org/officeDocument/2006/relationships/customXml" Target="../ink/ink190.xml"/><Relationship Id="rId124" Type="http://schemas.openxmlformats.org/officeDocument/2006/relationships/customXml" Target="../ink/ink194.xml"/><Relationship Id="rId129" Type="http://schemas.openxmlformats.org/officeDocument/2006/relationships/image" Target="../media/image196.png"/><Relationship Id="rId137" Type="http://schemas.openxmlformats.org/officeDocument/2006/relationships/image" Target="../media/image200.png"/><Relationship Id="rId20" Type="http://schemas.openxmlformats.org/officeDocument/2006/relationships/customXml" Target="../ink/ink142.xml"/><Relationship Id="rId41" Type="http://schemas.openxmlformats.org/officeDocument/2006/relationships/image" Target="../media/image152.png"/><Relationship Id="rId54" Type="http://schemas.openxmlformats.org/officeDocument/2006/relationships/customXml" Target="../ink/ink159.xml"/><Relationship Id="rId62" Type="http://schemas.openxmlformats.org/officeDocument/2006/relationships/customXml" Target="../ink/ink163.xml"/><Relationship Id="rId70" Type="http://schemas.openxmlformats.org/officeDocument/2006/relationships/customXml" Target="../ink/ink167.xml"/><Relationship Id="rId75" Type="http://schemas.openxmlformats.org/officeDocument/2006/relationships/image" Target="../media/image169.png"/><Relationship Id="rId83" Type="http://schemas.openxmlformats.org/officeDocument/2006/relationships/image" Target="../media/image173.png"/><Relationship Id="rId88" Type="http://schemas.openxmlformats.org/officeDocument/2006/relationships/customXml" Target="../ink/ink176.xml"/><Relationship Id="rId91" Type="http://schemas.openxmlformats.org/officeDocument/2006/relationships/image" Target="../media/image177.png"/><Relationship Id="rId96" Type="http://schemas.openxmlformats.org/officeDocument/2006/relationships/customXml" Target="../ink/ink180.xml"/><Relationship Id="rId111" Type="http://schemas.openxmlformats.org/officeDocument/2006/relationships/image" Target="../media/image187.png"/><Relationship Id="rId132" Type="http://schemas.openxmlformats.org/officeDocument/2006/relationships/customXml" Target="../ink/ink198.xml"/><Relationship Id="rId140" Type="http://schemas.openxmlformats.org/officeDocument/2006/relationships/customXml" Target="../ink/ink202.xml"/><Relationship Id="rId145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5.xml"/><Relationship Id="rId15" Type="http://schemas.openxmlformats.org/officeDocument/2006/relationships/image" Target="../media/image139.png"/><Relationship Id="rId23" Type="http://schemas.openxmlformats.org/officeDocument/2006/relationships/image" Target="../media/image143.png"/><Relationship Id="rId28" Type="http://schemas.openxmlformats.org/officeDocument/2006/relationships/customXml" Target="../ink/ink146.xml"/><Relationship Id="rId36" Type="http://schemas.openxmlformats.org/officeDocument/2006/relationships/customXml" Target="../ink/ink150.xml"/><Relationship Id="rId49" Type="http://schemas.openxmlformats.org/officeDocument/2006/relationships/image" Target="../media/image156.png"/><Relationship Id="rId57" Type="http://schemas.openxmlformats.org/officeDocument/2006/relationships/image" Target="../media/image160.png"/><Relationship Id="rId106" Type="http://schemas.openxmlformats.org/officeDocument/2006/relationships/customXml" Target="../ink/ink185.xml"/><Relationship Id="rId114" Type="http://schemas.openxmlformats.org/officeDocument/2006/relationships/customXml" Target="../ink/ink189.xml"/><Relationship Id="rId119" Type="http://schemas.openxmlformats.org/officeDocument/2006/relationships/image" Target="../media/image191.png"/><Relationship Id="rId127" Type="http://schemas.openxmlformats.org/officeDocument/2006/relationships/image" Target="../media/image195.png"/><Relationship Id="rId10" Type="http://schemas.openxmlformats.org/officeDocument/2006/relationships/customXml" Target="../ink/ink137.xml"/><Relationship Id="rId31" Type="http://schemas.openxmlformats.org/officeDocument/2006/relationships/image" Target="../media/image147.png"/><Relationship Id="rId44" Type="http://schemas.openxmlformats.org/officeDocument/2006/relationships/customXml" Target="../ink/ink154.xml"/><Relationship Id="rId52" Type="http://schemas.openxmlformats.org/officeDocument/2006/relationships/customXml" Target="../ink/ink158.xml"/><Relationship Id="rId60" Type="http://schemas.openxmlformats.org/officeDocument/2006/relationships/customXml" Target="../ink/ink162.xml"/><Relationship Id="rId65" Type="http://schemas.openxmlformats.org/officeDocument/2006/relationships/image" Target="../media/image164.png"/><Relationship Id="rId73" Type="http://schemas.openxmlformats.org/officeDocument/2006/relationships/image" Target="../media/image168.png"/><Relationship Id="rId78" Type="http://schemas.openxmlformats.org/officeDocument/2006/relationships/customXml" Target="../ink/ink171.xml"/><Relationship Id="rId81" Type="http://schemas.openxmlformats.org/officeDocument/2006/relationships/image" Target="../media/image172.png"/><Relationship Id="rId86" Type="http://schemas.openxmlformats.org/officeDocument/2006/relationships/customXml" Target="../ink/ink175.xml"/><Relationship Id="rId94" Type="http://schemas.openxmlformats.org/officeDocument/2006/relationships/customXml" Target="../ink/ink179.xml"/><Relationship Id="rId99" Type="http://schemas.openxmlformats.org/officeDocument/2006/relationships/image" Target="../media/image181.png"/><Relationship Id="rId101" Type="http://schemas.openxmlformats.org/officeDocument/2006/relationships/image" Target="../media/image182.png"/><Relationship Id="rId122" Type="http://schemas.openxmlformats.org/officeDocument/2006/relationships/customXml" Target="../ink/ink193.xml"/><Relationship Id="rId130" Type="http://schemas.openxmlformats.org/officeDocument/2006/relationships/customXml" Target="../ink/ink197.xml"/><Relationship Id="rId135" Type="http://schemas.openxmlformats.org/officeDocument/2006/relationships/image" Target="../media/image199.png"/><Relationship Id="rId143" Type="http://schemas.openxmlformats.org/officeDocument/2006/relationships/image" Target="../media/image203.png"/><Relationship Id="rId4" Type="http://schemas.openxmlformats.org/officeDocument/2006/relationships/customXml" Target="../ink/ink134.xml"/><Relationship Id="rId9" Type="http://schemas.openxmlformats.org/officeDocument/2006/relationships/image" Target="../media/image136.png"/><Relationship Id="rId13" Type="http://schemas.openxmlformats.org/officeDocument/2006/relationships/image" Target="../media/image138.png"/><Relationship Id="rId18" Type="http://schemas.openxmlformats.org/officeDocument/2006/relationships/customXml" Target="../ink/ink141.xml"/><Relationship Id="rId39" Type="http://schemas.openxmlformats.org/officeDocument/2006/relationships/image" Target="../media/image151.png"/><Relationship Id="rId109" Type="http://schemas.openxmlformats.org/officeDocument/2006/relationships/image" Target="../media/image186.png"/><Relationship Id="rId34" Type="http://schemas.openxmlformats.org/officeDocument/2006/relationships/customXml" Target="../ink/ink149.xml"/><Relationship Id="rId50" Type="http://schemas.openxmlformats.org/officeDocument/2006/relationships/customXml" Target="../ink/ink157.xml"/><Relationship Id="rId55" Type="http://schemas.openxmlformats.org/officeDocument/2006/relationships/image" Target="../media/image159.png"/><Relationship Id="rId76" Type="http://schemas.openxmlformats.org/officeDocument/2006/relationships/customXml" Target="../ink/ink170.xml"/><Relationship Id="rId97" Type="http://schemas.openxmlformats.org/officeDocument/2006/relationships/image" Target="../media/image180.png"/><Relationship Id="rId104" Type="http://schemas.openxmlformats.org/officeDocument/2006/relationships/customXml" Target="../ink/ink184.xml"/><Relationship Id="rId120" Type="http://schemas.openxmlformats.org/officeDocument/2006/relationships/customXml" Target="../ink/ink192.xml"/><Relationship Id="rId125" Type="http://schemas.openxmlformats.org/officeDocument/2006/relationships/image" Target="../media/image194.png"/><Relationship Id="rId141" Type="http://schemas.openxmlformats.org/officeDocument/2006/relationships/image" Target="../media/image202.png"/><Relationship Id="rId7" Type="http://schemas.openxmlformats.org/officeDocument/2006/relationships/image" Target="../media/image135.png"/><Relationship Id="rId71" Type="http://schemas.openxmlformats.org/officeDocument/2006/relationships/image" Target="../media/image167.png"/><Relationship Id="rId92" Type="http://schemas.openxmlformats.org/officeDocument/2006/relationships/customXml" Target="../ink/ink178.xml"/><Relationship Id="rId2" Type="http://schemas.openxmlformats.org/officeDocument/2006/relationships/customXml" Target="../ink/ink133.xml"/><Relationship Id="rId29" Type="http://schemas.openxmlformats.org/officeDocument/2006/relationships/image" Target="../media/image146.png"/><Relationship Id="rId24" Type="http://schemas.openxmlformats.org/officeDocument/2006/relationships/customXml" Target="../ink/ink144.xml"/><Relationship Id="rId40" Type="http://schemas.openxmlformats.org/officeDocument/2006/relationships/customXml" Target="../ink/ink152.xml"/><Relationship Id="rId45" Type="http://schemas.openxmlformats.org/officeDocument/2006/relationships/image" Target="../media/image154.png"/><Relationship Id="rId66" Type="http://schemas.openxmlformats.org/officeDocument/2006/relationships/customXml" Target="../ink/ink165.xml"/><Relationship Id="rId87" Type="http://schemas.openxmlformats.org/officeDocument/2006/relationships/image" Target="../media/image175.png"/><Relationship Id="rId110" Type="http://schemas.openxmlformats.org/officeDocument/2006/relationships/customXml" Target="../ink/ink187.xml"/><Relationship Id="rId115" Type="http://schemas.openxmlformats.org/officeDocument/2006/relationships/image" Target="../media/image189.png"/><Relationship Id="rId131" Type="http://schemas.openxmlformats.org/officeDocument/2006/relationships/image" Target="../media/image197.png"/><Relationship Id="rId136" Type="http://schemas.openxmlformats.org/officeDocument/2006/relationships/customXml" Target="../ink/ink200.xml"/><Relationship Id="rId61" Type="http://schemas.openxmlformats.org/officeDocument/2006/relationships/image" Target="../media/image162.png"/><Relationship Id="rId82" Type="http://schemas.openxmlformats.org/officeDocument/2006/relationships/customXml" Target="../ink/ink173.xml"/><Relationship Id="rId19" Type="http://schemas.openxmlformats.org/officeDocument/2006/relationships/image" Target="../media/image141.png"/><Relationship Id="rId14" Type="http://schemas.openxmlformats.org/officeDocument/2006/relationships/customXml" Target="../ink/ink139.xml"/><Relationship Id="rId30" Type="http://schemas.openxmlformats.org/officeDocument/2006/relationships/customXml" Target="../ink/ink147.xml"/><Relationship Id="rId35" Type="http://schemas.openxmlformats.org/officeDocument/2006/relationships/image" Target="../media/image149.png"/><Relationship Id="rId56" Type="http://schemas.openxmlformats.org/officeDocument/2006/relationships/customXml" Target="../ink/ink160.xml"/><Relationship Id="rId77" Type="http://schemas.openxmlformats.org/officeDocument/2006/relationships/image" Target="../media/image170.png"/><Relationship Id="rId100" Type="http://schemas.openxmlformats.org/officeDocument/2006/relationships/customXml" Target="../ink/ink182.xml"/><Relationship Id="rId105" Type="http://schemas.openxmlformats.org/officeDocument/2006/relationships/image" Target="../media/image184.png"/><Relationship Id="rId126" Type="http://schemas.openxmlformats.org/officeDocument/2006/relationships/customXml" Target="../ink/ink195.xml"/><Relationship Id="rId8" Type="http://schemas.openxmlformats.org/officeDocument/2006/relationships/customXml" Target="../ink/ink136.xml"/><Relationship Id="rId51" Type="http://schemas.openxmlformats.org/officeDocument/2006/relationships/image" Target="../media/image157.png"/><Relationship Id="rId72" Type="http://schemas.openxmlformats.org/officeDocument/2006/relationships/customXml" Target="../ink/ink168.xml"/><Relationship Id="rId93" Type="http://schemas.openxmlformats.org/officeDocument/2006/relationships/image" Target="../media/image178.png"/><Relationship Id="rId98" Type="http://schemas.openxmlformats.org/officeDocument/2006/relationships/customXml" Target="../ink/ink181.xml"/><Relationship Id="rId121" Type="http://schemas.openxmlformats.org/officeDocument/2006/relationships/image" Target="../media/image192.png"/><Relationship Id="rId142" Type="http://schemas.openxmlformats.org/officeDocument/2006/relationships/customXml" Target="../ink/ink203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2.png"/><Relationship Id="rId299" Type="http://schemas.openxmlformats.org/officeDocument/2006/relationships/image" Target="../media/image353.png"/><Relationship Id="rId303" Type="http://schemas.openxmlformats.org/officeDocument/2006/relationships/image" Target="../media/image355.png"/><Relationship Id="rId21" Type="http://schemas.openxmlformats.org/officeDocument/2006/relationships/image" Target="../media/image214.png"/><Relationship Id="rId42" Type="http://schemas.openxmlformats.org/officeDocument/2006/relationships/customXml" Target="../ink/ink225.xml"/><Relationship Id="rId63" Type="http://schemas.openxmlformats.org/officeDocument/2006/relationships/image" Target="../media/image235.png"/><Relationship Id="rId84" Type="http://schemas.openxmlformats.org/officeDocument/2006/relationships/customXml" Target="../ink/ink246.xml"/><Relationship Id="rId138" Type="http://schemas.openxmlformats.org/officeDocument/2006/relationships/customXml" Target="../ink/ink273.xml"/><Relationship Id="rId159" Type="http://schemas.openxmlformats.org/officeDocument/2006/relationships/image" Target="../media/image283.png"/><Relationship Id="rId324" Type="http://schemas.openxmlformats.org/officeDocument/2006/relationships/customXml" Target="../ink/ink366.xml"/><Relationship Id="rId345" Type="http://schemas.openxmlformats.org/officeDocument/2006/relationships/image" Target="../media/image376.png"/><Relationship Id="rId366" Type="http://schemas.openxmlformats.org/officeDocument/2006/relationships/customXml" Target="../ink/ink387.xml"/><Relationship Id="rId170" Type="http://schemas.openxmlformats.org/officeDocument/2006/relationships/customXml" Target="../ink/ink289.xml"/><Relationship Id="rId191" Type="http://schemas.openxmlformats.org/officeDocument/2006/relationships/image" Target="../media/image299.png"/><Relationship Id="rId205" Type="http://schemas.openxmlformats.org/officeDocument/2006/relationships/image" Target="../media/image306.png"/><Relationship Id="rId226" Type="http://schemas.openxmlformats.org/officeDocument/2006/relationships/customXml" Target="../ink/ink317.xml"/><Relationship Id="rId247" Type="http://schemas.openxmlformats.org/officeDocument/2006/relationships/image" Target="../media/image327.png"/><Relationship Id="rId107" Type="http://schemas.openxmlformats.org/officeDocument/2006/relationships/image" Target="../media/image257.png"/><Relationship Id="rId268" Type="http://schemas.openxmlformats.org/officeDocument/2006/relationships/customXml" Target="../ink/ink338.xml"/><Relationship Id="rId289" Type="http://schemas.openxmlformats.org/officeDocument/2006/relationships/image" Target="../media/image348.png"/><Relationship Id="rId11" Type="http://schemas.openxmlformats.org/officeDocument/2006/relationships/image" Target="../media/image209.png"/><Relationship Id="rId32" Type="http://schemas.openxmlformats.org/officeDocument/2006/relationships/customXml" Target="../ink/ink220.xml"/><Relationship Id="rId53" Type="http://schemas.openxmlformats.org/officeDocument/2006/relationships/image" Target="../media/image230.png"/><Relationship Id="rId74" Type="http://schemas.openxmlformats.org/officeDocument/2006/relationships/customXml" Target="../ink/ink241.xml"/><Relationship Id="rId128" Type="http://schemas.openxmlformats.org/officeDocument/2006/relationships/customXml" Target="../ink/ink268.xml"/><Relationship Id="rId149" Type="http://schemas.openxmlformats.org/officeDocument/2006/relationships/image" Target="../media/image278.png"/><Relationship Id="rId314" Type="http://schemas.openxmlformats.org/officeDocument/2006/relationships/customXml" Target="../ink/ink361.xml"/><Relationship Id="rId335" Type="http://schemas.openxmlformats.org/officeDocument/2006/relationships/image" Target="../media/image371.png"/><Relationship Id="rId356" Type="http://schemas.openxmlformats.org/officeDocument/2006/relationships/customXml" Target="../ink/ink382.xml"/><Relationship Id="rId377" Type="http://schemas.openxmlformats.org/officeDocument/2006/relationships/image" Target="../media/image392.png"/><Relationship Id="rId5" Type="http://schemas.openxmlformats.org/officeDocument/2006/relationships/image" Target="../media/image206.png"/><Relationship Id="rId95" Type="http://schemas.openxmlformats.org/officeDocument/2006/relationships/image" Target="../media/image251.png"/><Relationship Id="rId160" Type="http://schemas.openxmlformats.org/officeDocument/2006/relationships/customXml" Target="../ink/ink284.xml"/><Relationship Id="rId181" Type="http://schemas.openxmlformats.org/officeDocument/2006/relationships/image" Target="../media/image294.png"/><Relationship Id="rId216" Type="http://schemas.openxmlformats.org/officeDocument/2006/relationships/customXml" Target="../ink/ink312.xml"/><Relationship Id="rId237" Type="http://schemas.openxmlformats.org/officeDocument/2006/relationships/image" Target="../media/image322.png"/><Relationship Id="rId258" Type="http://schemas.openxmlformats.org/officeDocument/2006/relationships/customXml" Target="../ink/ink333.xml"/><Relationship Id="rId279" Type="http://schemas.openxmlformats.org/officeDocument/2006/relationships/image" Target="../media/image343.png"/><Relationship Id="rId22" Type="http://schemas.openxmlformats.org/officeDocument/2006/relationships/customXml" Target="../ink/ink215.xml"/><Relationship Id="rId43" Type="http://schemas.openxmlformats.org/officeDocument/2006/relationships/image" Target="../media/image225.png"/><Relationship Id="rId64" Type="http://schemas.openxmlformats.org/officeDocument/2006/relationships/customXml" Target="../ink/ink236.xml"/><Relationship Id="rId118" Type="http://schemas.openxmlformats.org/officeDocument/2006/relationships/customXml" Target="../ink/ink263.xml"/><Relationship Id="rId139" Type="http://schemas.openxmlformats.org/officeDocument/2006/relationships/image" Target="../media/image273.png"/><Relationship Id="rId290" Type="http://schemas.openxmlformats.org/officeDocument/2006/relationships/customXml" Target="../ink/ink349.xml"/><Relationship Id="rId304" Type="http://schemas.openxmlformats.org/officeDocument/2006/relationships/customXml" Target="../ink/ink356.xml"/><Relationship Id="rId325" Type="http://schemas.openxmlformats.org/officeDocument/2006/relationships/image" Target="../media/image366.png"/><Relationship Id="rId346" Type="http://schemas.openxmlformats.org/officeDocument/2006/relationships/customXml" Target="../ink/ink377.xml"/><Relationship Id="rId367" Type="http://schemas.openxmlformats.org/officeDocument/2006/relationships/image" Target="../media/image387.png"/><Relationship Id="rId85" Type="http://schemas.openxmlformats.org/officeDocument/2006/relationships/image" Target="../media/image246.png"/><Relationship Id="rId150" Type="http://schemas.openxmlformats.org/officeDocument/2006/relationships/customXml" Target="../ink/ink279.xml"/><Relationship Id="rId171" Type="http://schemas.openxmlformats.org/officeDocument/2006/relationships/image" Target="../media/image289.png"/><Relationship Id="rId192" Type="http://schemas.openxmlformats.org/officeDocument/2006/relationships/customXml" Target="../ink/ink300.xml"/><Relationship Id="rId206" Type="http://schemas.openxmlformats.org/officeDocument/2006/relationships/customXml" Target="../ink/ink307.xml"/><Relationship Id="rId227" Type="http://schemas.openxmlformats.org/officeDocument/2006/relationships/image" Target="../media/image317.png"/><Relationship Id="rId248" Type="http://schemas.openxmlformats.org/officeDocument/2006/relationships/customXml" Target="../ink/ink328.xml"/><Relationship Id="rId269" Type="http://schemas.openxmlformats.org/officeDocument/2006/relationships/image" Target="../media/image338.png"/><Relationship Id="rId12" Type="http://schemas.openxmlformats.org/officeDocument/2006/relationships/customXml" Target="../ink/ink210.xml"/><Relationship Id="rId33" Type="http://schemas.openxmlformats.org/officeDocument/2006/relationships/image" Target="../media/image220.png"/><Relationship Id="rId108" Type="http://schemas.openxmlformats.org/officeDocument/2006/relationships/customXml" Target="../ink/ink258.xml"/><Relationship Id="rId129" Type="http://schemas.openxmlformats.org/officeDocument/2006/relationships/image" Target="../media/image268.png"/><Relationship Id="rId280" Type="http://schemas.openxmlformats.org/officeDocument/2006/relationships/customXml" Target="../ink/ink344.xml"/><Relationship Id="rId315" Type="http://schemas.openxmlformats.org/officeDocument/2006/relationships/image" Target="../media/image361.png"/><Relationship Id="rId336" Type="http://schemas.openxmlformats.org/officeDocument/2006/relationships/customXml" Target="../ink/ink372.xml"/><Relationship Id="rId357" Type="http://schemas.openxmlformats.org/officeDocument/2006/relationships/image" Target="../media/image382.png"/><Relationship Id="rId54" Type="http://schemas.openxmlformats.org/officeDocument/2006/relationships/customXml" Target="../ink/ink231.xml"/><Relationship Id="rId75" Type="http://schemas.openxmlformats.org/officeDocument/2006/relationships/image" Target="../media/image241.png"/><Relationship Id="rId96" Type="http://schemas.openxmlformats.org/officeDocument/2006/relationships/customXml" Target="../ink/ink252.xml"/><Relationship Id="rId140" Type="http://schemas.openxmlformats.org/officeDocument/2006/relationships/customXml" Target="../ink/ink274.xml"/><Relationship Id="rId161" Type="http://schemas.openxmlformats.org/officeDocument/2006/relationships/image" Target="../media/image284.png"/><Relationship Id="rId182" Type="http://schemas.openxmlformats.org/officeDocument/2006/relationships/customXml" Target="../ink/ink295.xml"/><Relationship Id="rId217" Type="http://schemas.openxmlformats.org/officeDocument/2006/relationships/image" Target="../media/image312.png"/><Relationship Id="rId378" Type="http://schemas.openxmlformats.org/officeDocument/2006/relationships/customXml" Target="../ink/ink393.xml"/><Relationship Id="rId6" Type="http://schemas.openxmlformats.org/officeDocument/2006/relationships/customXml" Target="../ink/ink207.xml"/><Relationship Id="rId238" Type="http://schemas.openxmlformats.org/officeDocument/2006/relationships/customXml" Target="../ink/ink323.xml"/><Relationship Id="rId259" Type="http://schemas.openxmlformats.org/officeDocument/2006/relationships/image" Target="../media/image333.png"/><Relationship Id="rId23" Type="http://schemas.openxmlformats.org/officeDocument/2006/relationships/image" Target="../media/image215.png"/><Relationship Id="rId119" Type="http://schemas.openxmlformats.org/officeDocument/2006/relationships/image" Target="../media/image263.png"/><Relationship Id="rId270" Type="http://schemas.openxmlformats.org/officeDocument/2006/relationships/customXml" Target="../ink/ink339.xml"/><Relationship Id="rId291" Type="http://schemas.openxmlformats.org/officeDocument/2006/relationships/image" Target="../media/image349.png"/><Relationship Id="rId305" Type="http://schemas.openxmlformats.org/officeDocument/2006/relationships/image" Target="../media/image356.png"/><Relationship Id="rId326" Type="http://schemas.openxmlformats.org/officeDocument/2006/relationships/customXml" Target="../ink/ink367.xml"/><Relationship Id="rId347" Type="http://schemas.openxmlformats.org/officeDocument/2006/relationships/image" Target="../media/image377.png"/><Relationship Id="rId44" Type="http://schemas.openxmlformats.org/officeDocument/2006/relationships/customXml" Target="../ink/ink226.xml"/><Relationship Id="rId65" Type="http://schemas.openxmlformats.org/officeDocument/2006/relationships/image" Target="../media/image236.png"/><Relationship Id="rId86" Type="http://schemas.openxmlformats.org/officeDocument/2006/relationships/customXml" Target="../ink/ink247.xml"/><Relationship Id="rId130" Type="http://schemas.openxmlformats.org/officeDocument/2006/relationships/customXml" Target="../ink/ink269.xml"/><Relationship Id="rId151" Type="http://schemas.openxmlformats.org/officeDocument/2006/relationships/image" Target="../media/image279.png"/><Relationship Id="rId368" Type="http://schemas.openxmlformats.org/officeDocument/2006/relationships/customXml" Target="../ink/ink388.xml"/><Relationship Id="rId172" Type="http://schemas.openxmlformats.org/officeDocument/2006/relationships/customXml" Target="../ink/ink290.xml"/><Relationship Id="rId193" Type="http://schemas.openxmlformats.org/officeDocument/2006/relationships/image" Target="../media/image300.png"/><Relationship Id="rId207" Type="http://schemas.openxmlformats.org/officeDocument/2006/relationships/image" Target="../media/image307.png"/><Relationship Id="rId228" Type="http://schemas.openxmlformats.org/officeDocument/2006/relationships/customXml" Target="../ink/ink318.xml"/><Relationship Id="rId249" Type="http://schemas.openxmlformats.org/officeDocument/2006/relationships/image" Target="../media/image328.png"/><Relationship Id="rId13" Type="http://schemas.openxmlformats.org/officeDocument/2006/relationships/image" Target="../media/image210.png"/><Relationship Id="rId109" Type="http://schemas.openxmlformats.org/officeDocument/2006/relationships/image" Target="../media/image258.png"/><Relationship Id="rId260" Type="http://schemas.openxmlformats.org/officeDocument/2006/relationships/customXml" Target="../ink/ink334.xml"/><Relationship Id="rId281" Type="http://schemas.openxmlformats.org/officeDocument/2006/relationships/image" Target="../media/image344.png"/><Relationship Id="rId316" Type="http://schemas.openxmlformats.org/officeDocument/2006/relationships/customXml" Target="../ink/ink362.xml"/><Relationship Id="rId337" Type="http://schemas.openxmlformats.org/officeDocument/2006/relationships/image" Target="../media/image372.png"/><Relationship Id="rId34" Type="http://schemas.openxmlformats.org/officeDocument/2006/relationships/customXml" Target="../ink/ink221.xml"/><Relationship Id="rId55" Type="http://schemas.openxmlformats.org/officeDocument/2006/relationships/image" Target="../media/image231.png"/><Relationship Id="rId76" Type="http://schemas.openxmlformats.org/officeDocument/2006/relationships/customXml" Target="../ink/ink242.xml"/><Relationship Id="rId97" Type="http://schemas.openxmlformats.org/officeDocument/2006/relationships/image" Target="../media/image252.png"/><Relationship Id="rId120" Type="http://schemas.openxmlformats.org/officeDocument/2006/relationships/customXml" Target="../ink/ink264.xml"/><Relationship Id="rId141" Type="http://schemas.openxmlformats.org/officeDocument/2006/relationships/image" Target="../media/image274.png"/><Relationship Id="rId358" Type="http://schemas.openxmlformats.org/officeDocument/2006/relationships/customXml" Target="../ink/ink383.xml"/><Relationship Id="rId379" Type="http://schemas.openxmlformats.org/officeDocument/2006/relationships/image" Target="../media/image393.png"/><Relationship Id="rId7" Type="http://schemas.openxmlformats.org/officeDocument/2006/relationships/image" Target="../media/image207.png"/><Relationship Id="rId162" Type="http://schemas.openxmlformats.org/officeDocument/2006/relationships/customXml" Target="../ink/ink285.xml"/><Relationship Id="rId183" Type="http://schemas.openxmlformats.org/officeDocument/2006/relationships/image" Target="../media/image295.png"/><Relationship Id="rId218" Type="http://schemas.openxmlformats.org/officeDocument/2006/relationships/customXml" Target="../ink/ink313.xml"/><Relationship Id="rId239" Type="http://schemas.openxmlformats.org/officeDocument/2006/relationships/image" Target="../media/image323.png"/><Relationship Id="rId250" Type="http://schemas.openxmlformats.org/officeDocument/2006/relationships/customXml" Target="../ink/ink329.xml"/><Relationship Id="rId271" Type="http://schemas.openxmlformats.org/officeDocument/2006/relationships/image" Target="../media/image339.png"/><Relationship Id="rId292" Type="http://schemas.openxmlformats.org/officeDocument/2006/relationships/customXml" Target="../ink/ink350.xml"/><Relationship Id="rId306" Type="http://schemas.openxmlformats.org/officeDocument/2006/relationships/customXml" Target="../ink/ink357.xml"/><Relationship Id="rId24" Type="http://schemas.openxmlformats.org/officeDocument/2006/relationships/customXml" Target="../ink/ink216.xml"/><Relationship Id="rId45" Type="http://schemas.openxmlformats.org/officeDocument/2006/relationships/image" Target="../media/image226.png"/><Relationship Id="rId66" Type="http://schemas.openxmlformats.org/officeDocument/2006/relationships/customXml" Target="../ink/ink237.xml"/><Relationship Id="rId87" Type="http://schemas.openxmlformats.org/officeDocument/2006/relationships/image" Target="../media/image247.png"/><Relationship Id="rId110" Type="http://schemas.openxmlformats.org/officeDocument/2006/relationships/customXml" Target="../ink/ink259.xml"/><Relationship Id="rId131" Type="http://schemas.openxmlformats.org/officeDocument/2006/relationships/image" Target="../media/image269.png"/><Relationship Id="rId327" Type="http://schemas.openxmlformats.org/officeDocument/2006/relationships/image" Target="../media/image367.png"/><Relationship Id="rId348" Type="http://schemas.openxmlformats.org/officeDocument/2006/relationships/customXml" Target="../ink/ink378.xml"/><Relationship Id="rId369" Type="http://schemas.openxmlformats.org/officeDocument/2006/relationships/image" Target="../media/image388.png"/><Relationship Id="rId152" Type="http://schemas.openxmlformats.org/officeDocument/2006/relationships/customXml" Target="../ink/ink280.xml"/><Relationship Id="rId173" Type="http://schemas.openxmlformats.org/officeDocument/2006/relationships/image" Target="../media/image290.png"/><Relationship Id="rId194" Type="http://schemas.openxmlformats.org/officeDocument/2006/relationships/customXml" Target="../ink/ink301.xml"/><Relationship Id="rId208" Type="http://schemas.openxmlformats.org/officeDocument/2006/relationships/customXml" Target="../ink/ink308.xml"/><Relationship Id="rId229" Type="http://schemas.openxmlformats.org/officeDocument/2006/relationships/image" Target="../media/image318.png"/><Relationship Id="rId240" Type="http://schemas.openxmlformats.org/officeDocument/2006/relationships/customXml" Target="../ink/ink324.xml"/><Relationship Id="rId261" Type="http://schemas.openxmlformats.org/officeDocument/2006/relationships/image" Target="../media/image334.png"/><Relationship Id="rId14" Type="http://schemas.openxmlformats.org/officeDocument/2006/relationships/customXml" Target="../ink/ink211.xml"/><Relationship Id="rId35" Type="http://schemas.openxmlformats.org/officeDocument/2006/relationships/image" Target="../media/image221.png"/><Relationship Id="rId56" Type="http://schemas.openxmlformats.org/officeDocument/2006/relationships/customXml" Target="../ink/ink232.xml"/><Relationship Id="rId77" Type="http://schemas.openxmlformats.org/officeDocument/2006/relationships/image" Target="../media/image242.png"/><Relationship Id="rId100" Type="http://schemas.openxmlformats.org/officeDocument/2006/relationships/customXml" Target="../ink/ink254.xml"/><Relationship Id="rId282" Type="http://schemas.openxmlformats.org/officeDocument/2006/relationships/customXml" Target="../ink/ink345.xml"/><Relationship Id="rId317" Type="http://schemas.openxmlformats.org/officeDocument/2006/relationships/image" Target="../media/image362.png"/><Relationship Id="rId338" Type="http://schemas.openxmlformats.org/officeDocument/2006/relationships/customXml" Target="../ink/ink373.xml"/><Relationship Id="rId359" Type="http://schemas.openxmlformats.org/officeDocument/2006/relationships/image" Target="../media/image383.png"/><Relationship Id="rId8" Type="http://schemas.openxmlformats.org/officeDocument/2006/relationships/customXml" Target="../ink/ink208.xml"/><Relationship Id="rId98" Type="http://schemas.openxmlformats.org/officeDocument/2006/relationships/customXml" Target="../ink/ink253.xml"/><Relationship Id="rId121" Type="http://schemas.openxmlformats.org/officeDocument/2006/relationships/image" Target="../media/image264.png"/><Relationship Id="rId142" Type="http://schemas.openxmlformats.org/officeDocument/2006/relationships/customXml" Target="../ink/ink275.xml"/><Relationship Id="rId163" Type="http://schemas.openxmlformats.org/officeDocument/2006/relationships/image" Target="../media/image285.png"/><Relationship Id="rId184" Type="http://schemas.openxmlformats.org/officeDocument/2006/relationships/customXml" Target="../ink/ink296.xml"/><Relationship Id="rId219" Type="http://schemas.openxmlformats.org/officeDocument/2006/relationships/image" Target="../media/image313.png"/><Relationship Id="rId370" Type="http://schemas.openxmlformats.org/officeDocument/2006/relationships/customXml" Target="../ink/ink389.xml"/><Relationship Id="rId230" Type="http://schemas.openxmlformats.org/officeDocument/2006/relationships/customXml" Target="../ink/ink319.xml"/><Relationship Id="rId251" Type="http://schemas.openxmlformats.org/officeDocument/2006/relationships/image" Target="../media/image329.png"/><Relationship Id="rId25" Type="http://schemas.openxmlformats.org/officeDocument/2006/relationships/image" Target="../media/image216.png"/><Relationship Id="rId46" Type="http://schemas.openxmlformats.org/officeDocument/2006/relationships/customXml" Target="../ink/ink227.xml"/><Relationship Id="rId67" Type="http://schemas.openxmlformats.org/officeDocument/2006/relationships/image" Target="../media/image237.png"/><Relationship Id="rId272" Type="http://schemas.openxmlformats.org/officeDocument/2006/relationships/customXml" Target="../ink/ink340.xml"/><Relationship Id="rId293" Type="http://schemas.openxmlformats.org/officeDocument/2006/relationships/image" Target="../media/image350.png"/><Relationship Id="rId307" Type="http://schemas.openxmlformats.org/officeDocument/2006/relationships/image" Target="../media/image357.png"/><Relationship Id="rId328" Type="http://schemas.openxmlformats.org/officeDocument/2006/relationships/customXml" Target="../ink/ink368.xml"/><Relationship Id="rId349" Type="http://schemas.openxmlformats.org/officeDocument/2006/relationships/image" Target="../media/image378.png"/><Relationship Id="rId88" Type="http://schemas.openxmlformats.org/officeDocument/2006/relationships/customXml" Target="../ink/ink248.xml"/><Relationship Id="rId111" Type="http://schemas.openxmlformats.org/officeDocument/2006/relationships/image" Target="../media/image259.png"/><Relationship Id="rId132" Type="http://schemas.openxmlformats.org/officeDocument/2006/relationships/customXml" Target="../ink/ink270.xml"/><Relationship Id="rId153" Type="http://schemas.openxmlformats.org/officeDocument/2006/relationships/image" Target="../media/image280.png"/><Relationship Id="rId174" Type="http://schemas.openxmlformats.org/officeDocument/2006/relationships/customXml" Target="../ink/ink291.xml"/><Relationship Id="rId195" Type="http://schemas.openxmlformats.org/officeDocument/2006/relationships/image" Target="../media/image301.png"/><Relationship Id="rId209" Type="http://schemas.openxmlformats.org/officeDocument/2006/relationships/image" Target="../media/image308.png"/><Relationship Id="rId360" Type="http://schemas.openxmlformats.org/officeDocument/2006/relationships/customXml" Target="../ink/ink384.xml"/><Relationship Id="rId220" Type="http://schemas.openxmlformats.org/officeDocument/2006/relationships/customXml" Target="../ink/ink314.xml"/><Relationship Id="rId241" Type="http://schemas.openxmlformats.org/officeDocument/2006/relationships/image" Target="../media/image324.png"/><Relationship Id="rId15" Type="http://schemas.openxmlformats.org/officeDocument/2006/relationships/image" Target="../media/image211.png"/><Relationship Id="rId36" Type="http://schemas.openxmlformats.org/officeDocument/2006/relationships/customXml" Target="../ink/ink222.xml"/><Relationship Id="rId57" Type="http://schemas.openxmlformats.org/officeDocument/2006/relationships/image" Target="../media/image232.png"/><Relationship Id="rId262" Type="http://schemas.openxmlformats.org/officeDocument/2006/relationships/customXml" Target="../ink/ink335.xml"/><Relationship Id="rId283" Type="http://schemas.openxmlformats.org/officeDocument/2006/relationships/image" Target="../media/image345.png"/><Relationship Id="rId318" Type="http://schemas.openxmlformats.org/officeDocument/2006/relationships/customXml" Target="../ink/ink363.xml"/><Relationship Id="rId339" Type="http://schemas.openxmlformats.org/officeDocument/2006/relationships/image" Target="../media/image373.png"/><Relationship Id="rId78" Type="http://schemas.openxmlformats.org/officeDocument/2006/relationships/customXml" Target="../ink/ink243.xml"/><Relationship Id="rId99" Type="http://schemas.openxmlformats.org/officeDocument/2006/relationships/image" Target="../media/image253.png"/><Relationship Id="rId101" Type="http://schemas.openxmlformats.org/officeDocument/2006/relationships/image" Target="../media/image254.png"/><Relationship Id="rId122" Type="http://schemas.openxmlformats.org/officeDocument/2006/relationships/customXml" Target="../ink/ink265.xml"/><Relationship Id="rId143" Type="http://schemas.openxmlformats.org/officeDocument/2006/relationships/image" Target="../media/image275.png"/><Relationship Id="rId164" Type="http://schemas.openxmlformats.org/officeDocument/2006/relationships/customXml" Target="../ink/ink286.xml"/><Relationship Id="rId185" Type="http://schemas.openxmlformats.org/officeDocument/2006/relationships/image" Target="../media/image296.png"/><Relationship Id="rId350" Type="http://schemas.openxmlformats.org/officeDocument/2006/relationships/customXml" Target="../ink/ink379.xml"/><Relationship Id="rId371" Type="http://schemas.openxmlformats.org/officeDocument/2006/relationships/image" Target="../media/image389.png"/><Relationship Id="rId9" Type="http://schemas.openxmlformats.org/officeDocument/2006/relationships/image" Target="../media/image208.png"/><Relationship Id="rId210" Type="http://schemas.openxmlformats.org/officeDocument/2006/relationships/customXml" Target="../ink/ink309.xml"/><Relationship Id="rId26" Type="http://schemas.openxmlformats.org/officeDocument/2006/relationships/customXml" Target="../ink/ink217.xml"/><Relationship Id="rId231" Type="http://schemas.openxmlformats.org/officeDocument/2006/relationships/image" Target="../media/image319.png"/><Relationship Id="rId252" Type="http://schemas.openxmlformats.org/officeDocument/2006/relationships/customXml" Target="../ink/ink330.xml"/><Relationship Id="rId273" Type="http://schemas.openxmlformats.org/officeDocument/2006/relationships/image" Target="../media/image340.png"/><Relationship Id="rId294" Type="http://schemas.openxmlformats.org/officeDocument/2006/relationships/customXml" Target="../ink/ink351.xml"/><Relationship Id="rId308" Type="http://schemas.openxmlformats.org/officeDocument/2006/relationships/customXml" Target="../ink/ink358.xml"/><Relationship Id="rId329" Type="http://schemas.openxmlformats.org/officeDocument/2006/relationships/image" Target="../media/image368.png"/><Relationship Id="rId47" Type="http://schemas.openxmlformats.org/officeDocument/2006/relationships/image" Target="../media/image227.png"/><Relationship Id="rId68" Type="http://schemas.openxmlformats.org/officeDocument/2006/relationships/customXml" Target="../ink/ink238.xml"/><Relationship Id="rId89" Type="http://schemas.openxmlformats.org/officeDocument/2006/relationships/image" Target="../media/image248.png"/><Relationship Id="rId112" Type="http://schemas.openxmlformats.org/officeDocument/2006/relationships/customXml" Target="../ink/ink260.xml"/><Relationship Id="rId133" Type="http://schemas.openxmlformats.org/officeDocument/2006/relationships/image" Target="../media/image270.png"/><Relationship Id="rId154" Type="http://schemas.openxmlformats.org/officeDocument/2006/relationships/customXml" Target="../ink/ink281.xml"/><Relationship Id="rId175" Type="http://schemas.openxmlformats.org/officeDocument/2006/relationships/image" Target="../media/image291.png"/><Relationship Id="rId340" Type="http://schemas.openxmlformats.org/officeDocument/2006/relationships/customXml" Target="../ink/ink374.xml"/><Relationship Id="rId361" Type="http://schemas.openxmlformats.org/officeDocument/2006/relationships/image" Target="../media/image384.png"/><Relationship Id="rId196" Type="http://schemas.openxmlformats.org/officeDocument/2006/relationships/customXml" Target="../ink/ink302.xml"/><Relationship Id="rId200" Type="http://schemas.openxmlformats.org/officeDocument/2006/relationships/customXml" Target="../ink/ink304.xml"/><Relationship Id="rId16" Type="http://schemas.openxmlformats.org/officeDocument/2006/relationships/customXml" Target="../ink/ink212.xml"/><Relationship Id="rId221" Type="http://schemas.openxmlformats.org/officeDocument/2006/relationships/image" Target="../media/image314.png"/><Relationship Id="rId242" Type="http://schemas.openxmlformats.org/officeDocument/2006/relationships/customXml" Target="../ink/ink325.xml"/><Relationship Id="rId263" Type="http://schemas.openxmlformats.org/officeDocument/2006/relationships/image" Target="../media/image335.png"/><Relationship Id="rId284" Type="http://schemas.openxmlformats.org/officeDocument/2006/relationships/customXml" Target="../ink/ink346.xml"/><Relationship Id="rId319" Type="http://schemas.openxmlformats.org/officeDocument/2006/relationships/image" Target="../media/image363.png"/><Relationship Id="rId37" Type="http://schemas.openxmlformats.org/officeDocument/2006/relationships/image" Target="../media/image222.png"/><Relationship Id="rId58" Type="http://schemas.openxmlformats.org/officeDocument/2006/relationships/customXml" Target="../ink/ink233.xml"/><Relationship Id="rId79" Type="http://schemas.openxmlformats.org/officeDocument/2006/relationships/image" Target="../media/image243.png"/><Relationship Id="rId102" Type="http://schemas.openxmlformats.org/officeDocument/2006/relationships/customXml" Target="../ink/ink255.xml"/><Relationship Id="rId123" Type="http://schemas.openxmlformats.org/officeDocument/2006/relationships/image" Target="../media/image265.png"/><Relationship Id="rId144" Type="http://schemas.openxmlformats.org/officeDocument/2006/relationships/customXml" Target="../ink/ink276.xml"/><Relationship Id="rId330" Type="http://schemas.openxmlformats.org/officeDocument/2006/relationships/customXml" Target="../ink/ink369.xml"/><Relationship Id="rId90" Type="http://schemas.openxmlformats.org/officeDocument/2006/relationships/customXml" Target="../ink/ink249.xml"/><Relationship Id="rId165" Type="http://schemas.openxmlformats.org/officeDocument/2006/relationships/image" Target="../media/image286.png"/><Relationship Id="rId186" Type="http://schemas.openxmlformats.org/officeDocument/2006/relationships/customXml" Target="../ink/ink297.xml"/><Relationship Id="rId351" Type="http://schemas.openxmlformats.org/officeDocument/2006/relationships/image" Target="../media/image379.png"/><Relationship Id="rId372" Type="http://schemas.openxmlformats.org/officeDocument/2006/relationships/customXml" Target="../ink/ink390.xml"/><Relationship Id="rId211" Type="http://schemas.openxmlformats.org/officeDocument/2006/relationships/image" Target="../media/image309.png"/><Relationship Id="rId232" Type="http://schemas.openxmlformats.org/officeDocument/2006/relationships/customXml" Target="../ink/ink320.xml"/><Relationship Id="rId253" Type="http://schemas.openxmlformats.org/officeDocument/2006/relationships/image" Target="../media/image330.png"/><Relationship Id="rId274" Type="http://schemas.openxmlformats.org/officeDocument/2006/relationships/customXml" Target="../ink/ink341.xml"/><Relationship Id="rId295" Type="http://schemas.openxmlformats.org/officeDocument/2006/relationships/image" Target="../media/image351.png"/><Relationship Id="rId309" Type="http://schemas.openxmlformats.org/officeDocument/2006/relationships/image" Target="../media/image358.png"/><Relationship Id="rId27" Type="http://schemas.openxmlformats.org/officeDocument/2006/relationships/image" Target="../media/image217.png"/><Relationship Id="rId48" Type="http://schemas.openxmlformats.org/officeDocument/2006/relationships/customXml" Target="../ink/ink228.xml"/><Relationship Id="rId69" Type="http://schemas.openxmlformats.org/officeDocument/2006/relationships/image" Target="../media/image238.png"/><Relationship Id="rId113" Type="http://schemas.openxmlformats.org/officeDocument/2006/relationships/image" Target="../media/image260.png"/><Relationship Id="rId134" Type="http://schemas.openxmlformats.org/officeDocument/2006/relationships/customXml" Target="../ink/ink271.xml"/><Relationship Id="rId320" Type="http://schemas.openxmlformats.org/officeDocument/2006/relationships/customXml" Target="../ink/ink364.xml"/><Relationship Id="rId80" Type="http://schemas.openxmlformats.org/officeDocument/2006/relationships/customXml" Target="../ink/ink244.xml"/><Relationship Id="rId155" Type="http://schemas.openxmlformats.org/officeDocument/2006/relationships/image" Target="../media/image281.png"/><Relationship Id="rId176" Type="http://schemas.openxmlformats.org/officeDocument/2006/relationships/customXml" Target="../ink/ink292.xml"/><Relationship Id="rId197" Type="http://schemas.openxmlformats.org/officeDocument/2006/relationships/image" Target="../media/image302.png"/><Relationship Id="rId341" Type="http://schemas.openxmlformats.org/officeDocument/2006/relationships/image" Target="../media/image374.png"/><Relationship Id="rId362" Type="http://schemas.openxmlformats.org/officeDocument/2006/relationships/customXml" Target="../ink/ink385.xml"/><Relationship Id="rId201" Type="http://schemas.openxmlformats.org/officeDocument/2006/relationships/image" Target="../media/image304.png"/><Relationship Id="rId222" Type="http://schemas.openxmlformats.org/officeDocument/2006/relationships/customXml" Target="../ink/ink315.xml"/><Relationship Id="rId243" Type="http://schemas.openxmlformats.org/officeDocument/2006/relationships/image" Target="../media/image325.png"/><Relationship Id="rId264" Type="http://schemas.openxmlformats.org/officeDocument/2006/relationships/customXml" Target="../ink/ink336.xml"/><Relationship Id="rId285" Type="http://schemas.openxmlformats.org/officeDocument/2006/relationships/image" Target="../media/image346.png"/><Relationship Id="rId17" Type="http://schemas.openxmlformats.org/officeDocument/2006/relationships/image" Target="../media/image212.png"/><Relationship Id="rId38" Type="http://schemas.openxmlformats.org/officeDocument/2006/relationships/customXml" Target="../ink/ink223.xml"/><Relationship Id="rId59" Type="http://schemas.openxmlformats.org/officeDocument/2006/relationships/image" Target="../media/image233.png"/><Relationship Id="rId103" Type="http://schemas.openxmlformats.org/officeDocument/2006/relationships/image" Target="../media/image255.png"/><Relationship Id="rId124" Type="http://schemas.openxmlformats.org/officeDocument/2006/relationships/customXml" Target="../ink/ink266.xml"/><Relationship Id="rId310" Type="http://schemas.openxmlformats.org/officeDocument/2006/relationships/customXml" Target="../ink/ink359.xml"/><Relationship Id="rId70" Type="http://schemas.openxmlformats.org/officeDocument/2006/relationships/customXml" Target="../ink/ink239.xml"/><Relationship Id="rId91" Type="http://schemas.openxmlformats.org/officeDocument/2006/relationships/image" Target="../media/image249.png"/><Relationship Id="rId145" Type="http://schemas.openxmlformats.org/officeDocument/2006/relationships/image" Target="../media/image276.png"/><Relationship Id="rId166" Type="http://schemas.openxmlformats.org/officeDocument/2006/relationships/customXml" Target="../ink/ink287.xml"/><Relationship Id="rId187" Type="http://schemas.openxmlformats.org/officeDocument/2006/relationships/image" Target="../media/image297.png"/><Relationship Id="rId331" Type="http://schemas.openxmlformats.org/officeDocument/2006/relationships/image" Target="../media/image369.png"/><Relationship Id="rId352" Type="http://schemas.openxmlformats.org/officeDocument/2006/relationships/customXml" Target="../ink/ink380.xml"/><Relationship Id="rId373" Type="http://schemas.openxmlformats.org/officeDocument/2006/relationships/image" Target="../media/image39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10.xml"/><Relationship Id="rId233" Type="http://schemas.openxmlformats.org/officeDocument/2006/relationships/image" Target="../media/image320.png"/><Relationship Id="rId254" Type="http://schemas.openxmlformats.org/officeDocument/2006/relationships/customXml" Target="../ink/ink331.xml"/><Relationship Id="rId28" Type="http://schemas.openxmlformats.org/officeDocument/2006/relationships/customXml" Target="../ink/ink218.xml"/><Relationship Id="rId49" Type="http://schemas.openxmlformats.org/officeDocument/2006/relationships/image" Target="../media/image228.png"/><Relationship Id="rId114" Type="http://schemas.openxmlformats.org/officeDocument/2006/relationships/customXml" Target="../ink/ink261.xml"/><Relationship Id="rId275" Type="http://schemas.openxmlformats.org/officeDocument/2006/relationships/image" Target="../media/image341.png"/><Relationship Id="rId296" Type="http://schemas.openxmlformats.org/officeDocument/2006/relationships/customXml" Target="../ink/ink352.xml"/><Relationship Id="rId300" Type="http://schemas.openxmlformats.org/officeDocument/2006/relationships/customXml" Target="../ink/ink354.xml"/><Relationship Id="rId60" Type="http://schemas.openxmlformats.org/officeDocument/2006/relationships/customXml" Target="../ink/ink234.xml"/><Relationship Id="rId81" Type="http://schemas.openxmlformats.org/officeDocument/2006/relationships/image" Target="../media/image244.png"/><Relationship Id="rId135" Type="http://schemas.openxmlformats.org/officeDocument/2006/relationships/image" Target="../media/image271.png"/><Relationship Id="rId156" Type="http://schemas.openxmlformats.org/officeDocument/2006/relationships/customXml" Target="../ink/ink282.xml"/><Relationship Id="rId177" Type="http://schemas.openxmlformats.org/officeDocument/2006/relationships/image" Target="../media/image292.png"/><Relationship Id="rId198" Type="http://schemas.openxmlformats.org/officeDocument/2006/relationships/customXml" Target="../ink/ink303.xml"/><Relationship Id="rId321" Type="http://schemas.openxmlformats.org/officeDocument/2006/relationships/image" Target="../media/image364.png"/><Relationship Id="rId342" Type="http://schemas.openxmlformats.org/officeDocument/2006/relationships/customXml" Target="../ink/ink375.xml"/><Relationship Id="rId363" Type="http://schemas.openxmlformats.org/officeDocument/2006/relationships/image" Target="../media/image385.png"/><Relationship Id="rId202" Type="http://schemas.openxmlformats.org/officeDocument/2006/relationships/customXml" Target="../ink/ink305.xml"/><Relationship Id="rId223" Type="http://schemas.openxmlformats.org/officeDocument/2006/relationships/image" Target="../media/image315.png"/><Relationship Id="rId244" Type="http://schemas.openxmlformats.org/officeDocument/2006/relationships/customXml" Target="../ink/ink326.xml"/><Relationship Id="rId18" Type="http://schemas.openxmlformats.org/officeDocument/2006/relationships/customXml" Target="../ink/ink213.xml"/><Relationship Id="rId39" Type="http://schemas.openxmlformats.org/officeDocument/2006/relationships/image" Target="../media/image223.png"/><Relationship Id="rId265" Type="http://schemas.openxmlformats.org/officeDocument/2006/relationships/image" Target="../media/image336.png"/><Relationship Id="rId286" Type="http://schemas.openxmlformats.org/officeDocument/2006/relationships/customXml" Target="../ink/ink347.xml"/><Relationship Id="rId50" Type="http://schemas.openxmlformats.org/officeDocument/2006/relationships/customXml" Target="../ink/ink229.xml"/><Relationship Id="rId104" Type="http://schemas.openxmlformats.org/officeDocument/2006/relationships/customXml" Target="../ink/ink256.xml"/><Relationship Id="rId125" Type="http://schemas.openxmlformats.org/officeDocument/2006/relationships/image" Target="../media/image266.png"/><Relationship Id="rId146" Type="http://schemas.openxmlformats.org/officeDocument/2006/relationships/customXml" Target="../ink/ink277.xml"/><Relationship Id="rId167" Type="http://schemas.openxmlformats.org/officeDocument/2006/relationships/image" Target="../media/image287.png"/><Relationship Id="rId188" Type="http://schemas.openxmlformats.org/officeDocument/2006/relationships/customXml" Target="../ink/ink298.xml"/><Relationship Id="rId311" Type="http://schemas.openxmlformats.org/officeDocument/2006/relationships/image" Target="../media/image359.png"/><Relationship Id="rId332" Type="http://schemas.openxmlformats.org/officeDocument/2006/relationships/customXml" Target="../ink/ink370.xml"/><Relationship Id="rId353" Type="http://schemas.openxmlformats.org/officeDocument/2006/relationships/image" Target="../media/image380.png"/><Relationship Id="rId374" Type="http://schemas.openxmlformats.org/officeDocument/2006/relationships/customXml" Target="../ink/ink391.xml"/><Relationship Id="rId71" Type="http://schemas.openxmlformats.org/officeDocument/2006/relationships/image" Target="../media/image239.png"/><Relationship Id="rId92" Type="http://schemas.openxmlformats.org/officeDocument/2006/relationships/customXml" Target="../ink/ink250.xml"/><Relationship Id="rId213" Type="http://schemas.openxmlformats.org/officeDocument/2006/relationships/image" Target="../media/image310.png"/><Relationship Id="rId234" Type="http://schemas.openxmlformats.org/officeDocument/2006/relationships/customXml" Target="../ink/ink321.xml"/><Relationship Id="rId2" Type="http://schemas.openxmlformats.org/officeDocument/2006/relationships/customXml" Target="../ink/ink205.xml"/><Relationship Id="rId29" Type="http://schemas.openxmlformats.org/officeDocument/2006/relationships/image" Target="../media/image218.png"/><Relationship Id="rId255" Type="http://schemas.openxmlformats.org/officeDocument/2006/relationships/image" Target="../media/image331.png"/><Relationship Id="rId276" Type="http://schemas.openxmlformats.org/officeDocument/2006/relationships/customXml" Target="../ink/ink342.xml"/><Relationship Id="rId297" Type="http://schemas.openxmlformats.org/officeDocument/2006/relationships/image" Target="../media/image352.png"/><Relationship Id="rId40" Type="http://schemas.openxmlformats.org/officeDocument/2006/relationships/customXml" Target="../ink/ink224.xml"/><Relationship Id="rId115" Type="http://schemas.openxmlformats.org/officeDocument/2006/relationships/image" Target="../media/image261.png"/><Relationship Id="rId136" Type="http://schemas.openxmlformats.org/officeDocument/2006/relationships/customXml" Target="../ink/ink272.xml"/><Relationship Id="rId157" Type="http://schemas.openxmlformats.org/officeDocument/2006/relationships/image" Target="../media/image282.png"/><Relationship Id="rId178" Type="http://schemas.openxmlformats.org/officeDocument/2006/relationships/customXml" Target="../ink/ink293.xml"/><Relationship Id="rId301" Type="http://schemas.openxmlformats.org/officeDocument/2006/relationships/image" Target="../media/image354.png"/><Relationship Id="rId322" Type="http://schemas.openxmlformats.org/officeDocument/2006/relationships/customXml" Target="../ink/ink365.xml"/><Relationship Id="rId343" Type="http://schemas.openxmlformats.org/officeDocument/2006/relationships/image" Target="../media/image375.png"/><Relationship Id="rId364" Type="http://schemas.openxmlformats.org/officeDocument/2006/relationships/customXml" Target="../ink/ink386.xml"/><Relationship Id="rId61" Type="http://schemas.openxmlformats.org/officeDocument/2006/relationships/image" Target="../media/image234.png"/><Relationship Id="rId82" Type="http://schemas.openxmlformats.org/officeDocument/2006/relationships/customXml" Target="../ink/ink245.xml"/><Relationship Id="rId199" Type="http://schemas.openxmlformats.org/officeDocument/2006/relationships/image" Target="../media/image303.png"/><Relationship Id="rId203" Type="http://schemas.openxmlformats.org/officeDocument/2006/relationships/image" Target="../media/image305.png"/><Relationship Id="rId19" Type="http://schemas.openxmlformats.org/officeDocument/2006/relationships/image" Target="../media/image213.png"/><Relationship Id="rId224" Type="http://schemas.openxmlformats.org/officeDocument/2006/relationships/customXml" Target="../ink/ink316.xml"/><Relationship Id="rId245" Type="http://schemas.openxmlformats.org/officeDocument/2006/relationships/image" Target="../media/image326.png"/><Relationship Id="rId266" Type="http://schemas.openxmlformats.org/officeDocument/2006/relationships/customXml" Target="../ink/ink337.xml"/><Relationship Id="rId287" Type="http://schemas.openxmlformats.org/officeDocument/2006/relationships/image" Target="../media/image347.png"/><Relationship Id="rId30" Type="http://schemas.openxmlformats.org/officeDocument/2006/relationships/customXml" Target="../ink/ink219.xml"/><Relationship Id="rId105" Type="http://schemas.openxmlformats.org/officeDocument/2006/relationships/image" Target="../media/image256.png"/><Relationship Id="rId126" Type="http://schemas.openxmlformats.org/officeDocument/2006/relationships/customXml" Target="../ink/ink267.xml"/><Relationship Id="rId147" Type="http://schemas.openxmlformats.org/officeDocument/2006/relationships/image" Target="../media/image277.png"/><Relationship Id="rId168" Type="http://schemas.openxmlformats.org/officeDocument/2006/relationships/customXml" Target="../ink/ink288.xml"/><Relationship Id="rId312" Type="http://schemas.openxmlformats.org/officeDocument/2006/relationships/customXml" Target="../ink/ink360.xml"/><Relationship Id="rId333" Type="http://schemas.openxmlformats.org/officeDocument/2006/relationships/image" Target="../media/image370.png"/><Relationship Id="rId354" Type="http://schemas.openxmlformats.org/officeDocument/2006/relationships/customXml" Target="../ink/ink381.xml"/><Relationship Id="rId51" Type="http://schemas.openxmlformats.org/officeDocument/2006/relationships/image" Target="../media/image229.png"/><Relationship Id="rId72" Type="http://schemas.openxmlformats.org/officeDocument/2006/relationships/customXml" Target="../ink/ink240.xml"/><Relationship Id="rId93" Type="http://schemas.openxmlformats.org/officeDocument/2006/relationships/image" Target="../media/image250.png"/><Relationship Id="rId189" Type="http://schemas.openxmlformats.org/officeDocument/2006/relationships/image" Target="../media/image298.png"/><Relationship Id="rId375" Type="http://schemas.openxmlformats.org/officeDocument/2006/relationships/image" Target="../media/image391.png"/><Relationship Id="rId3" Type="http://schemas.openxmlformats.org/officeDocument/2006/relationships/image" Target="../media/image205.png"/><Relationship Id="rId214" Type="http://schemas.openxmlformats.org/officeDocument/2006/relationships/customXml" Target="../ink/ink311.xml"/><Relationship Id="rId235" Type="http://schemas.openxmlformats.org/officeDocument/2006/relationships/image" Target="../media/image321.png"/><Relationship Id="rId256" Type="http://schemas.openxmlformats.org/officeDocument/2006/relationships/customXml" Target="../ink/ink332.xml"/><Relationship Id="rId277" Type="http://schemas.openxmlformats.org/officeDocument/2006/relationships/image" Target="../media/image342.png"/><Relationship Id="rId298" Type="http://schemas.openxmlformats.org/officeDocument/2006/relationships/customXml" Target="../ink/ink353.xml"/><Relationship Id="rId116" Type="http://schemas.openxmlformats.org/officeDocument/2006/relationships/customXml" Target="../ink/ink262.xml"/><Relationship Id="rId137" Type="http://schemas.openxmlformats.org/officeDocument/2006/relationships/image" Target="../media/image272.png"/><Relationship Id="rId158" Type="http://schemas.openxmlformats.org/officeDocument/2006/relationships/customXml" Target="../ink/ink283.xml"/><Relationship Id="rId302" Type="http://schemas.openxmlformats.org/officeDocument/2006/relationships/customXml" Target="../ink/ink355.xml"/><Relationship Id="rId323" Type="http://schemas.openxmlformats.org/officeDocument/2006/relationships/image" Target="../media/image365.png"/><Relationship Id="rId344" Type="http://schemas.openxmlformats.org/officeDocument/2006/relationships/customXml" Target="../ink/ink376.xml"/><Relationship Id="rId20" Type="http://schemas.openxmlformats.org/officeDocument/2006/relationships/customXml" Target="../ink/ink214.xml"/><Relationship Id="rId41" Type="http://schemas.openxmlformats.org/officeDocument/2006/relationships/image" Target="../media/image224.png"/><Relationship Id="rId62" Type="http://schemas.openxmlformats.org/officeDocument/2006/relationships/customXml" Target="../ink/ink235.xml"/><Relationship Id="rId83" Type="http://schemas.openxmlformats.org/officeDocument/2006/relationships/image" Target="../media/image245.png"/><Relationship Id="rId179" Type="http://schemas.openxmlformats.org/officeDocument/2006/relationships/image" Target="../media/image293.png"/><Relationship Id="rId365" Type="http://schemas.openxmlformats.org/officeDocument/2006/relationships/image" Target="../media/image386.png"/><Relationship Id="rId190" Type="http://schemas.openxmlformats.org/officeDocument/2006/relationships/customXml" Target="../ink/ink299.xml"/><Relationship Id="rId204" Type="http://schemas.openxmlformats.org/officeDocument/2006/relationships/customXml" Target="../ink/ink306.xml"/><Relationship Id="rId225" Type="http://schemas.openxmlformats.org/officeDocument/2006/relationships/image" Target="../media/image316.png"/><Relationship Id="rId246" Type="http://schemas.openxmlformats.org/officeDocument/2006/relationships/customXml" Target="../ink/ink327.xml"/><Relationship Id="rId267" Type="http://schemas.openxmlformats.org/officeDocument/2006/relationships/image" Target="../media/image337.png"/><Relationship Id="rId288" Type="http://schemas.openxmlformats.org/officeDocument/2006/relationships/customXml" Target="../ink/ink348.xml"/><Relationship Id="rId106" Type="http://schemas.openxmlformats.org/officeDocument/2006/relationships/customXml" Target="../ink/ink257.xml"/><Relationship Id="rId127" Type="http://schemas.openxmlformats.org/officeDocument/2006/relationships/image" Target="../media/image267.png"/><Relationship Id="rId313" Type="http://schemas.openxmlformats.org/officeDocument/2006/relationships/image" Target="../media/image360.png"/><Relationship Id="rId10" Type="http://schemas.openxmlformats.org/officeDocument/2006/relationships/customXml" Target="../ink/ink209.xml"/><Relationship Id="rId31" Type="http://schemas.openxmlformats.org/officeDocument/2006/relationships/image" Target="../media/image219.png"/><Relationship Id="rId52" Type="http://schemas.openxmlformats.org/officeDocument/2006/relationships/customXml" Target="../ink/ink230.xml"/><Relationship Id="rId73" Type="http://schemas.openxmlformats.org/officeDocument/2006/relationships/image" Target="../media/image240.png"/><Relationship Id="rId94" Type="http://schemas.openxmlformats.org/officeDocument/2006/relationships/customXml" Target="../ink/ink251.xml"/><Relationship Id="rId148" Type="http://schemas.openxmlformats.org/officeDocument/2006/relationships/customXml" Target="../ink/ink278.xml"/><Relationship Id="rId169" Type="http://schemas.openxmlformats.org/officeDocument/2006/relationships/image" Target="../media/image288.png"/><Relationship Id="rId334" Type="http://schemas.openxmlformats.org/officeDocument/2006/relationships/customXml" Target="../ink/ink371.xml"/><Relationship Id="rId355" Type="http://schemas.openxmlformats.org/officeDocument/2006/relationships/image" Target="../media/image381.png"/><Relationship Id="rId376" Type="http://schemas.openxmlformats.org/officeDocument/2006/relationships/customXml" Target="../ink/ink392.xml"/><Relationship Id="rId4" Type="http://schemas.openxmlformats.org/officeDocument/2006/relationships/customXml" Target="../ink/ink206.xml"/><Relationship Id="rId180" Type="http://schemas.openxmlformats.org/officeDocument/2006/relationships/customXml" Target="../ink/ink294.xml"/><Relationship Id="rId215" Type="http://schemas.openxmlformats.org/officeDocument/2006/relationships/image" Target="../media/image311.png"/><Relationship Id="rId236" Type="http://schemas.openxmlformats.org/officeDocument/2006/relationships/customXml" Target="../ink/ink322.xml"/><Relationship Id="rId257" Type="http://schemas.openxmlformats.org/officeDocument/2006/relationships/image" Target="../media/image332.png"/><Relationship Id="rId278" Type="http://schemas.openxmlformats.org/officeDocument/2006/relationships/customXml" Target="../ink/ink343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51.png"/><Relationship Id="rId21" Type="http://schemas.openxmlformats.org/officeDocument/2006/relationships/image" Target="../media/image403.png"/><Relationship Id="rId42" Type="http://schemas.openxmlformats.org/officeDocument/2006/relationships/customXml" Target="../ink/ink414.xml"/><Relationship Id="rId47" Type="http://schemas.openxmlformats.org/officeDocument/2006/relationships/image" Target="../media/image416.png"/><Relationship Id="rId63" Type="http://schemas.openxmlformats.org/officeDocument/2006/relationships/image" Target="../media/image424.png"/><Relationship Id="rId68" Type="http://schemas.openxmlformats.org/officeDocument/2006/relationships/customXml" Target="../ink/ink427.xml"/><Relationship Id="rId84" Type="http://schemas.openxmlformats.org/officeDocument/2006/relationships/customXml" Target="../ink/ink435.xml"/><Relationship Id="rId89" Type="http://schemas.openxmlformats.org/officeDocument/2006/relationships/image" Target="../media/image437.png"/><Relationship Id="rId112" Type="http://schemas.openxmlformats.org/officeDocument/2006/relationships/customXml" Target="../ink/ink449.xml"/><Relationship Id="rId133" Type="http://schemas.openxmlformats.org/officeDocument/2006/relationships/image" Target="../media/image459.png"/><Relationship Id="rId138" Type="http://schemas.openxmlformats.org/officeDocument/2006/relationships/customXml" Target="../ink/ink462.xml"/><Relationship Id="rId154" Type="http://schemas.openxmlformats.org/officeDocument/2006/relationships/customXml" Target="../ink/ink470.xml"/><Relationship Id="rId159" Type="http://schemas.openxmlformats.org/officeDocument/2006/relationships/image" Target="../media/image472.png"/><Relationship Id="rId175" Type="http://schemas.openxmlformats.org/officeDocument/2006/relationships/image" Target="../media/image480.png"/><Relationship Id="rId170" Type="http://schemas.openxmlformats.org/officeDocument/2006/relationships/customXml" Target="../ink/ink478.xml"/><Relationship Id="rId191" Type="http://schemas.openxmlformats.org/officeDocument/2006/relationships/image" Target="../media/image488.png"/><Relationship Id="rId16" Type="http://schemas.openxmlformats.org/officeDocument/2006/relationships/customXml" Target="../ink/ink401.xml"/><Relationship Id="rId107" Type="http://schemas.openxmlformats.org/officeDocument/2006/relationships/image" Target="../media/image446.png"/><Relationship Id="rId11" Type="http://schemas.openxmlformats.org/officeDocument/2006/relationships/image" Target="../media/image398.png"/><Relationship Id="rId32" Type="http://schemas.openxmlformats.org/officeDocument/2006/relationships/customXml" Target="../ink/ink409.xml"/><Relationship Id="rId37" Type="http://schemas.openxmlformats.org/officeDocument/2006/relationships/image" Target="../media/image411.png"/><Relationship Id="rId53" Type="http://schemas.openxmlformats.org/officeDocument/2006/relationships/image" Target="../media/image419.png"/><Relationship Id="rId58" Type="http://schemas.openxmlformats.org/officeDocument/2006/relationships/customXml" Target="../ink/ink422.xml"/><Relationship Id="rId74" Type="http://schemas.openxmlformats.org/officeDocument/2006/relationships/customXml" Target="../ink/ink430.xml"/><Relationship Id="rId79" Type="http://schemas.openxmlformats.org/officeDocument/2006/relationships/image" Target="../media/image432.png"/><Relationship Id="rId102" Type="http://schemas.openxmlformats.org/officeDocument/2006/relationships/customXml" Target="../ink/ink444.xml"/><Relationship Id="rId123" Type="http://schemas.openxmlformats.org/officeDocument/2006/relationships/image" Target="../media/image454.png"/><Relationship Id="rId128" Type="http://schemas.openxmlformats.org/officeDocument/2006/relationships/customXml" Target="../ink/ink457.xml"/><Relationship Id="rId144" Type="http://schemas.openxmlformats.org/officeDocument/2006/relationships/customXml" Target="../ink/ink465.xml"/><Relationship Id="rId149" Type="http://schemas.openxmlformats.org/officeDocument/2006/relationships/image" Target="../media/image467.png"/><Relationship Id="rId5" Type="http://schemas.openxmlformats.org/officeDocument/2006/relationships/image" Target="../media/image395.png"/><Relationship Id="rId90" Type="http://schemas.openxmlformats.org/officeDocument/2006/relationships/customXml" Target="../ink/ink438.xml"/><Relationship Id="rId95" Type="http://schemas.openxmlformats.org/officeDocument/2006/relationships/image" Target="../media/image440.png"/><Relationship Id="rId160" Type="http://schemas.openxmlformats.org/officeDocument/2006/relationships/customXml" Target="../ink/ink473.xml"/><Relationship Id="rId165" Type="http://schemas.openxmlformats.org/officeDocument/2006/relationships/image" Target="../media/image475.png"/><Relationship Id="rId181" Type="http://schemas.openxmlformats.org/officeDocument/2006/relationships/image" Target="../media/image483.png"/><Relationship Id="rId186" Type="http://schemas.openxmlformats.org/officeDocument/2006/relationships/customXml" Target="../ink/ink486.xml"/><Relationship Id="rId22" Type="http://schemas.openxmlformats.org/officeDocument/2006/relationships/customXml" Target="../ink/ink404.xml"/><Relationship Id="rId27" Type="http://schemas.openxmlformats.org/officeDocument/2006/relationships/image" Target="../media/image406.png"/><Relationship Id="rId43" Type="http://schemas.openxmlformats.org/officeDocument/2006/relationships/image" Target="../media/image414.png"/><Relationship Id="rId48" Type="http://schemas.openxmlformats.org/officeDocument/2006/relationships/customXml" Target="../ink/ink417.xml"/><Relationship Id="rId64" Type="http://schemas.openxmlformats.org/officeDocument/2006/relationships/customXml" Target="../ink/ink425.xml"/><Relationship Id="rId69" Type="http://schemas.openxmlformats.org/officeDocument/2006/relationships/image" Target="../media/image427.png"/><Relationship Id="rId113" Type="http://schemas.openxmlformats.org/officeDocument/2006/relationships/image" Target="../media/image449.png"/><Relationship Id="rId118" Type="http://schemas.openxmlformats.org/officeDocument/2006/relationships/customXml" Target="../ink/ink452.xml"/><Relationship Id="rId134" Type="http://schemas.openxmlformats.org/officeDocument/2006/relationships/customXml" Target="../ink/ink460.xml"/><Relationship Id="rId139" Type="http://schemas.openxmlformats.org/officeDocument/2006/relationships/image" Target="../media/image462.png"/><Relationship Id="rId80" Type="http://schemas.openxmlformats.org/officeDocument/2006/relationships/customXml" Target="../ink/ink433.xml"/><Relationship Id="rId85" Type="http://schemas.openxmlformats.org/officeDocument/2006/relationships/image" Target="../media/image435.png"/><Relationship Id="rId150" Type="http://schemas.openxmlformats.org/officeDocument/2006/relationships/customXml" Target="../ink/ink468.xml"/><Relationship Id="rId155" Type="http://schemas.openxmlformats.org/officeDocument/2006/relationships/image" Target="../media/image470.png"/><Relationship Id="rId171" Type="http://schemas.openxmlformats.org/officeDocument/2006/relationships/image" Target="../media/image478.png"/><Relationship Id="rId176" Type="http://schemas.openxmlformats.org/officeDocument/2006/relationships/customXml" Target="../ink/ink481.xml"/><Relationship Id="rId192" Type="http://schemas.openxmlformats.org/officeDocument/2006/relationships/customXml" Target="../ink/ink489.xml"/><Relationship Id="rId12" Type="http://schemas.openxmlformats.org/officeDocument/2006/relationships/customXml" Target="../ink/ink399.xml"/><Relationship Id="rId17" Type="http://schemas.openxmlformats.org/officeDocument/2006/relationships/image" Target="../media/image401.png"/><Relationship Id="rId33" Type="http://schemas.openxmlformats.org/officeDocument/2006/relationships/image" Target="../media/image409.png"/><Relationship Id="rId38" Type="http://schemas.openxmlformats.org/officeDocument/2006/relationships/customXml" Target="../ink/ink412.xml"/><Relationship Id="rId59" Type="http://schemas.openxmlformats.org/officeDocument/2006/relationships/image" Target="../media/image422.png"/><Relationship Id="rId103" Type="http://schemas.openxmlformats.org/officeDocument/2006/relationships/image" Target="../media/image444.png"/><Relationship Id="rId108" Type="http://schemas.openxmlformats.org/officeDocument/2006/relationships/customXml" Target="../ink/ink447.xml"/><Relationship Id="rId124" Type="http://schemas.openxmlformats.org/officeDocument/2006/relationships/customXml" Target="../ink/ink455.xml"/><Relationship Id="rId129" Type="http://schemas.openxmlformats.org/officeDocument/2006/relationships/image" Target="../media/image457.png"/><Relationship Id="rId54" Type="http://schemas.openxmlformats.org/officeDocument/2006/relationships/customXml" Target="../ink/ink420.xml"/><Relationship Id="rId70" Type="http://schemas.openxmlformats.org/officeDocument/2006/relationships/customXml" Target="../ink/ink428.xml"/><Relationship Id="rId75" Type="http://schemas.openxmlformats.org/officeDocument/2006/relationships/image" Target="../media/image430.png"/><Relationship Id="rId91" Type="http://schemas.openxmlformats.org/officeDocument/2006/relationships/image" Target="../media/image438.png"/><Relationship Id="rId96" Type="http://schemas.openxmlformats.org/officeDocument/2006/relationships/customXml" Target="../ink/ink441.xml"/><Relationship Id="rId140" Type="http://schemas.openxmlformats.org/officeDocument/2006/relationships/customXml" Target="../ink/ink463.xml"/><Relationship Id="rId145" Type="http://schemas.openxmlformats.org/officeDocument/2006/relationships/image" Target="../media/image465.png"/><Relationship Id="rId161" Type="http://schemas.openxmlformats.org/officeDocument/2006/relationships/image" Target="../media/image473.png"/><Relationship Id="rId166" Type="http://schemas.openxmlformats.org/officeDocument/2006/relationships/customXml" Target="../ink/ink476.xml"/><Relationship Id="rId182" Type="http://schemas.openxmlformats.org/officeDocument/2006/relationships/customXml" Target="../ink/ink484.xml"/><Relationship Id="rId187" Type="http://schemas.openxmlformats.org/officeDocument/2006/relationships/image" Target="../media/image48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96.xml"/><Relationship Id="rId23" Type="http://schemas.openxmlformats.org/officeDocument/2006/relationships/image" Target="../media/image404.png"/><Relationship Id="rId28" Type="http://schemas.openxmlformats.org/officeDocument/2006/relationships/customXml" Target="../ink/ink407.xml"/><Relationship Id="rId49" Type="http://schemas.openxmlformats.org/officeDocument/2006/relationships/image" Target="../media/image417.png"/><Relationship Id="rId114" Type="http://schemas.openxmlformats.org/officeDocument/2006/relationships/customXml" Target="../ink/ink450.xml"/><Relationship Id="rId119" Type="http://schemas.openxmlformats.org/officeDocument/2006/relationships/image" Target="../media/image452.png"/><Relationship Id="rId44" Type="http://schemas.openxmlformats.org/officeDocument/2006/relationships/customXml" Target="../ink/ink415.xml"/><Relationship Id="rId60" Type="http://schemas.openxmlformats.org/officeDocument/2006/relationships/customXml" Target="../ink/ink423.xml"/><Relationship Id="rId65" Type="http://schemas.openxmlformats.org/officeDocument/2006/relationships/image" Target="../media/image425.png"/><Relationship Id="rId81" Type="http://schemas.openxmlformats.org/officeDocument/2006/relationships/image" Target="../media/image433.png"/><Relationship Id="rId86" Type="http://schemas.openxmlformats.org/officeDocument/2006/relationships/customXml" Target="../ink/ink436.xml"/><Relationship Id="rId130" Type="http://schemas.openxmlformats.org/officeDocument/2006/relationships/customXml" Target="../ink/ink458.xml"/><Relationship Id="rId135" Type="http://schemas.openxmlformats.org/officeDocument/2006/relationships/image" Target="../media/image460.png"/><Relationship Id="rId151" Type="http://schemas.openxmlformats.org/officeDocument/2006/relationships/image" Target="../media/image468.png"/><Relationship Id="rId156" Type="http://schemas.openxmlformats.org/officeDocument/2006/relationships/customXml" Target="../ink/ink471.xml"/><Relationship Id="rId177" Type="http://schemas.openxmlformats.org/officeDocument/2006/relationships/image" Target="../media/image481.png"/><Relationship Id="rId172" Type="http://schemas.openxmlformats.org/officeDocument/2006/relationships/customXml" Target="../ink/ink479.xml"/><Relationship Id="rId193" Type="http://schemas.openxmlformats.org/officeDocument/2006/relationships/image" Target="../media/image489.png"/><Relationship Id="rId13" Type="http://schemas.openxmlformats.org/officeDocument/2006/relationships/image" Target="../media/image399.png"/><Relationship Id="rId18" Type="http://schemas.openxmlformats.org/officeDocument/2006/relationships/customXml" Target="../ink/ink402.xml"/><Relationship Id="rId39" Type="http://schemas.openxmlformats.org/officeDocument/2006/relationships/image" Target="../media/image412.png"/><Relationship Id="rId109" Type="http://schemas.openxmlformats.org/officeDocument/2006/relationships/image" Target="../media/image447.png"/><Relationship Id="rId34" Type="http://schemas.openxmlformats.org/officeDocument/2006/relationships/customXml" Target="../ink/ink410.xml"/><Relationship Id="rId50" Type="http://schemas.openxmlformats.org/officeDocument/2006/relationships/customXml" Target="../ink/ink418.xml"/><Relationship Id="rId55" Type="http://schemas.openxmlformats.org/officeDocument/2006/relationships/image" Target="../media/image420.png"/><Relationship Id="rId76" Type="http://schemas.openxmlformats.org/officeDocument/2006/relationships/customXml" Target="../ink/ink431.xml"/><Relationship Id="rId97" Type="http://schemas.openxmlformats.org/officeDocument/2006/relationships/image" Target="../media/image441.png"/><Relationship Id="rId104" Type="http://schemas.openxmlformats.org/officeDocument/2006/relationships/customXml" Target="../ink/ink445.xml"/><Relationship Id="rId120" Type="http://schemas.openxmlformats.org/officeDocument/2006/relationships/customXml" Target="../ink/ink453.xml"/><Relationship Id="rId125" Type="http://schemas.openxmlformats.org/officeDocument/2006/relationships/image" Target="../media/image455.png"/><Relationship Id="rId141" Type="http://schemas.openxmlformats.org/officeDocument/2006/relationships/image" Target="../media/image463.png"/><Relationship Id="rId146" Type="http://schemas.openxmlformats.org/officeDocument/2006/relationships/customXml" Target="../ink/ink466.xml"/><Relationship Id="rId167" Type="http://schemas.openxmlformats.org/officeDocument/2006/relationships/image" Target="../media/image476.png"/><Relationship Id="rId188" Type="http://schemas.openxmlformats.org/officeDocument/2006/relationships/customXml" Target="../ink/ink487.xml"/><Relationship Id="rId7" Type="http://schemas.openxmlformats.org/officeDocument/2006/relationships/image" Target="../media/image396.png"/><Relationship Id="rId71" Type="http://schemas.openxmlformats.org/officeDocument/2006/relationships/image" Target="../media/image428.png"/><Relationship Id="rId92" Type="http://schemas.openxmlformats.org/officeDocument/2006/relationships/customXml" Target="../ink/ink439.xml"/><Relationship Id="rId162" Type="http://schemas.openxmlformats.org/officeDocument/2006/relationships/customXml" Target="../ink/ink474.xml"/><Relationship Id="rId183" Type="http://schemas.openxmlformats.org/officeDocument/2006/relationships/image" Target="../media/image484.png"/><Relationship Id="rId2" Type="http://schemas.openxmlformats.org/officeDocument/2006/relationships/customXml" Target="../ink/ink394.xml"/><Relationship Id="rId29" Type="http://schemas.openxmlformats.org/officeDocument/2006/relationships/image" Target="../media/image407.png"/><Relationship Id="rId24" Type="http://schemas.openxmlformats.org/officeDocument/2006/relationships/customXml" Target="../ink/ink405.xml"/><Relationship Id="rId40" Type="http://schemas.openxmlformats.org/officeDocument/2006/relationships/customXml" Target="../ink/ink413.xml"/><Relationship Id="rId45" Type="http://schemas.openxmlformats.org/officeDocument/2006/relationships/image" Target="../media/image415.png"/><Relationship Id="rId66" Type="http://schemas.openxmlformats.org/officeDocument/2006/relationships/customXml" Target="../ink/ink426.xml"/><Relationship Id="rId87" Type="http://schemas.openxmlformats.org/officeDocument/2006/relationships/image" Target="../media/image436.png"/><Relationship Id="rId110" Type="http://schemas.openxmlformats.org/officeDocument/2006/relationships/customXml" Target="../ink/ink448.xml"/><Relationship Id="rId115" Type="http://schemas.openxmlformats.org/officeDocument/2006/relationships/image" Target="../media/image450.png"/><Relationship Id="rId131" Type="http://schemas.openxmlformats.org/officeDocument/2006/relationships/image" Target="../media/image458.png"/><Relationship Id="rId136" Type="http://schemas.openxmlformats.org/officeDocument/2006/relationships/customXml" Target="../ink/ink461.xml"/><Relationship Id="rId157" Type="http://schemas.openxmlformats.org/officeDocument/2006/relationships/image" Target="../media/image471.png"/><Relationship Id="rId178" Type="http://schemas.openxmlformats.org/officeDocument/2006/relationships/customXml" Target="../ink/ink482.xml"/><Relationship Id="rId61" Type="http://schemas.openxmlformats.org/officeDocument/2006/relationships/image" Target="../media/image423.png"/><Relationship Id="rId82" Type="http://schemas.openxmlformats.org/officeDocument/2006/relationships/customXml" Target="../ink/ink434.xml"/><Relationship Id="rId152" Type="http://schemas.openxmlformats.org/officeDocument/2006/relationships/customXml" Target="../ink/ink469.xml"/><Relationship Id="rId173" Type="http://schemas.openxmlformats.org/officeDocument/2006/relationships/image" Target="../media/image479.png"/><Relationship Id="rId194" Type="http://schemas.openxmlformats.org/officeDocument/2006/relationships/customXml" Target="../ink/ink490.xml"/><Relationship Id="rId19" Type="http://schemas.openxmlformats.org/officeDocument/2006/relationships/image" Target="../media/image402.png"/><Relationship Id="rId14" Type="http://schemas.openxmlformats.org/officeDocument/2006/relationships/customXml" Target="../ink/ink400.xml"/><Relationship Id="rId30" Type="http://schemas.openxmlformats.org/officeDocument/2006/relationships/customXml" Target="../ink/ink408.xml"/><Relationship Id="rId35" Type="http://schemas.openxmlformats.org/officeDocument/2006/relationships/image" Target="../media/image410.png"/><Relationship Id="rId56" Type="http://schemas.openxmlformats.org/officeDocument/2006/relationships/customXml" Target="../ink/ink421.xml"/><Relationship Id="rId77" Type="http://schemas.openxmlformats.org/officeDocument/2006/relationships/image" Target="../media/image431.png"/><Relationship Id="rId100" Type="http://schemas.openxmlformats.org/officeDocument/2006/relationships/customXml" Target="../ink/ink443.xml"/><Relationship Id="rId105" Type="http://schemas.openxmlformats.org/officeDocument/2006/relationships/image" Target="../media/image445.png"/><Relationship Id="rId126" Type="http://schemas.openxmlformats.org/officeDocument/2006/relationships/customXml" Target="../ink/ink456.xml"/><Relationship Id="rId147" Type="http://schemas.openxmlformats.org/officeDocument/2006/relationships/image" Target="../media/image466.png"/><Relationship Id="rId168" Type="http://schemas.openxmlformats.org/officeDocument/2006/relationships/customXml" Target="../ink/ink477.xml"/><Relationship Id="rId8" Type="http://schemas.openxmlformats.org/officeDocument/2006/relationships/customXml" Target="../ink/ink397.xml"/><Relationship Id="rId51" Type="http://schemas.openxmlformats.org/officeDocument/2006/relationships/image" Target="../media/image418.png"/><Relationship Id="rId72" Type="http://schemas.openxmlformats.org/officeDocument/2006/relationships/customXml" Target="../ink/ink429.xml"/><Relationship Id="rId93" Type="http://schemas.openxmlformats.org/officeDocument/2006/relationships/image" Target="../media/image439.png"/><Relationship Id="rId98" Type="http://schemas.openxmlformats.org/officeDocument/2006/relationships/customXml" Target="../ink/ink442.xml"/><Relationship Id="rId121" Type="http://schemas.openxmlformats.org/officeDocument/2006/relationships/image" Target="../media/image453.png"/><Relationship Id="rId142" Type="http://schemas.openxmlformats.org/officeDocument/2006/relationships/customXml" Target="../ink/ink464.xml"/><Relationship Id="rId163" Type="http://schemas.openxmlformats.org/officeDocument/2006/relationships/image" Target="../media/image474.png"/><Relationship Id="rId184" Type="http://schemas.openxmlformats.org/officeDocument/2006/relationships/customXml" Target="../ink/ink485.xml"/><Relationship Id="rId189" Type="http://schemas.openxmlformats.org/officeDocument/2006/relationships/image" Target="../media/image487.png"/><Relationship Id="rId3" Type="http://schemas.openxmlformats.org/officeDocument/2006/relationships/image" Target="../media/image394.png"/><Relationship Id="rId25" Type="http://schemas.openxmlformats.org/officeDocument/2006/relationships/image" Target="../media/image405.png"/><Relationship Id="rId46" Type="http://schemas.openxmlformats.org/officeDocument/2006/relationships/customXml" Target="../ink/ink416.xml"/><Relationship Id="rId67" Type="http://schemas.openxmlformats.org/officeDocument/2006/relationships/image" Target="../media/image426.png"/><Relationship Id="rId116" Type="http://schemas.openxmlformats.org/officeDocument/2006/relationships/customXml" Target="../ink/ink451.xml"/><Relationship Id="rId137" Type="http://schemas.openxmlformats.org/officeDocument/2006/relationships/image" Target="../media/image461.png"/><Relationship Id="rId158" Type="http://schemas.openxmlformats.org/officeDocument/2006/relationships/customXml" Target="../ink/ink472.xml"/><Relationship Id="rId20" Type="http://schemas.openxmlformats.org/officeDocument/2006/relationships/customXml" Target="../ink/ink403.xml"/><Relationship Id="rId41" Type="http://schemas.openxmlformats.org/officeDocument/2006/relationships/image" Target="../media/image413.png"/><Relationship Id="rId62" Type="http://schemas.openxmlformats.org/officeDocument/2006/relationships/customXml" Target="../ink/ink424.xml"/><Relationship Id="rId83" Type="http://schemas.openxmlformats.org/officeDocument/2006/relationships/image" Target="../media/image434.png"/><Relationship Id="rId88" Type="http://schemas.openxmlformats.org/officeDocument/2006/relationships/customXml" Target="../ink/ink437.xml"/><Relationship Id="rId111" Type="http://schemas.openxmlformats.org/officeDocument/2006/relationships/image" Target="../media/image448.png"/><Relationship Id="rId132" Type="http://schemas.openxmlformats.org/officeDocument/2006/relationships/customXml" Target="../ink/ink459.xml"/><Relationship Id="rId153" Type="http://schemas.openxmlformats.org/officeDocument/2006/relationships/image" Target="../media/image469.png"/><Relationship Id="rId174" Type="http://schemas.openxmlformats.org/officeDocument/2006/relationships/customXml" Target="../ink/ink480.xml"/><Relationship Id="rId179" Type="http://schemas.openxmlformats.org/officeDocument/2006/relationships/image" Target="../media/image482.png"/><Relationship Id="rId195" Type="http://schemas.openxmlformats.org/officeDocument/2006/relationships/image" Target="../media/image490.png"/><Relationship Id="rId190" Type="http://schemas.openxmlformats.org/officeDocument/2006/relationships/customXml" Target="../ink/ink488.xml"/><Relationship Id="rId15" Type="http://schemas.openxmlformats.org/officeDocument/2006/relationships/image" Target="../media/image400.png"/><Relationship Id="rId36" Type="http://schemas.openxmlformats.org/officeDocument/2006/relationships/customXml" Target="../ink/ink411.xml"/><Relationship Id="rId57" Type="http://schemas.openxmlformats.org/officeDocument/2006/relationships/image" Target="../media/image421.png"/><Relationship Id="rId106" Type="http://schemas.openxmlformats.org/officeDocument/2006/relationships/customXml" Target="../ink/ink446.xml"/><Relationship Id="rId127" Type="http://schemas.openxmlformats.org/officeDocument/2006/relationships/image" Target="../media/image456.png"/><Relationship Id="rId10" Type="http://schemas.openxmlformats.org/officeDocument/2006/relationships/customXml" Target="../ink/ink398.xml"/><Relationship Id="rId31" Type="http://schemas.openxmlformats.org/officeDocument/2006/relationships/image" Target="../media/image408.png"/><Relationship Id="rId52" Type="http://schemas.openxmlformats.org/officeDocument/2006/relationships/customXml" Target="../ink/ink419.xml"/><Relationship Id="rId73" Type="http://schemas.openxmlformats.org/officeDocument/2006/relationships/image" Target="../media/image429.png"/><Relationship Id="rId78" Type="http://schemas.openxmlformats.org/officeDocument/2006/relationships/customXml" Target="../ink/ink432.xml"/><Relationship Id="rId94" Type="http://schemas.openxmlformats.org/officeDocument/2006/relationships/customXml" Target="../ink/ink440.xml"/><Relationship Id="rId99" Type="http://schemas.openxmlformats.org/officeDocument/2006/relationships/image" Target="../media/image442.png"/><Relationship Id="rId101" Type="http://schemas.openxmlformats.org/officeDocument/2006/relationships/image" Target="../media/image443.png"/><Relationship Id="rId122" Type="http://schemas.openxmlformats.org/officeDocument/2006/relationships/customXml" Target="../ink/ink454.xml"/><Relationship Id="rId143" Type="http://schemas.openxmlformats.org/officeDocument/2006/relationships/image" Target="../media/image464.png"/><Relationship Id="rId148" Type="http://schemas.openxmlformats.org/officeDocument/2006/relationships/customXml" Target="../ink/ink467.xml"/><Relationship Id="rId164" Type="http://schemas.openxmlformats.org/officeDocument/2006/relationships/customXml" Target="../ink/ink475.xml"/><Relationship Id="rId169" Type="http://schemas.openxmlformats.org/officeDocument/2006/relationships/image" Target="../media/image477.png"/><Relationship Id="rId185" Type="http://schemas.openxmlformats.org/officeDocument/2006/relationships/image" Target="../media/image485.png"/><Relationship Id="rId4" Type="http://schemas.openxmlformats.org/officeDocument/2006/relationships/customXml" Target="../ink/ink395.xml"/><Relationship Id="rId9" Type="http://schemas.openxmlformats.org/officeDocument/2006/relationships/image" Target="../media/image397.png"/><Relationship Id="rId180" Type="http://schemas.openxmlformats.org/officeDocument/2006/relationships/customXml" Target="../ink/ink483.xml"/><Relationship Id="rId26" Type="http://schemas.openxmlformats.org/officeDocument/2006/relationships/customXml" Target="../ink/ink40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4.xml"/><Relationship Id="rId3" Type="http://schemas.openxmlformats.org/officeDocument/2006/relationships/image" Target="../media/image491.png"/><Relationship Id="rId7" Type="http://schemas.openxmlformats.org/officeDocument/2006/relationships/image" Target="../media/image493.png"/><Relationship Id="rId2" Type="http://schemas.openxmlformats.org/officeDocument/2006/relationships/customXml" Target="../ink/ink49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93.xml"/><Relationship Id="rId11" Type="http://schemas.openxmlformats.org/officeDocument/2006/relationships/image" Target="../media/image495.png"/><Relationship Id="rId5" Type="http://schemas.openxmlformats.org/officeDocument/2006/relationships/image" Target="../media/image492.png"/><Relationship Id="rId10" Type="http://schemas.openxmlformats.org/officeDocument/2006/relationships/customXml" Target="../ink/ink495.xml"/><Relationship Id="rId4" Type="http://schemas.openxmlformats.org/officeDocument/2006/relationships/customXml" Target="../ink/ink492.xml"/><Relationship Id="rId9" Type="http://schemas.openxmlformats.org/officeDocument/2006/relationships/image" Target="../media/image494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1.png"/><Relationship Id="rId18" Type="http://schemas.openxmlformats.org/officeDocument/2006/relationships/customXml" Target="../ink/ink504.xml"/><Relationship Id="rId26" Type="http://schemas.openxmlformats.org/officeDocument/2006/relationships/customXml" Target="../ink/ink508.xml"/><Relationship Id="rId39" Type="http://schemas.openxmlformats.org/officeDocument/2006/relationships/image" Target="../media/image514.png"/><Relationship Id="rId21" Type="http://schemas.openxmlformats.org/officeDocument/2006/relationships/image" Target="../media/image505.png"/><Relationship Id="rId34" Type="http://schemas.openxmlformats.org/officeDocument/2006/relationships/customXml" Target="../ink/ink512.xml"/><Relationship Id="rId42" Type="http://schemas.openxmlformats.org/officeDocument/2006/relationships/customXml" Target="../ink/ink516.xml"/><Relationship Id="rId47" Type="http://schemas.openxmlformats.org/officeDocument/2006/relationships/image" Target="../media/image518.png"/><Relationship Id="rId50" Type="http://schemas.openxmlformats.org/officeDocument/2006/relationships/customXml" Target="../ink/ink520.xml"/><Relationship Id="rId55" Type="http://schemas.openxmlformats.org/officeDocument/2006/relationships/image" Target="../media/image522.png"/><Relationship Id="rId63" Type="http://schemas.openxmlformats.org/officeDocument/2006/relationships/image" Target="../media/image526.png"/><Relationship Id="rId7" Type="http://schemas.openxmlformats.org/officeDocument/2006/relationships/image" Target="../media/image498.png"/><Relationship Id="rId2" Type="http://schemas.openxmlformats.org/officeDocument/2006/relationships/customXml" Target="../ink/ink496.xml"/><Relationship Id="rId16" Type="http://schemas.openxmlformats.org/officeDocument/2006/relationships/customXml" Target="../ink/ink503.xml"/><Relationship Id="rId29" Type="http://schemas.openxmlformats.org/officeDocument/2006/relationships/image" Target="../media/image50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98.xml"/><Relationship Id="rId11" Type="http://schemas.openxmlformats.org/officeDocument/2006/relationships/image" Target="../media/image500.png"/><Relationship Id="rId24" Type="http://schemas.openxmlformats.org/officeDocument/2006/relationships/customXml" Target="../ink/ink507.xml"/><Relationship Id="rId32" Type="http://schemas.openxmlformats.org/officeDocument/2006/relationships/customXml" Target="../ink/ink511.xml"/><Relationship Id="rId37" Type="http://schemas.openxmlformats.org/officeDocument/2006/relationships/image" Target="../media/image513.png"/><Relationship Id="rId40" Type="http://schemas.openxmlformats.org/officeDocument/2006/relationships/customXml" Target="../ink/ink515.xml"/><Relationship Id="rId45" Type="http://schemas.openxmlformats.org/officeDocument/2006/relationships/image" Target="../media/image517.png"/><Relationship Id="rId53" Type="http://schemas.openxmlformats.org/officeDocument/2006/relationships/image" Target="../media/image521.png"/><Relationship Id="rId58" Type="http://schemas.openxmlformats.org/officeDocument/2006/relationships/customXml" Target="../ink/ink524.xml"/><Relationship Id="rId66" Type="http://schemas.openxmlformats.org/officeDocument/2006/relationships/customXml" Target="../ink/ink528.xml"/><Relationship Id="rId5" Type="http://schemas.openxmlformats.org/officeDocument/2006/relationships/image" Target="../media/image497.png"/><Relationship Id="rId15" Type="http://schemas.openxmlformats.org/officeDocument/2006/relationships/image" Target="../media/image502.png"/><Relationship Id="rId23" Type="http://schemas.openxmlformats.org/officeDocument/2006/relationships/image" Target="../media/image506.png"/><Relationship Id="rId28" Type="http://schemas.openxmlformats.org/officeDocument/2006/relationships/customXml" Target="../ink/ink509.xml"/><Relationship Id="rId36" Type="http://schemas.openxmlformats.org/officeDocument/2006/relationships/customXml" Target="../ink/ink513.xml"/><Relationship Id="rId49" Type="http://schemas.openxmlformats.org/officeDocument/2006/relationships/image" Target="../media/image519.png"/><Relationship Id="rId57" Type="http://schemas.openxmlformats.org/officeDocument/2006/relationships/image" Target="../media/image523.png"/><Relationship Id="rId61" Type="http://schemas.openxmlformats.org/officeDocument/2006/relationships/image" Target="../media/image525.png"/><Relationship Id="rId10" Type="http://schemas.openxmlformats.org/officeDocument/2006/relationships/customXml" Target="../ink/ink500.xml"/><Relationship Id="rId19" Type="http://schemas.openxmlformats.org/officeDocument/2006/relationships/image" Target="../media/image504.png"/><Relationship Id="rId31" Type="http://schemas.openxmlformats.org/officeDocument/2006/relationships/image" Target="../media/image510.png"/><Relationship Id="rId44" Type="http://schemas.openxmlformats.org/officeDocument/2006/relationships/customXml" Target="../ink/ink517.xml"/><Relationship Id="rId52" Type="http://schemas.openxmlformats.org/officeDocument/2006/relationships/customXml" Target="../ink/ink521.xml"/><Relationship Id="rId60" Type="http://schemas.openxmlformats.org/officeDocument/2006/relationships/customXml" Target="../ink/ink525.xml"/><Relationship Id="rId65" Type="http://schemas.openxmlformats.org/officeDocument/2006/relationships/image" Target="../media/image527.png"/><Relationship Id="rId4" Type="http://schemas.openxmlformats.org/officeDocument/2006/relationships/customXml" Target="../ink/ink497.xml"/><Relationship Id="rId9" Type="http://schemas.openxmlformats.org/officeDocument/2006/relationships/image" Target="../media/image499.png"/><Relationship Id="rId14" Type="http://schemas.openxmlformats.org/officeDocument/2006/relationships/customXml" Target="../ink/ink502.xml"/><Relationship Id="rId22" Type="http://schemas.openxmlformats.org/officeDocument/2006/relationships/customXml" Target="../ink/ink506.xml"/><Relationship Id="rId27" Type="http://schemas.openxmlformats.org/officeDocument/2006/relationships/image" Target="../media/image508.png"/><Relationship Id="rId30" Type="http://schemas.openxmlformats.org/officeDocument/2006/relationships/customXml" Target="../ink/ink510.xml"/><Relationship Id="rId35" Type="http://schemas.openxmlformats.org/officeDocument/2006/relationships/image" Target="../media/image512.png"/><Relationship Id="rId43" Type="http://schemas.openxmlformats.org/officeDocument/2006/relationships/image" Target="../media/image516.png"/><Relationship Id="rId48" Type="http://schemas.openxmlformats.org/officeDocument/2006/relationships/customXml" Target="../ink/ink519.xml"/><Relationship Id="rId56" Type="http://schemas.openxmlformats.org/officeDocument/2006/relationships/customXml" Target="../ink/ink523.xml"/><Relationship Id="rId64" Type="http://schemas.openxmlformats.org/officeDocument/2006/relationships/customXml" Target="../ink/ink527.xml"/><Relationship Id="rId8" Type="http://schemas.openxmlformats.org/officeDocument/2006/relationships/customXml" Target="../ink/ink499.xml"/><Relationship Id="rId51" Type="http://schemas.openxmlformats.org/officeDocument/2006/relationships/image" Target="../media/image520.png"/><Relationship Id="rId3" Type="http://schemas.openxmlformats.org/officeDocument/2006/relationships/image" Target="../media/image496.png"/><Relationship Id="rId12" Type="http://schemas.openxmlformats.org/officeDocument/2006/relationships/customXml" Target="../ink/ink501.xml"/><Relationship Id="rId17" Type="http://schemas.openxmlformats.org/officeDocument/2006/relationships/image" Target="../media/image503.png"/><Relationship Id="rId25" Type="http://schemas.openxmlformats.org/officeDocument/2006/relationships/image" Target="../media/image507.png"/><Relationship Id="rId33" Type="http://schemas.openxmlformats.org/officeDocument/2006/relationships/image" Target="../media/image511.png"/><Relationship Id="rId38" Type="http://schemas.openxmlformats.org/officeDocument/2006/relationships/customXml" Target="../ink/ink514.xml"/><Relationship Id="rId46" Type="http://schemas.openxmlformats.org/officeDocument/2006/relationships/customXml" Target="../ink/ink518.xml"/><Relationship Id="rId59" Type="http://schemas.openxmlformats.org/officeDocument/2006/relationships/image" Target="../media/image524.png"/><Relationship Id="rId67" Type="http://schemas.openxmlformats.org/officeDocument/2006/relationships/image" Target="../media/image528.png"/><Relationship Id="rId20" Type="http://schemas.openxmlformats.org/officeDocument/2006/relationships/customXml" Target="../ink/ink505.xml"/><Relationship Id="rId41" Type="http://schemas.openxmlformats.org/officeDocument/2006/relationships/image" Target="../media/image515.png"/><Relationship Id="rId54" Type="http://schemas.openxmlformats.org/officeDocument/2006/relationships/customXml" Target="../ink/ink522.xml"/><Relationship Id="rId62" Type="http://schemas.openxmlformats.org/officeDocument/2006/relationships/customXml" Target="../ink/ink52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32.xml"/><Relationship Id="rId13" Type="http://schemas.openxmlformats.org/officeDocument/2006/relationships/image" Target="../media/image534.png"/><Relationship Id="rId18" Type="http://schemas.openxmlformats.org/officeDocument/2006/relationships/customXml" Target="../ink/ink537.xml"/><Relationship Id="rId3" Type="http://schemas.openxmlformats.org/officeDocument/2006/relationships/image" Target="../media/image529.png"/><Relationship Id="rId21" Type="http://schemas.openxmlformats.org/officeDocument/2006/relationships/image" Target="../media/image538.png"/><Relationship Id="rId7" Type="http://schemas.openxmlformats.org/officeDocument/2006/relationships/image" Target="../media/image531.png"/><Relationship Id="rId12" Type="http://schemas.openxmlformats.org/officeDocument/2006/relationships/customXml" Target="../ink/ink534.xml"/><Relationship Id="rId17" Type="http://schemas.openxmlformats.org/officeDocument/2006/relationships/image" Target="../media/image536.png"/><Relationship Id="rId2" Type="http://schemas.openxmlformats.org/officeDocument/2006/relationships/customXml" Target="../ink/ink529.xml"/><Relationship Id="rId16" Type="http://schemas.openxmlformats.org/officeDocument/2006/relationships/customXml" Target="../ink/ink536.xml"/><Relationship Id="rId20" Type="http://schemas.openxmlformats.org/officeDocument/2006/relationships/customXml" Target="../ink/ink53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31.xml"/><Relationship Id="rId11" Type="http://schemas.openxmlformats.org/officeDocument/2006/relationships/image" Target="../media/image533.png"/><Relationship Id="rId5" Type="http://schemas.openxmlformats.org/officeDocument/2006/relationships/image" Target="../media/image530.png"/><Relationship Id="rId15" Type="http://schemas.openxmlformats.org/officeDocument/2006/relationships/image" Target="../media/image535.png"/><Relationship Id="rId10" Type="http://schemas.openxmlformats.org/officeDocument/2006/relationships/customXml" Target="../ink/ink533.xml"/><Relationship Id="rId19" Type="http://schemas.openxmlformats.org/officeDocument/2006/relationships/image" Target="../media/image537.png"/><Relationship Id="rId4" Type="http://schemas.openxmlformats.org/officeDocument/2006/relationships/customXml" Target="../ink/ink530.xml"/><Relationship Id="rId9" Type="http://schemas.openxmlformats.org/officeDocument/2006/relationships/image" Target="../media/image532.png"/><Relationship Id="rId14" Type="http://schemas.openxmlformats.org/officeDocument/2006/relationships/customXml" Target="../ink/ink5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15F5-8AB6-BAD7-FB37-13CC11E91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1E2B0-7232-6547-6E7A-50198103D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0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FA4755B-5B8B-C492-94E1-0495F0A4E27C}"/>
                  </a:ext>
                </a:extLst>
              </p14:cNvPr>
              <p14:cNvContentPartPr/>
              <p14:nvPr/>
            </p14:nvContentPartPr>
            <p14:xfrm>
              <a:off x="-62241" y="2401936"/>
              <a:ext cx="3208320" cy="2870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FA4755B-5B8B-C492-94E1-0495F0A4E2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0881" y="2392936"/>
                <a:ext cx="3225960" cy="28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147CD08-DE36-F89B-F7EE-2F12A583A4AE}"/>
                  </a:ext>
                </a:extLst>
              </p14:cNvPr>
              <p14:cNvContentPartPr/>
              <p14:nvPr/>
            </p14:nvContentPartPr>
            <p14:xfrm>
              <a:off x="1678485" y="5279416"/>
              <a:ext cx="1165320" cy="430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147CD08-DE36-F89B-F7EE-2F12A583A4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4165" y="5275096"/>
                <a:ext cx="117396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ED2A51E-A981-CBB0-CF38-4D0669FFF598}"/>
                  </a:ext>
                </a:extLst>
              </p14:cNvPr>
              <p14:cNvContentPartPr/>
              <p14:nvPr/>
            </p14:nvContentPartPr>
            <p14:xfrm>
              <a:off x="-80835" y="5285896"/>
              <a:ext cx="782280" cy="387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ED2A51E-A981-CBB0-CF38-4D0669FFF5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85155" y="5281576"/>
                <a:ext cx="79092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D0BF1F5-5684-93C8-6B15-07E8A21768AD}"/>
                  </a:ext>
                </a:extLst>
              </p14:cNvPr>
              <p14:cNvContentPartPr/>
              <p14:nvPr/>
            </p14:nvContentPartPr>
            <p14:xfrm>
              <a:off x="640965" y="3220216"/>
              <a:ext cx="1150920" cy="3593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D0BF1F5-5684-93C8-6B15-07E8A21768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6645" y="3215896"/>
                <a:ext cx="1159560" cy="360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D8511B60-73F2-8F41-375C-4A9E2097B40A}"/>
              </a:ext>
            </a:extLst>
          </p:cNvPr>
          <p:cNvGrpSpPr/>
          <p:nvPr/>
        </p:nvGrpSpPr>
        <p:grpSpPr>
          <a:xfrm>
            <a:off x="3037485" y="2383216"/>
            <a:ext cx="4104954" cy="4182480"/>
            <a:chOff x="3037485" y="2383216"/>
            <a:chExt cx="4104954" cy="418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6ADD58B-5449-47B9-E4A1-439B8FD22CED}"/>
                    </a:ext>
                  </a:extLst>
                </p14:cNvPr>
                <p14:cNvContentPartPr/>
                <p14:nvPr/>
              </p14:nvContentPartPr>
              <p14:xfrm>
                <a:off x="3640359" y="2383216"/>
                <a:ext cx="3502080" cy="15940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6ADD58B-5449-47B9-E4A1-439B8FD22CE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36039" y="2378896"/>
                  <a:ext cx="3510720" cy="160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A85D42F-A23E-F459-964E-460F7B8B9A3D}"/>
                    </a:ext>
                  </a:extLst>
                </p14:cNvPr>
                <p14:cNvContentPartPr/>
                <p14:nvPr/>
              </p14:nvContentPartPr>
              <p14:xfrm>
                <a:off x="3105399" y="3574816"/>
                <a:ext cx="1582200" cy="1727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A85D42F-A23E-F459-964E-460F7B8B9A3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01079" y="3570496"/>
                  <a:ext cx="1590840" cy="173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81BDBD4-8EA6-AEB8-91A8-1EDAD9155582}"/>
                    </a:ext>
                  </a:extLst>
                </p14:cNvPr>
                <p14:cNvContentPartPr/>
                <p14:nvPr/>
              </p14:nvContentPartPr>
              <p14:xfrm>
                <a:off x="3037485" y="3837256"/>
                <a:ext cx="1387080" cy="2728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81BDBD4-8EA6-AEB8-91A8-1EDAD91555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33165" y="3832936"/>
                  <a:ext cx="1395720" cy="27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2798405-48CF-973F-9019-6B0369AED250}"/>
                    </a:ext>
                  </a:extLst>
                </p14:cNvPr>
                <p14:cNvContentPartPr/>
                <p14:nvPr/>
              </p14:nvContentPartPr>
              <p14:xfrm>
                <a:off x="3515565" y="4561576"/>
                <a:ext cx="306720" cy="439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2798405-48CF-973F-9019-6B0369AED2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11245" y="4557256"/>
                  <a:ext cx="31536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942BF0F-7478-A798-B14C-21C1B31DECCD}"/>
                    </a:ext>
                  </a:extLst>
                </p14:cNvPr>
                <p14:cNvContentPartPr/>
                <p14:nvPr/>
              </p14:nvContentPartPr>
              <p14:xfrm>
                <a:off x="3451485" y="4670656"/>
                <a:ext cx="398520" cy="333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942BF0F-7478-A798-B14C-21C1B31DEC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47165" y="4666336"/>
                  <a:ext cx="407160" cy="341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3851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27DF22-D6C7-28FE-7F60-06292B93E654}"/>
                  </a:ext>
                </a:extLst>
              </p14:cNvPr>
              <p14:cNvContentPartPr/>
              <p14:nvPr/>
            </p14:nvContentPartPr>
            <p14:xfrm>
              <a:off x="1064919" y="2502736"/>
              <a:ext cx="7440840" cy="4330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27DF22-D6C7-28FE-7F60-06292B93E6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5919" y="2494096"/>
                <a:ext cx="7458480" cy="43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BCDDFC6-72F4-BA08-7585-270E2EFAE0F1}"/>
                  </a:ext>
                </a:extLst>
              </p14:cNvPr>
              <p14:cNvContentPartPr/>
              <p14:nvPr/>
            </p14:nvContentPartPr>
            <p14:xfrm>
              <a:off x="1338879" y="3047416"/>
              <a:ext cx="2892600" cy="3238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BCDDFC6-72F4-BA08-7585-270E2EFAE0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9879" y="3038416"/>
                <a:ext cx="2910240" cy="32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29B444-7D06-1037-8AFF-FA4E6C68A7B2}"/>
                  </a:ext>
                </a:extLst>
              </p14:cNvPr>
              <p14:cNvContentPartPr/>
              <p14:nvPr/>
            </p14:nvContentPartPr>
            <p14:xfrm>
              <a:off x="5415879" y="2841856"/>
              <a:ext cx="2707200" cy="330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29B444-7D06-1037-8AFF-FA4E6C68A7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06879" y="2832856"/>
                <a:ext cx="2724840" cy="332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8E9605FA-0442-C48A-7035-200E8D7A6599}"/>
              </a:ext>
            </a:extLst>
          </p:cNvPr>
          <p:cNvGrpSpPr/>
          <p:nvPr/>
        </p:nvGrpSpPr>
        <p:grpSpPr>
          <a:xfrm>
            <a:off x="1842879" y="3765976"/>
            <a:ext cx="790920" cy="381240"/>
            <a:chOff x="1842879" y="3765976"/>
            <a:chExt cx="790920" cy="38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3B6540-81E5-428B-EA9C-7D07F6E74F46}"/>
                    </a:ext>
                  </a:extLst>
                </p14:cNvPr>
                <p14:cNvContentPartPr/>
                <p14:nvPr/>
              </p14:nvContentPartPr>
              <p14:xfrm>
                <a:off x="1842879" y="3911776"/>
                <a:ext cx="180720" cy="235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3B6540-81E5-428B-EA9C-7D07F6E74F4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38559" y="3907456"/>
                  <a:ext cx="1893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E9932C3-21EA-2D49-84A5-BF72C2C60B6D}"/>
                    </a:ext>
                  </a:extLst>
                </p14:cNvPr>
                <p14:cNvContentPartPr/>
                <p14:nvPr/>
              </p14:nvContentPartPr>
              <p14:xfrm>
                <a:off x="2114679" y="3978376"/>
                <a:ext cx="146160" cy="106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E9932C3-21EA-2D49-84A5-BF72C2C60B6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10359" y="3974056"/>
                  <a:ext cx="1548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5CDFA53-BB40-A2ED-F762-BC236BE7A310}"/>
                    </a:ext>
                  </a:extLst>
                </p14:cNvPr>
                <p14:cNvContentPartPr/>
                <p14:nvPr/>
              </p14:nvContentPartPr>
              <p14:xfrm>
                <a:off x="2298639" y="3765976"/>
                <a:ext cx="335160" cy="280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5CDFA53-BB40-A2ED-F762-BC236BE7A31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94319" y="3761656"/>
                  <a:ext cx="343800" cy="28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AB9D53-5DF9-A455-05F0-60ABF3B1B4AE}"/>
              </a:ext>
            </a:extLst>
          </p:cNvPr>
          <p:cNvGrpSpPr/>
          <p:nvPr/>
        </p:nvGrpSpPr>
        <p:grpSpPr>
          <a:xfrm>
            <a:off x="5813319" y="4536016"/>
            <a:ext cx="688680" cy="359280"/>
            <a:chOff x="5813319" y="4536016"/>
            <a:chExt cx="688680" cy="35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8EC07C-A6F5-8F29-0847-6A8811732B0C}"/>
                    </a:ext>
                  </a:extLst>
                </p14:cNvPr>
                <p14:cNvContentPartPr/>
                <p14:nvPr/>
              </p14:nvContentPartPr>
              <p14:xfrm>
                <a:off x="5813319" y="4680376"/>
                <a:ext cx="190800" cy="214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8EC07C-A6F5-8F29-0847-6A8811732B0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08999" y="4676056"/>
                  <a:ext cx="1994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74C9319-6678-3A54-7A6B-D0618F1E664A}"/>
                    </a:ext>
                  </a:extLst>
                </p14:cNvPr>
                <p14:cNvContentPartPr/>
                <p14:nvPr/>
              </p14:nvContentPartPr>
              <p14:xfrm>
                <a:off x="6035079" y="4754896"/>
                <a:ext cx="142920" cy="108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74C9319-6678-3A54-7A6B-D0618F1E664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30759" y="4750576"/>
                  <a:ext cx="1515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A971883-FE1E-9869-89CC-8E7B43377D90}"/>
                    </a:ext>
                  </a:extLst>
                </p14:cNvPr>
                <p14:cNvContentPartPr/>
                <p14:nvPr/>
              </p14:nvContentPartPr>
              <p14:xfrm>
                <a:off x="6148119" y="4743376"/>
                <a:ext cx="224280" cy="99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A971883-FE1E-9869-89CC-8E7B43377D9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43799" y="4739056"/>
                  <a:ext cx="2329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F490A3C-2AA2-B30C-4F0E-9CDC8FC055C4}"/>
                    </a:ext>
                  </a:extLst>
                </p14:cNvPr>
                <p14:cNvContentPartPr/>
                <p14:nvPr/>
              </p14:nvContentPartPr>
              <p14:xfrm>
                <a:off x="6339639" y="4536016"/>
                <a:ext cx="162360" cy="266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F490A3C-2AA2-B30C-4F0E-9CDC8FC055C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35319" y="4531696"/>
                  <a:ext cx="171000" cy="275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89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08169D-8587-5212-6F79-8C27276676FD}"/>
              </a:ext>
            </a:extLst>
          </p:cNvPr>
          <p:cNvGrpSpPr/>
          <p:nvPr/>
        </p:nvGrpSpPr>
        <p:grpSpPr>
          <a:xfrm>
            <a:off x="1054119" y="708856"/>
            <a:ext cx="1855080" cy="483480"/>
            <a:chOff x="1054119" y="708856"/>
            <a:chExt cx="1855080" cy="48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BB065E1-921B-C47D-7EBF-F437DF0A4706}"/>
                    </a:ext>
                  </a:extLst>
                </p14:cNvPr>
                <p14:cNvContentPartPr/>
                <p14:nvPr/>
              </p14:nvContentPartPr>
              <p14:xfrm>
                <a:off x="1054119" y="815416"/>
                <a:ext cx="196560" cy="3769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BB065E1-921B-C47D-7EBF-F437DF0A470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49799" y="811096"/>
                  <a:ext cx="20520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198DA54-9746-A226-DFA5-59E9E164B864}"/>
                    </a:ext>
                  </a:extLst>
                </p14:cNvPr>
                <p14:cNvContentPartPr/>
                <p14:nvPr/>
              </p14:nvContentPartPr>
              <p14:xfrm>
                <a:off x="1086159" y="1029256"/>
                <a:ext cx="108720" cy="25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198DA54-9746-A226-DFA5-59E9E164B86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81839" y="1024936"/>
                  <a:ext cx="1173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C5F4C12-3719-4B47-7B6D-BFE138C3A786}"/>
                    </a:ext>
                  </a:extLst>
                </p14:cNvPr>
                <p14:cNvContentPartPr/>
                <p14:nvPr/>
              </p14:nvContentPartPr>
              <p14:xfrm>
                <a:off x="1358679" y="802096"/>
                <a:ext cx="207720" cy="340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C5F4C12-3719-4B47-7B6D-BFE138C3A78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54359" y="797776"/>
                  <a:ext cx="21636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7EAD88C-54D1-763D-60B1-916536D940E0}"/>
                    </a:ext>
                  </a:extLst>
                </p14:cNvPr>
                <p14:cNvContentPartPr/>
                <p14:nvPr/>
              </p14:nvContentPartPr>
              <p14:xfrm>
                <a:off x="1693479" y="938896"/>
                <a:ext cx="143640" cy="23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7EAD88C-54D1-763D-60B1-916536D940E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89159" y="934576"/>
                  <a:ext cx="1522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03B65DC-1DFC-145F-1EF4-00C338421A34}"/>
                    </a:ext>
                  </a:extLst>
                </p14:cNvPr>
                <p14:cNvContentPartPr/>
                <p14:nvPr/>
              </p14:nvContentPartPr>
              <p14:xfrm>
                <a:off x="1720839" y="1004776"/>
                <a:ext cx="149400" cy="42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03B65DC-1DFC-145F-1EF4-00C338421A3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16519" y="1000456"/>
                  <a:ext cx="1580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70B337B-F6AC-F58C-8614-A8FF2F0B289D}"/>
                    </a:ext>
                  </a:extLst>
                </p14:cNvPr>
                <p14:cNvContentPartPr/>
                <p14:nvPr/>
              </p14:nvContentPartPr>
              <p14:xfrm>
                <a:off x="2065359" y="708856"/>
                <a:ext cx="843840" cy="470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70B337B-F6AC-F58C-8614-A8FF2F0B289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61039" y="704536"/>
                  <a:ext cx="852480" cy="47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058667-C442-1BFD-2FDF-51EC0186F0D7}"/>
              </a:ext>
            </a:extLst>
          </p:cNvPr>
          <p:cNvGrpSpPr/>
          <p:nvPr/>
        </p:nvGrpSpPr>
        <p:grpSpPr>
          <a:xfrm>
            <a:off x="3076239" y="708136"/>
            <a:ext cx="1841040" cy="477360"/>
            <a:chOff x="3076239" y="708136"/>
            <a:chExt cx="1841040" cy="47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45B88DC-2B94-68C5-F29B-D0DB5DD58007}"/>
                    </a:ext>
                  </a:extLst>
                </p14:cNvPr>
                <p14:cNvContentPartPr/>
                <p14:nvPr/>
              </p14:nvContentPartPr>
              <p14:xfrm>
                <a:off x="3076239" y="774736"/>
                <a:ext cx="173160" cy="355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45B88DC-2B94-68C5-F29B-D0DB5DD5800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71919" y="770416"/>
                  <a:ext cx="1818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5B43522-36B9-316D-99D9-214411CBEF02}"/>
                    </a:ext>
                  </a:extLst>
                </p14:cNvPr>
                <p14:cNvContentPartPr/>
                <p14:nvPr/>
              </p14:nvContentPartPr>
              <p14:xfrm>
                <a:off x="3127359" y="988216"/>
                <a:ext cx="85320" cy="30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5B43522-36B9-316D-99D9-214411CBEF0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23039" y="983896"/>
                  <a:ext cx="939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65EFD27-4F68-3860-EAA1-6B0980CBDD31}"/>
                    </a:ext>
                  </a:extLst>
                </p14:cNvPr>
                <p14:cNvContentPartPr/>
                <p14:nvPr/>
              </p14:nvContentPartPr>
              <p14:xfrm>
                <a:off x="3323919" y="725776"/>
                <a:ext cx="168120" cy="321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65EFD27-4F68-3860-EAA1-6B0980CBDD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19599" y="721456"/>
                  <a:ext cx="1767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259989-5C7B-DD71-DDE8-52D19FE87CEC}"/>
                    </a:ext>
                  </a:extLst>
                </p14:cNvPr>
                <p14:cNvContentPartPr/>
                <p14:nvPr/>
              </p14:nvContentPartPr>
              <p14:xfrm>
                <a:off x="3607959" y="873016"/>
                <a:ext cx="123840" cy="16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259989-5C7B-DD71-DDE8-52D19FE87CE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03639" y="868696"/>
                  <a:ext cx="1324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646C766-E76E-A064-8572-3B28ACCBACC2}"/>
                    </a:ext>
                  </a:extLst>
                </p14:cNvPr>
                <p14:cNvContentPartPr/>
                <p14:nvPr/>
              </p14:nvContentPartPr>
              <p14:xfrm>
                <a:off x="3682479" y="996136"/>
                <a:ext cx="140040" cy="25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646C766-E76E-A064-8572-3B28ACCBACC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78159" y="991816"/>
                  <a:ext cx="1486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A9D2915-1637-7EF1-B253-FB72BC4C361D}"/>
                    </a:ext>
                  </a:extLst>
                </p14:cNvPr>
                <p14:cNvContentPartPr/>
                <p14:nvPr/>
              </p14:nvContentPartPr>
              <p14:xfrm>
                <a:off x="3976959" y="708136"/>
                <a:ext cx="940320" cy="477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A9D2915-1637-7EF1-B253-FB72BC4C361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72639" y="703816"/>
                  <a:ext cx="948960" cy="48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4510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818DE7A-FA3D-B630-0734-D5FDBF4366AD}"/>
                  </a:ext>
                </a:extLst>
              </p14:cNvPr>
              <p14:cNvContentPartPr/>
              <p14:nvPr/>
            </p14:nvContentPartPr>
            <p14:xfrm>
              <a:off x="927759" y="2643496"/>
              <a:ext cx="2437560" cy="11458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818DE7A-FA3D-B630-0734-D5FDBF4366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3439" y="2639176"/>
                <a:ext cx="2446200" cy="11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372AE0-E0CE-1CB6-7F00-3C6C3A398C1C}"/>
                  </a:ext>
                </a:extLst>
              </p14:cNvPr>
              <p14:cNvContentPartPr/>
              <p14:nvPr/>
            </p14:nvContentPartPr>
            <p14:xfrm>
              <a:off x="551559" y="1111696"/>
              <a:ext cx="6227640" cy="5353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372AE0-E0CE-1CB6-7F00-3C6C3A398C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7239" y="1107376"/>
                <a:ext cx="6236280" cy="536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235EF1-6444-A6B3-D2AC-9CB4C89DB7D6}"/>
                  </a:ext>
                </a:extLst>
              </p14:cNvPr>
              <p14:cNvContentPartPr/>
              <p14:nvPr/>
            </p14:nvContentPartPr>
            <p14:xfrm>
              <a:off x="1106679" y="2009536"/>
              <a:ext cx="227880" cy="339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235EF1-6444-A6B3-D2AC-9CB4C89DB7D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2359" y="2005216"/>
                <a:ext cx="23652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33338F-C8D3-D36B-D89D-E31F7BA7150D}"/>
                  </a:ext>
                </a:extLst>
              </p14:cNvPr>
              <p14:cNvContentPartPr/>
              <p14:nvPr/>
            </p14:nvContentPartPr>
            <p14:xfrm>
              <a:off x="1201719" y="2215816"/>
              <a:ext cx="141120" cy="3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33338F-C8D3-D36B-D89D-E31F7BA715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97399" y="2211496"/>
                <a:ext cx="14976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09B7826-7A10-A3C5-DCBA-D8D12BE050A9}"/>
                  </a:ext>
                </a:extLst>
              </p14:cNvPr>
              <p14:cNvContentPartPr/>
              <p14:nvPr/>
            </p14:nvContentPartPr>
            <p14:xfrm>
              <a:off x="1415919" y="2133736"/>
              <a:ext cx="357480" cy="199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09B7826-7A10-A3C5-DCBA-D8D12BE050A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1599" y="2129416"/>
                <a:ext cx="3661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DFBE174-FCE5-1FEC-460B-42A807FE1431}"/>
                  </a:ext>
                </a:extLst>
              </p14:cNvPr>
              <p14:cNvContentPartPr/>
              <p14:nvPr/>
            </p14:nvContentPartPr>
            <p14:xfrm>
              <a:off x="1820199" y="2050936"/>
              <a:ext cx="150120" cy="101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DFBE174-FCE5-1FEC-460B-42A807FE143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15879" y="2046616"/>
                <a:ext cx="15876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79C0F43-81E5-34B4-0AA1-9A9B4F73EC34}"/>
                  </a:ext>
                </a:extLst>
              </p14:cNvPr>
              <p14:cNvContentPartPr/>
              <p14:nvPr/>
            </p14:nvContentPartPr>
            <p14:xfrm>
              <a:off x="1806159" y="1999816"/>
              <a:ext cx="216720" cy="291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79C0F43-81E5-34B4-0AA1-9A9B4F73EC3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01839" y="1995496"/>
                <a:ext cx="22536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6A8EFD-566F-EE10-589A-B6261B141D68}"/>
                  </a:ext>
                </a:extLst>
              </p14:cNvPr>
              <p14:cNvContentPartPr/>
              <p14:nvPr/>
            </p14:nvContentPartPr>
            <p14:xfrm>
              <a:off x="2035479" y="2100616"/>
              <a:ext cx="127440" cy="141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6A8EFD-566F-EE10-589A-B6261B141D6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31159" y="2096296"/>
                <a:ext cx="1360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B09A3B7-A344-F1A9-9E7B-B2A0A0A5F9BE}"/>
                  </a:ext>
                </a:extLst>
              </p14:cNvPr>
              <p14:cNvContentPartPr/>
              <p14:nvPr/>
            </p14:nvContentPartPr>
            <p14:xfrm>
              <a:off x="2350479" y="2166136"/>
              <a:ext cx="26640" cy="41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B09A3B7-A344-F1A9-9E7B-B2A0A0A5F9B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46159" y="2161816"/>
                <a:ext cx="352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FF2B7F7-C6F1-A4F9-20E8-0BBA99A44646}"/>
                  </a:ext>
                </a:extLst>
              </p14:cNvPr>
              <p14:cNvContentPartPr/>
              <p14:nvPr/>
            </p14:nvContentPartPr>
            <p14:xfrm>
              <a:off x="2531919" y="2086216"/>
              <a:ext cx="91440" cy="176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FF2B7F7-C6F1-A4F9-20E8-0BBA99A4464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27599" y="2081896"/>
                <a:ext cx="10008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0059DA6-8378-660E-4A3E-E62F337ED306}"/>
                  </a:ext>
                </a:extLst>
              </p14:cNvPr>
              <p14:cNvContentPartPr/>
              <p14:nvPr/>
            </p14:nvContentPartPr>
            <p14:xfrm>
              <a:off x="2530479" y="2034376"/>
              <a:ext cx="3960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0059DA6-8378-660E-4A3E-E62F337ED30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26159" y="2030056"/>
                <a:ext cx="4824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4A6816E-B874-39EA-B6B5-95DB95516144}"/>
                  </a:ext>
                </a:extLst>
              </p14:cNvPr>
              <p14:cNvContentPartPr/>
              <p14:nvPr/>
            </p14:nvContentPartPr>
            <p14:xfrm>
              <a:off x="2661879" y="2117536"/>
              <a:ext cx="182160" cy="154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4A6816E-B874-39EA-B6B5-95DB9551614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57559" y="2113216"/>
                <a:ext cx="1908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95A8B15-A02E-1BB0-F90B-8107D21D44DB}"/>
                  </a:ext>
                </a:extLst>
              </p14:cNvPr>
              <p14:cNvContentPartPr/>
              <p14:nvPr/>
            </p14:nvContentPartPr>
            <p14:xfrm>
              <a:off x="2826039" y="2112856"/>
              <a:ext cx="173520" cy="137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95A8B15-A02E-1BB0-F90B-8107D21D44D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21719" y="2108536"/>
                <a:ext cx="1821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B2E2AFF-2011-6459-B894-2DE407DF6074}"/>
                  </a:ext>
                </a:extLst>
              </p14:cNvPr>
              <p14:cNvContentPartPr/>
              <p14:nvPr/>
            </p14:nvContentPartPr>
            <p14:xfrm>
              <a:off x="1538679" y="1257496"/>
              <a:ext cx="113400" cy="307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B2E2AFF-2011-6459-B894-2DE407DF607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34359" y="1253176"/>
                <a:ext cx="12204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8754F4A-E5ED-C97E-6498-6DAA54A80F47}"/>
                  </a:ext>
                </a:extLst>
              </p14:cNvPr>
              <p14:cNvContentPartPr/>
              <p14:nvPr/>
            </p14:nvContentPartPr>
            <p14:xfrm>
              <a:off x="1567119" y="1465936"/>
              <a:ext cx="96840" cy="47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8754F4A-E5ED-C97E-6498-6DAA54A80F4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62799" y="1461616"/>
                <a:ext cx="1054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B749B55-85C5-E104-4682-885370012424}"/>
                  </a:ext>
                </a:extLst>
              </p14:cNvPr>
              <p14:cNvContentPartPr/>
              <p14:nvPr/>
            </p14:nvContentPartPr>
            <p14:xfrm>
              <a:off x="1710759" y="1453696"/>
              <a:ext cx="200160" cy="145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B749B55-85C5-E104-4682-88537001242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06439" y="1449376"/>
                <a:ext cx="2088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7F33234-3E01-15CB-108D-0F1BCFCB43A5}"/>
                  </a:ext>
                </a:extLst>
              </p14:cNvPr>
              <p14:cNvContentPartPr/>
              <p14:nvPr/>
            </p14:nvContentPartPr>
            <p14:xfrm>
              <a:off x="1900479" y="1240216"/>
              <a:ext cx="117000" cy="303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7F33234-3E01-15CB-108D-0F1BCFCB43A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96159" y="1235896"/>
                <a:ext cx="12564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144026A-39C2-FC47-62FD-EC5FCB5A6159}"/>
                  </a:ext>
                </a:extLst>
              </p14:cNvPr>
              <p14:cNvContentPartPr/>
              <p14:nvPr/>
            </p14:nvContentPartPr>
            <p14:xfrm>
              <a:off x="2033319" y="1269736"/>
              <a:ext cx="330120" cy="288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144026A-39C2-FC47-62FD-EC5FCB5A615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028999" y="1265416"/>
                <a:ext cx="33876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AA6C323-2E23-6C78-3307-0DAD847EB69F}"/>
                  </a:ext>
                </a:extLst>
              </p14:cNvPr>
              <p14:cNvContentPartPr/>
              <p14:nvPr/>
            </p14:nvContentPartPr>
            <p14:xfrm>
              <a:off x="2442279" y="1341376"/>
              <a:ext cx="257760" cy="229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AA6C323-2E23-6C78-3307-0DAD847EB69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37959" y="1337056"/>
                <a:ext cx="26640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DC58DA2-DFF6-B701-3B5B-3B4F9D3A0C2C}"/>
                  </a:ext>
                </a:extLst>
              </p14:cNvPr>
              <p14:cNvContentPartPr/>
              <p14:nvPr/>
            </p14:nvContentPartPr>
            <p14:xfrm>
              <a:off x="1894359" y="3936976"/>
              <a:ext cx="10080" cy="111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DC58DA2-DFF6-B701-3B5B-3B4F9D3A0C2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890039" y="3932656"/>
                <a:ext cx="1872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A840B28-CADD-E9C5-6C6B-204A1BC5B85D}"/>
                  </a:ext>
                </a:extLst>
              </p14:cNvPr>
              <p14:cNvContentPartPr/>
              <p14:nvPr/>
            </p14:nvContentPartPr>
            <p14:xfrm>
              <a:off x="1985079" y="4217416"/>
              <a:ext cx="21960" cy="1267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A840B28-CADD-E9C5-6C6B-204A1BC5B85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980759" y="4213096"/>
                <a:ext cx="3060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9C0F712-4F3E-1819-4891-2F4C02A13054}"/>
                  </a:ext>
                </a:extLst>
              </p14:cNvPr>
              <p14:cNvContentPartPr/>
              <p14:nvPr/>
            </p14:nvContentPartPr>
            <p14:xfrm>
              <a:off x="1907319" y="4439536"/>
              <a:ext cx="119520" cy="8337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9C0F712-4F3E-1819-4891-2F4C02A1305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902999" y="4435216"/>
                <a:ext cx="128160" cy="84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50C2A27-1D31-1C5E-B4B6-5CD528D8A66A}"/>
                  </a:ext>
                </a:extLst>
              </p14:cNvPr>
              <p14:cNvContentPartPr/>
              <p14:nvPr/>
            </p14:nvContentPartPr>
            <p14:xfrm>
              <a:off x="2166159" y="5321536"/>
              <a:ext cx="33120" cy="151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50C2A27-1D31-1C5E-B4B6-5CD528D8A66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161839" y="5317216"/>
                <a:ext cx="4176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56E4973-D999-D251-DDBA-8F517FB0B747}"/>
                  </a:ext>
                </a:extLst>
              </p14:cNvPr>
              <p14:cNvContentPartPr/>
              <p14:nvPr/>
            </p14:nvContentPartPr>
            <p14:xfrm>
              <a:off x="1169679" y="3030856"/>
              <a:ext cx="419400" cy="583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56E4973-D999-D251-DDBA-8F517FB0B74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65359" y="3026536"/>
                <a:ext cx="42804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9DF1F6B-28EE-BB40-AE67-5F07373D1C55}"/>
                  </a:ext>
                </a:extLst>
              </p14:cNvPr>
              <p14:cNvContentPartPr/>
              <p14:nvPr/>
            </p14:nvContentPartPr>
            <p14:xfrm>
              <a:off x="1713279" y="2974696"/>
              <a:ext cx="272160" cy="374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9DF1F6B-28EE-BB40-AE67-5F07373D1C5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708959" y="2970376"/>
                <a:ext cx="28080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85F4AA0-E7DE-7F6F-DA4C-92940250C99A}"/>
                  </a:ext>
                </a:extLst>
              </p14:cNvPr>
              <p14:cNvContentPartPr/>
              <p14:nvPr/>
            </p14:nvContentPartPr>
            <p14:xfrm>
              <a:off x="2331039" y="2965336"/>
              <a:ext cx="23760" cy="35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85F4AA0-E7DE-7F6F-DA4C-92940250C99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326719" y="2961016"/>
                <a:ext cx="324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F2700B5-12D1-CA95-20B9-7FA755248F81}"/>
                  </a:ext>
                </a:extLst>
              </p14:cNvPr>
              <p14:cNvContentPartPr/>
              <p14:nvPr/>
            </p14:nvContentPartPr>
            <p14:xfrm>
              <a:off x="2494839" y="2840416"/>
              <a:ext cx="214560" cy="1980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F2700B5-12D1-CA95-20B9-7FA755248F8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490519" y="2836096"/>
                <a:ext cx="22320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B6710EF-01D2-710E-3BF3-96672D004291}"/>
                  </a:ext>
                </a:extLst>
              </p14:cNvPr>
              <p14:cNvContentPartPr/>
              <p14:nvPr/>
            </p14:nvContentPartPr>
            <p14:xfrm>
              <a:off x="2763039" y="2899456"/>
              <a:ext cx="38160" cy="2077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B6710EF-01D2-710E-3BF3-96672D00429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758719" y="2895136"/>
                <a:ext cx="4680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2936A7B-E8E2-A52C-7733-AFE59E4B46EF}"/>
                  </a:ext>
                </a:extLst>
              </p14:cNvPr>
              <p14:cNvContentPartPr/>
              <p14:nvPr/>
            </p14:nvContentPartPr>
            <p14:xfrm>
              <a:off x="2766279" y="2873896"/>
              <a:ext cx="132120" cy="126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2936A7B-E8E2-A52C-7733-AFE59E4B46E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761959" y="2869576"/>
                <a:ext cx="14076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8E6E10A-BD85-CB38-B705-BD8734C57466}"/>
                  </a:ext>
                </a:extLst>
              </p14:cNvPr>
              <p14:cNvContentPartPr/>
              <p14:nvPr/>
            </p14:nvContentPartPr>
            <p14:xfrm>
              <a:off x="2963199" y="2858416"/>
              <a:ext cx="33480" cy="212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8E6E10A-BD85-CB38-B705-BD8734C5746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958879" y="2854096"/>
                <a:ext cx="4212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3D6077B-D445-7E0A-AF37-056C8AC44EDB}"/>
                  </a:ext>
                </a:extLst>
              </p14:cNvPr>
              <p14:cNvContentPartPr/>
              <p14:nvPr/>
            </p14:nvContentPartPr>
            <p14:xfrm>
              <a:off x="2924319" y="2832856"/>
              <a:ext cx="138960" cy="1483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3D6077B-D445-7E0A-AF37-056C8AC44ED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919999" y="2828536"/>
                <a:ext cx="1476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CFCCC45-5F1A-379D-1D00-40A302AF76AB}"/>
                  </a:ext>
                </a:extLst>
              </p14:cNvPr>
              <p14:cNvContentPartPr/>
              <p14:nvPr/>
            </p14:nvContentPartPr>
            <p14:xfrm>
              <a:off x="1387479" y="3671296"/>
              <a:ext cx="43200" cy="111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CFCCC45-5F1A-379D-1D00-40A302AF76A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383159" y="3666976"/>
                <a:ext cx="518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1A13B41-2E93-A9EE-9607-268473DCA9B8}"/>
                  </a:ext>
                </a:extLst>
              </p14:cNvPr>
              <p14:cNvContentPartPr/>
              <p14:nvPr/>
            </p14:nvContentPartPr>
            <p14:xfrm>
              <a:off x="1845039" y="3566896"/>
              <a:ext cx="237960" cy="252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1A13B41-2E93-A9EE-9607-268473DCA9B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840719" y="3562576"/>
                <a:ext cx="2466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73E957E-3924-E366-4411-205D1DEC2668}"/>
                  </a:ext>
                </a:extLst>
              </p14:cNvPr>
              <p14:cNvContentPartPr/>
              <p14:nvPr/>
            </p14:nvContentPartPr>
            <p14:xfrm>
              <a:off x="2427159" y="3508936"/>
              <a:ext cx="13320" cy="38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73E957E-3924-E366-4411-205D1DEC266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422839" y="3504616"/>
                <a:ext cx="219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F63FD40-E987-9D02-6237-D4F40C599343}"/>
                  </a:ext>
                </a:extLst>
              </p14:cNvPr>
              <p14:cNvContentPartPr/>
              <p14:nvPr/>
            </p14:nvContentPartPr>
            <p14:xfrm>
              <a:off x="2584119" y="3392296"/>
              <a:ext cx="228240" cy="152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F63FD40-E987-9D02-6237-D4F40C59934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579799" y="3387976"/>
                <a:ext cx="2368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D550232-B805-D06D-97E4-8B8D34BB6DF1}"/>
                  </a:ext>
                </a:extLst>
              </p14:cNvPr>
              <p14:cNvContentPartPr/>
              <p14:nvPr/>
            </p14:nvContentPartPr>
            <p14:xfrm>
              <a:off x="938919" y="1795336"/>
              <a:ext cx="2275560" cy="7736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D550232-B805-D06D-97E4-8B8D34BB6DF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34599" y="1791016"/>
                <a:ext cx="2284200" cy="78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5BD59910-8F78-4F20-C5DB-D49BDEEFF5BA}"/>
              </a:ext>
            </a:extLst>
          </p:cNvPr>
          <p:cNvGrpSpPr/>
          <p:nvPr/>
        </p:nvGrpSpPr>
        <p:grpSpPr>
          <a:xfrm>
            <a:off x="1036839" y="5501896"/>
            <a:ext cx="2257920" cy="934560"/>
            <a:chOff x="1036839" y="5501896"/>
            <a:chExt cx="2257920" cy="93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F5427D8-5895-A043-925C-7F8514711877}"/>
                    </a:ext>
                  </a:extLst>
                </p14:cNvPr>
                <p14:cNvContentPartPr/>
                <p14:nvPr/>
              </p14:nvContentPartPr>
              <p14:xfrm>
                <a:off x="1036839" y="5501896"/>
                <a:ext cx="2000160" cy="934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F5427D8-5895-A043-925C-7F851471187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32519" y="5497576"/>
                  <a:ext cx="2008800" cy="9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37BF55B-C2B9-6959-B30A-AE397768E2AC}"/>
                    </a:ext>
                  </a:extLst>
                </p14:cNvPr>
                <p14:cNvContentPartPr/>
                <p14:nvPr/>
              </p14:nvContentPartPr>
              <p14:xfrm>
                <a:off x="1493679" y="5978536"/>
                <a:ext cx="324000" cy="298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37BF55B-C2B9-6959-B30A-AE397768E2A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89359" y="5974216"/>
                  <a:ext cx="3326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55014D7-D815-23B9-EF2E-F0F79D1684A5}"/>
                    </a:ext>
                  </a:extLst>
                </p14:cNvPr>
                <p14:cNvContentPartPr/>
                <p14:nvPr/>
              </p14:nvContentPartPr>
              <p14:xfrm>
                <a:off x="1482879" y="6004816"/>
                <a:ext cx="164880" cy="66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55014D7-D815-23B9-EF2E-F0F79D1684A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78559" y="6000496"/>
                  <a:ext cx="1735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21A7F75-7F3F-C9B2-20E1-6BA259157B21}"/>
                    </a:ext>
                  </a:extLst>
                </p14:cNvPr>
                <p14:cNvContentPartPr/>
                <p14:nvPr/>
              </p14:nvContentPartPr>
              <p14:xfrm>
                <a:off x="1879599" y="6031816"/>
                <a:ext cx="113760" cy="209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21A7F75-7F3F-C9B2-20E1-6BA259157B2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75279" y="6027496"/>
                  <a:ext cx="1224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AEF4F9D-71FD-39CC-8F7E-F611A0AA6889}"/>
                    </a:ext>
                  </a:extLst>
                </p14:cNvPr>
                <p14:cNvContentPartPr/>
                <p14:nvPr/>
              </p14:nvContentPartPr>
              <p14:xfrm>
                <a:off x="2035839" y="5847136"/>
                <a:ext cx="124200" cy="306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AEF4F9D-71FD-39CC-8F7E-F611A0AA688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31519" y="5842816"/>
                  <a:ext cx="1328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CE1C197-025D-952C-DD55-AD3021FEDE36}"/>
                    </a:ext>
                  </a:extLst>
                </p14:cNvPr>
                <p14:cNvContentPartPr/>
                <p14:nvPr/>
              </p14:nvContentPartPr>
              <p14:xfrm>
                <a:off x="2015679" y="5947216"/>
                <a:ext cx="142560" cy="63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CE1C197-025D-952C-DD55-AD3021FEDE3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11359" y="5942896"/>
                  <a:ext cx="1512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9C65B84-D22A-0914-6106-6E60EBBED029}"/>
                    </a:ext>
                  </a:extLst>
                </p14:cNvPr>
                <p14:cNvContentPartPr/>
                <p14:nvPr/>
              </p14:nvContentPartPr>
              <p14:xfrm>
                <a:off x="2194959" y="5951536"/>
                <a:ext cx="111240" cy="168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9C65B84-D22A-0914-6106-6E60EBBED02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190639" y="5947216"/>
                  <a:ext cx="1198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2165EFA-689A-4926-9C5E-9B7AEED49B4F}"/>
                    </a:ext>
                  </a:extLst>
                </p14:cNvPr>
                <p14:cNvContentPartPr/>
                <p14:nvPr/>
              </p14:nvContentPartPr>
              <p14:xfrm>
                <a:off x="2381079" y="5848576"/>
                <a:ext cx="913680" cy="294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2165EFA-689A-4926-9C5E-9B7AEED49B4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376759" y="5844256"/>
                  <a:ext cx="9223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6F1BD65-9496-7424-18AA-86228A3AD6D9}"/>
                    </a:ext>
                  </a:extLst>
                </p14:cNvPr>
                <p14:cNvContentPartPr/>
                <p14:nvPr/>
              </p14:nvContentPartPr>
              <p14:xfrm>
                <a:off x="2358399" y="5850016"/>
                <a:ext cx="828360" cy="237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6F1BD65-9496-7424-18AA-86228A3AD6D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54079" y="5845696"/>
                  <a:ext cx="837000" cy="246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244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7A036F-3F63-6886-DE2D-9F55141035FD}"/>
                  </a:ext>
                </a:extLst>
              </p14:cNvPr>
              <p14:cNvContentPartPr/>
              <p14:nvPr/>
            </p14:nvContentPartPr>
            <p14:xfrm>
              <a:off x="669429" y="5009625"/>
              <a:ext cx="10775520" cy="1843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7A036F-3F63-6886-DE2D-9F55141035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109" y="5005305"/>
                <a:ext cx="10784160" cy="18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DB94F4B-8813-9AD8-C8F3-4FB796226A35}"/>
                  </a:ext>
                </a:extLst>
              </p14:cNvPr>
              <p14:cNvContentPartPr/>
              <p14:nvPr/>
            </p14:nvContentPartPr>
            <p14:xfrm>
              <a:off x="7631829" y="426465"/>
              <a:ext cx="3721320" cy="4707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DB94F4B-8813-9AD8-C8F3-4FB796226A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509" y="422145"/>
                <a:ext cx="3729960" cy="47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29A948D-92A8-E47E-CE0F-6F959A04BB05}"/>
                  </a:ext>
                </a:extLst>
              </p14:cNvPr>
              <p14:cNvContentPartPr/>
              <p14:nvPr/>
            </p14:nvContentPartPr>
            <p14:xfrm>
              <a:off x="8381709" y="4437945"/>
              <a:ext cx="2247480" cy="615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29A948D-92A8-E47E-CE0F-6F959A04BB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72709" y="4428945"/>
                <a:ext cx="2265120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0F653F6-B54E-8CE6-7F9E-F5656626FE21}"/>
                  </a:ext>
                </a:extLst>
              </p14:cNvPr>
              <p14:cNvContentPartPr/>
              <p14:nvPr/>
            </p14:nvContentPartPr>
            <p14:xfrm>
              <a:off x="8309349" y="3837465"/>
              <a:ext cx="2278800" cy="644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0F653F6-B54E-8CE6-7F9E-F5656626FE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00709" y="3828825"/>
                <a:ext cx="229644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6531CF5-7CFC-BADF-77A6-3CA2AD2750A7}"/>
                  </a:ext>
                </a:extLst>
              </p14:cNvPr>
              <p14:cNvContentPartPr/>
              <p14:nvPr/>
            </p14:nvContentPartPr>
            <p14:xfrm>
              <a:off x="8282349" y="3331665"/>
              <a:ext cx="2124000" cy="436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6531CF5-7CFC-BADF-77A6-3CA2AD2750A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73709" y="3322665"/>
                <a:ext cx="214164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F1FEB3B-DF50-9C5D-957B-262BFB6CF165}"/>
                  </a:ext>
                </a:extLst>
              </p14:cNvPr>
              <p14:cNvContentPartPr/>
              <p14:nvPr/>
            </p14:nvContentPartPr>
            <p14:xfrm>
              <a:off x="8284509" y="2835225"/>
              <a:ext cx="2091600" cy="485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F1FEB3B-DF50-9C5D-957B-262BFB6CF16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75509" y="2826225"/>
                <a:ext cx="210924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C746234-293F-D64C-A25C-41922EE984B0}"/>
                  </a:ext>
                </a:extLst>
              </p14:cNvPr>
              <p14:cNvContentPartPr/>
              <p14:nvPr/>
            </p14:nvContentPartPr>
            <p14:xfrm>
              <a:off x="10619109" y="5522265"/>
              <a:ext cx="435240" cy="1034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C746234-293F-D64C-A25C-41922EE984B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610469" y="5513265"/>
                <a:ext cx="452880" cy="10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DA7A4C-5CAD-D973-DF7E-8B2DC7066A52}"/>
                  </a:ext>
                </a:extLst>
              </p14:cNvPr>
              <p14:cNvContentPartPr/>
              <p14:nvPr/>
            </p14:nvContentPartPr>
            <p14:xfrm>
              <a:off x="4901229" y="4405185"/>
              <a:ext cx="1884960" cy="6217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DA7A4C-5CAD-D973-DF7E-8B2DC7066A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92229" y="4396185"/>
                <a:ext cx="1902600" cy="6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F788F91-64F0-4F81-727F-9896EC126A71}"/>
                  </a:ext>
                </a:extLst>
              </p14:cNvPr>
              <p14:cNvContentPartPr/>
              <p14:nvPr/>
            </p14:nvContentPartPr>
            <p14:xfrm>
              <a:off x="1213749" y="4560345"/>
              <a:ext cx="348840" cy="237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F788F91-64F0-4F81-727F-9896EC126A7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09429" y="4556025"/>
                <a:ext cx="3574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DB877FE-D578-D666-3DDA-228C88AFF897}"/>
                  </a:ext>
                </a:extLst>
              </p14:cNvPr>
              <p14:cNvContentPartPr/>
              <p14:nvPr/>
            </p14:nvContentPartPr>
            <p14:xfrm>
              <a:off x="1564749" y="4415265"/>
              <a:ext cx="2111760" cy="6084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DB877FE-D578-D666-3DDA-228C88AFF89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55749" y="4406625"/>
                <a:ext cx="212940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669FE5-4955-CE43-51DA-DA334F6E2349}"/>
                  </a:ext>
                </a:extLst>
              </p14:cNvPr>
              <p14:cNvContentPartPr/>
              <p14:nvPr/>
            </p14:nvContentPartPr>
            <p14:xfrm>
              <a:off x="860229" y="597465"/>
              <a:ext cx="6799320" cy="437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669FE5-4955-CE43-51DA-DA334F6E234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5909" y="593145"/>
                <a:ext cx="6807960" cy="438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5AF3F4-7401-30E4-6E9A-DA5F92B3F535}"/>
                  </a:ext>
                </a:extLst>
              </p14:cNvPr>
              <p14:cNvContentPartPr/>
              <p14:nvPr/>
            </p14:nvContentPartPr>
            <p14:xfrm>
              <a:off x="5792589" y="1059345"/>
              <a:ext cx="189360" cy="218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5AF3F4-7401-30E4-6E9A-DA5F92B3F5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88269" y="1055025"/>
                <a:ext cx="19800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826B919-592A-DB7D-F927-62A30179268D}"/>
                  </a:ext>
                </a:extLst>
              </p14:cNvPr>
              <p14:cNvContentPartPr/>
              <p14:nvPr/>
            </p14:nvContentPartPr>
            <p14:xfrm>
              <a:off x="6101829" y="1035585"/>
              <a:ext cx="167040" cy="230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826B919-592A-DB7D-F927-62A30179268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97509" y="1031265"/>
                <a:ext cx="1756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07FAA19-2166-0C60-9315-D187D1C46CEE}"/>
                  </a:ext>
                </a:extLst>
              </p14:cNvPr>
              <p14:cNvContentPartPr/>
              <p14:nvPr/>
            </p14:nvContentPartPr>
            <p14:xfrm>
              <a:off x="6365709" y="1032705"/>
              <a:ext cx="243000" cy="212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07FAA19-2166-0C60-9315-D187D1C46CE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61389" y="1028385"/>
                <a:ext cx="25164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06E52F7-244B-E45C-B6BA-474504680C54}"/>
                  </a:ext>
                </a:extLst>
              </p14:cNvPr>
              <p14:cNvContentPartPr/>
              <p14:nvPr/>
            </p14:nvContentPartPr>
            <p14:xfrm>
              <a:off x="7878429" y="606825"/>
              <a:ext cx="196200" cy="451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06E52F7-244B-E45C-B6BA-474504680C5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74109" y="602505"/>
                <a:ext cx="20484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624F8E1-1EE1-B573-2BAA-531F9ABAE412}"/>
                  </a:ext>
                </a:extLst>
              </p14:cNvPr>
              <p14:cNvContentPartPr/>
              <p14:nvPr/>
            </p14:nvContentPartPr>
            <p14:xfrm>
              <a:off x="7886349" y="868905"/>
              <a:ext cx="144360" cy="18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624F8E1-1EE1-B573-2BAA-531F9ABAE41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82029" y="864585"/>
                <a:ext cx="1530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E1C3B2D-8A95-18A5-62B8-AA3552A138CE}"/>
                  </a:ext>
                </a:extLst>
              </p14:cNvPr>
              <p14:cNvContentPartPr/>
              <p14:nvPr/>
            </p14:nvContentPartPr>
            <p14:xfrm>
              <a:off x="8102709" y="842625"/>
              <a:ext cx="134280" cy="163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E1C3B2D-8A95-18A5-62B8-AA3552A138C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98389" y="838305"/>
                <a:ext cx="1429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B747D68-4A89-88D4-F71D-11CCC53EE913}"/>
                  </a:ext>
                </a:extLst>
              </p14:cNvPr>
              <p14:cNvContentPartPr/>
              <p14:nvPr/>
            </p14:nvContentPartPr>
            <p14:xfrm>
              <a:off x="8274789" y="829305"/>
              <a:ext cx="218520" cy="197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B747D68-4A89-88D4-F71D-11CCC53EE91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270469" y="824985"/>
                <a:ext cx="2271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A98114C-5619-488A-D8E8-2902FC2F3EEC}"/>
                  </a:ext>
                </a:extLst>
              </p14:cNvPr>
              <p14:cNvContentPartPr/>
              <p14:nvPr/>
            </p14:nvContentPartPr>
            <p14:xfrm>
              <a:off x="8554149" y="697185"/>
              <a:ext cx="371880" cy="315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A98114C-5619-488A-D8E8-2902FC2F3EE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549829" y="692865"/>
                <a:ext cx="38052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01CD412-F4B0-0B1F-3CB8-3C6C94B78B18}"/>
                  </a:ext>
                </a:extLst>
              </p14:cNvPr>
              <p14:cNvContentPartPr/>
              <p14:nvPr/>
            </p14:nvContentPartPr>
            <p14:xfrm>
              <a:off x="8986869" y="857745"/>
              <a:ext cx="236520" cy="186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01CD412-F4B0-0B1F-3CB8-3C6C94B78B1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982549" y="853425"/>
                <a:ext cx="2451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CC12EB3-C9D9-B3E6-D2EC-901375E69039}"/>
                  </a:ext>
                </a:extLst>
              </p14:cNvPr>
              <p14:cNvContentPartPr/>
              <p14:nvPr/>
            </p14:nvContentPartPr>
            <p14:xfrm>
              <a:off x="2342709" y="3645225"/>
              <a:ext cx="138240" cy="666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CC12EB3-C9D9-B3E6-D2EC-901375E6903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338389" y="3640905"/>
                <a:ext cx="14688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0CA7EA9-E0AC-33CB-2D56-12A9FA001874}"/>
                  </a:ext>
                </a:extLst>
              </p14:cNvPr>
              <p14:cNvContentPartPr/>
              <p14:nvPr/>
            </p14:nvContentPartPr>
            <p14:xfrm>
              <a:off x="2152269" y="3169305"/>
              <a:ext cx="737280" cy="6372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0CA7EA9-E0AC-33CB-2D56-12A9FA00187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47949" y="3164985"/>
                <a:ext cx="74592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823DD00-A1BE-1ECC-A4F7-647EB3F88F11}"/>
                  </a:ext>
                </a:extLst>
              </p14:cNvPr>
              <p14:cNvContentPartPr/>
              <p14:nvPr/>
            </p14:nvContentPartPr>
            <p14:xfrm>
              <a:off x="2251629" y="3371265"/>
              <a:ext cx="453600" cy="1152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823DD00-A1BE-1ECC-A4F7-647EB3F88F1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247309" y="3366945"/>
                <a:ext cx="4622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8675604-CA54-EC21-31E9-E03FF7C82CDA}"/>
                  </a:ext>
                </a:extLst>
              </p14:cNvPr>
              <p14:cNvContentPartPr/>
              <p14:nvPr/>
            </p14:nvContentPartPr>
            <p14:xfrm>
              <a:off x="2616669" y="3303945"/>
              <a:ext cx="150840" cy="1947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8675604-CA54-EC21-31E9-E03FF7C82CD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612349" y="3299625"/>
                <a:ext cx="15948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55F2B86-8DBE-1273-244A-86F49A615EDE}"/>
                  </a:ext>
                </a:extLst>
              </p14:cNvPr>
              <p14:cNvContentPartPr/>
              <p14:nvPr/>
            </p14:nvContentPartPr>
            <p14:xfrm>
              <a:off x="2389869" y="2450745"/>
              <a:ext cx="187560" cy="5094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55F2B86-8DBE-1273-244A-86F49A615ED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385549" y="2446425"/>
                <a:ext cx="19620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61CAFA6-4C13-8858-45DB-A4F92AED1630}"/>
                  </a:ext>
                </a:extLst>
              </p14:cNvPr>
              <p14:cNvContentPartPr/>
              <p14:nvPr/>
            </p14:nvContentPartPr>
            <p14:xfrm>
              <a:off x="2440989" y="2834865"/>
              <a:ext cx="109440" cy="1580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61CAFA6-4C13-8858-45DB-A4F92AED163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436669" y="2830545"/>
                <a:ext cx="1180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E0D8AB2-8ACC-76A2-CE48-753FA8D41DF3}"/>
                  </a:ext>
                </a:extLst>
              </p14:cNvPr>
              <p14:cNvContentPartPr/>
              <p14:nvPr/>
            </p14:nvContentPartPr>
            <p14:xfrm>
              <a:off x="2121669" y="1817865"/>
              <a:ext cx="77760" cy="13960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E0D8AB2-8ACC-76A2-CE48-753FA8D41DF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117349" y="1813545"/>
                <a:ext cx="86400" cy="14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8DDC783-A8FC-F570-AD8D-CBA0617B9F27}"/>
                  </a:ext>
                </a:extLst>
              </p14:cNvPr>
              <p14:cNvContentPartPr/>
              <p14:nvPr/>
            </p14:nvContentPartPr>
            <p14:xfrm>
              <a:off x="2834829" y="1815705"/>
              <a:ext cx="43200" cy="13802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8DDC783-A8FC-F570-AD8D-CBA0617B9F2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830509" y="1811385"/>
                <a:ext cx="51840" cy="13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A07D06A-F128-C8C5-820E-05D286E8453B}"/>
                  </a:ext>
                </a:extLst>
              </p14:cNvPr>
              <p14:cNvContentPartPr/>
              <p14:nvPr/>
            </p14:nvContentPartPr>
            <p14:xfrm>
              <a:off x="934029" y="3535425"/>
              <a:ext cx="456120" cy="11610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A07D06A-F128-C8C5-820E-05D286E8453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9709" y="3531105"/>
                <a:ext cx="464760" cy="11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D2681DC-EF7A-953E-788B-54CA5CAE678E}"/>
                  </a:ext>
                </a:extLst>
              </p14:cNvPr>
              <p14:cNvContentPartPr/>
              <p14:nvPr/>
            </p14:nvContentPartPr>
            <p14:xfrm>
              <a:off x="974349" y="3739185"/>
              <a:ext cx="228600" cy="180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D2681DC-EF7A-953E-788B-54CA5CAE678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70029" y="3734865"/>
                <a:ext cx="23724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CC9F67A-15D4-3B9C-3343-E8825E217129}"/>
                  </a:ext>
                </a:extLst>
              </p14:cNvPr>
              <p14:cNvContentPartPr/>
              <p14:nvPr/>
            </p14:nvContentPartPr>
            <p14:xfrm>
              <a:off x="1009989" y="4012425"/>
              <a:ext cx="157680" cy="1278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CC9F67A-15D4-3B9C-3343-E8825E21712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05669" y="4008105"/>
                <a:ext cx="16632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359A480-3283-E2A0-E106-6826FCC39C10}"/>
                  </a:ext>
                </a:extLst>
              </p14:cNvPr>
              <p14:cNvContentPartPr/>
              <p14:nvPr/>
            </p14:nvContentPartPr>
            <p14:xfrm>
              <a:off x="-214731" y="5363145"/>
              <a:ext cx="847800" cy="601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359A480-3283-E2A0-E106-6826FCC39C1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-219051" y="5358825"/>
                <a:ext cx="85644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E5EF99C-8E4F-739F-254B-B8D3CFCC11E3}"/>
                  </a:ext>
                </a:extLst>
              </p14:cNvPr>
              <p14:cNvContentPartPr/>
              <p14:nvPr/>
            </p14:nvContentPartPr>
            <p14:xfrm>
              <a:off x="480429" y="5368185"/>
              <a:ext cx="108360" cy="1098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E5EF99C-8E4F-739F-254B-B8D3CFCC11E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76109" y="5363865"/>
                <a:ext cx="117000" cy="11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A719699-627B-09D9-3C51-96896A57F923}"/>
                  </a:ext>
                </a:extLst>
              </p14:cNvPr>
              <p14:cNvContentPartPr/>
              <p14:nvPr/>
            </p14:nvContentPartPr>
            <p14:xfrm>
              <a:off x="4662909" y="245745"/>
              <a:ext cx="1041120" cy="1872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A719699-627B-09D9-3C51-96896A57F92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658589" y="241425"/>
                <a:ext cx="10497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BBF952E-9D8D-ECBA-66D0-AE122DB15262}"/>
                  </a:ext>
                </a:extLst>
              </p14:cNvPr>
              <p14:cNvContentPartPr/>
              <p14:nvPr/>
            </p14:nvContentPartPr>
            <p14:xfrm>
              <a:off x="5144949" y="80865"/>
              <a:ext cx="169560" cy="1767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BBF952E-9D8D-ECBA-66D0-AE122DB1526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140629" y="76545"/>
                <a:ext cx="17820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757CDDB-4C11-EA3B-5282-4FBC579E5CC9}"/>
                  </a:ext>
                </a:extLst>
              </p14:cNvPr>
              <p14:cNvContentPartPr/>
              <p14:nvPr/>
            </p14:nvContentPartPr>
            <p14:xfrm>
              <a:off x="5151429" y="88785"/>
              <a:ext cx="242280" cy="2304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757CDDB-4C11-EA3B-5282-4FBC579E5CC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147109" y="84465"/>
                <a:ext cx="2509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CE547F5-6430-4BE0-A728-D16076B16E68}"/>
                  </a:ext>
                </a:extLst>
              </p14:cNvPr>
              <p14:cNvContentPartPr/>
              <p14:nvPr/>
            </p14:nvContentPartPr>
            <p14:xfrm>
              <a:off x="205389" y="2815785"/>
              <a:ext cx="240480" cy="11768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CE547F5-6430-4BE0-A728-D16076B16E6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01069" y="2811465"/>
                <a:ext cx="249120" cy="11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21F19E9-00BC-621F-EA4E-438016B7CC42}"/>
                  </a:ext>
                </a:extLst>
              </p14:cNvPr>
              <p14:cNvContentPartPr/>
              <p14:nvPr/>
            </p14:nvContentPartPr>
            <p14:xfrm>
              <a:off x="107469" y="3357585"/>
              <a:ext cx="237600" cy="2016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21F19E9-00BC-621F-EA4E-438016B7CC4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3149" y="3353265"/>
                <a:ext cx="2462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FB3F424-FA5D-B391-AFBE-001C3C1C7245}"/>
                  </a:ext>
                </a:extLst>
              </p14:cNvPr>
              <p14:cNvContentPartPr/>
              <p14:nvPr/>
            </p14:nvContentPartPr>
            <p14:xfrm>
              <a:off x="5678109" y="3632265"/>
              <a:ext cx="190080" cy="8470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FB3F424-FA5D-B391-AFBE-001C3C1C724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673789" y="3627945"/>
                <a:ext cx="198720" cy="85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B76D51C-9C39-8378-B12F-E458E2D65C08}"/>
                  </a:ext>
                </a:extLst>
              </p14:cNvPr>
              <p14:cNvContentPartPr/>
              <p14:nvPr/>
            </p14:nvContentPartPr>
            <p14:xfrm>
              <a:off x="5204349" y="2896425"/>
              <a:ext cx="1189800" cy="8337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B76D51C-9C39-8378-B12F-E458E2D65C0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200029" y="2892105"/>
                <a:ext cx="1198440" cy="84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275F907-EA70-73D5-5096-5390F4DCFDEA}"/>
                  </a:ext>
                </a:extLst>
              </p14:cNvPr>
              <p14:cNvContentPartPr/>
              <p14:nvPr/>
            </p14:nvContentPartPr>
            <p14:xfrm>
              <a:off x="5132349" y="1381185"/>
              <a:ext cx="209160" cy="15688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275F907-EA70-73D5-5096-5390F4DCFDE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128029" y="1376865"/>
                <a:ext cx="217800" cy="157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4FFC66A-9B42-B75E-4703-DDF92136987A}"/>
                  </a:ext>
                </a:extLst>
              </p14:cNvPr>
              <p14:cNvContentPartPr/>
              <p14:nvPr/>
            </p14:nvContentPartPr>
            <p14:xfrm>
              <a:off x="6129189" y="1685385"/>
              <a:ext cx="356040" cy="12765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4FFC66A-9B42-B75E-4703-DDF92136987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124869" y="1681065"/>
                <a:ext cx="364680" cy="12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62BCD49-8C0B-140C-E642-602DA23C4FB3}"/>
                  </a:ext>
                </a:extLst>
              </p14:cNvPr>
              <p14:cNvContentPartPr/>
              <p14:nvPr/>
            </p14:nvContentPartPr>
            <p14:xfrm>
              <a:off x="5355189" y="3222945"/>
              <a:ext cx="647280" cy="1357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62BCD49-8C0B-140C-E642-602DA23C4FB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350869" y="3218625"/>
                <a:ext cx="6559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1BC2B18-366A-BC9A-A711-B4FC784D3753}"/>
                  </a:ext>
                </a:extLst>
              </p14:cNvPr>
              <p14:cNvContentPartPr/>
              <p14:nvPr/>
            </p14:nvContentPartPr>
            <p14:xfrm>
              <a:off x="5863869" y="3245985"/>
              <a:ext cx="172080" cy="1933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1BC2B18-366A-BC9A-A711-B4FC784D375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859549" y="3241665"/>
                <a:ext cx="18072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4981902-3852-746D-C567-C343ADF96554}"/>
                  </a:ext>
                </a:extLst>
              </p14:cNvPr>
              <p14:cNvContentPartPr/>
              <p14:nvPr/>
            </p14:nvContentPartPr>
            <p14:xfrm>
              <a:off x="5643189" y="1827585"/>
              <a:ext cx="240840" cy="6339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4981902-3852-746D-C567-C343ADF9655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638869" y="1823265"/>
                <a:ext cx="24948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B9499E61-B5F8-2CA9-C2C3-1C187654DC1A}"/>
                  </a:ext>
                </a:extLst>
              </p14:cNvPr>
              <p14:cNvContentPartPr/>
              <p14:nvPr/>
            </p14:nvContentPartPr>
            <p14:xfrm>
              <a:off x="5672349" y="1737945"/>
              <a:ext cx="309240" cy="1990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B9499E61-B5F8-2CA9-C2C3-1C187654DC1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668029" y="1733625"/>
                <a:ext cx="317880" cy="20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91359D66-1F4E-9F04-4E74-8DC2A228C0ED}"/>
              </a:ext>
            </a:extLst>
          </p:cNvPr>
          <p:cNvGrpSpPr/>
          <p:nvPr/>
        </p:nvGrpSpPr>
        <p:grpSpPr>
          <a:xfrm>
            <a:off x="7595829" y="3281985"/>
            <a:ext cx="293760" cy="964080"/>
            <a:chOff x="7595829" y="3281985"/>
            <a:chExt cx="293760" cy="96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9F8A9F5-C285-C06B-1838-FB493AC5BA55}"/>
                    </a:ext>
                  </a:extLst>
                </p14:cNvPr>
                <p14:cNvContentPartPr/>
                <p14:nvPr/>
              </p14:nvContentPartPr>
              <p14:xfrm>
                <a:off x="7595829" y="3281985"/>
                <a:ext cx="293760" cy="964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9F8A9F5-C285-C06B-1838-FB493AC5BA5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591509" y="3277665"/>
                  <a:ext cx="302400" cy="9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C2817C9-5605-6EBC-F5D9-50C2D84CDDE7}"/>
                    </a:ext>
                  </a:extLst>
                </p14:cNvPr>
                <p14:cNvContentPartPr/>
                <p14:nvPr/>
              </p14:nvContentPartPr>
              <p14:xfrm>
                <a:off x="7838109" y="3770505"/>
                <a:ext cx="21960" cy="441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C2817C9-5605-6EBC-F5D9-50C2D84CDDE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33789" y="3766185"/>
                  <a:ext cx="30600" cy="44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B78B822-7D46-B20F-1E09-6855DFD0F547}"/>
                  </a:ext>
                </a:extLst>
              </p14:cNvPr>
              <p14:cNvContentPartPr/>
              <p14:nvPr/>
            </p14:nvContentPartPr>
            <p14:xfrm>
              <a:off x="7316829" y="5386545"/>
              <a:ext cx="43560" cy="439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B78B822-7D46-B20F-1E09-6855DFD0F54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312509" y="5382225"/>
                <a:ext cx="52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ED714A0-2908-6927-A458-D2E3E48276C1}"/>
                  </a:ext>
                </a:extLst>
              </p14:cNvPr>
              <p14:cNvContentPartPr/>
              <p14:nvPr/>
            </p14:nvContentPartPr>
            <p14:xfrm>
              <a:off x="11599749" y="5648265"/>
              <a:ext cx="185760" cy="2278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ED714A0-2908-6927-A458-D2E3E48276C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595429" y="5643945"/>
                <a:ext cx="19440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8F3B705-08A7-F442-DBC4-412A48794C61}"/>
                  </a:ext>
                </a:extLst>
              </p14:cNvPr>
              <p14:cNvContentPartPr/>
              <p14:nvPr/>
            </p14:nvContentPartPr>
            <p14:xfrm>
              <a:off x="11886669" y="5621625"/>
              <a:ext cx="172800" cy="1987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8F3B705-08A7-F442-DBC4-412A48794C6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882349" y="5617305"/>
                <a:ext cx="1814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B8131B9-5307-D1EB-D7F4-BBFBC3540EEE}"/>
                  </a:ext>
                </a:extLst>
              </p14:cNvPr>
              <p14:cNvContentPartPr/>
              <p14:nvPr/>
            </p14:nvContentPartPr>
            <p14:xfrm>
              <a:off x="11885949" y="5733945"/>
              <a:ext cx="91800" cy="147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B8131B9-5307-D1EB-D7F4-BBFBC3540EE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881629" y="5729625"/>
                <a:ext cx="10044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DBD50DC-EA9A-D806-894D-E467A6421F85}"/>
                  </a:ext>
                </a:extLst>
              </p14:cNvPr>
              <p14:cNvContentPartPr/>
              <p14:nvPr/>
            </p14:nvContentPartPr>
            <p14:xfrm>
              <a:off x="11937789" y="5732505"/>
              <a:ext cx="119160" cy="867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DBD50DC-EA9A-D806-894D-E467A6421F8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933469" y="5728185"/>
                <a:ext cx="12780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591569C2-06DE-1C7D-C46C-E64E1A536FDC}"/>
                  </a:ext>
                </a:extLst>
              </p14:cNvPr>
              <p14:cNvContentPartPr/>
              <p14:nvPr/>
            </p14:nvContentPartPr>
            <p14:xfrm>
              <a:off x="12068109" y="5726025"/>
              <a:ext cx="53640" cy="831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591569C2-06DE-1C7D-C46C-E64E1A536FD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2063789" y="5721705"/>
                <a:ext cx="6228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EEE5F0D-72E0-7FD9-D629-D7EF04B632E9}"/>
                  </a:ext>
                </a:extLst>
              </p14:cNvPr>
              <p14:cNvContentPartPr/>
              <p14:nvPr/>
            </p14:nvContentPartPr>
            <p14:xfrm>
              <a:off x="12132189" y="5648265"/>
              <a:ext cx="75240" cy="1710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EEE5F0D-72E0-7FD9-D629-D7EF04B632E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2127869" y="5643945"/>
                <a:ext cx="838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3CB72282-E801-2FF0-7C5C-C6FB090300D8}"/>
                  </a:ext>
                </a:extLst>
              </p14:cNvPr>
              <p14:cNvContentPartPr/>
              <p14:nvPr/>
            </p14:nvContentPartPr>
            <p14:xfrm>
              <a:off x="12207069" y="5715225"/>
              <a:ext cx="66600" cy="979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3CB72282-E801-2FF0-7C5C-C6FB090300D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2202749" y="5710905"/>
                <a:ext cx="7524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3B141C9-A68F-A77C-E1FD-C451738C8A57}"/>
                  </a:ext>
                </a:extLst>
              </p14:cNvPr>
              <p14:cNvContentPartPr/>
              <p14:nvPr/>
            </p14:nvContentPartPr>
            <p14:xfrm>
              <a:off x="642069" y="5805225"/>
              <a:ext cx="146160" cy="2080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3B141C9-A68F-A77C-E1FD-C451738C8A5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37749" y="5800905"/>
                <a:ext cx="1548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F2C06F3-58AE-6E56-9218-9D7DC8302B70}"/>
                  </a:ext>
                </a:extLst>
              </p14:cNvPr>
              <p14:cNvContentPartPr/>
              <p14:nvPr/>
            </p14:nvContentPartPr>
            <p14:xfrm>
              <a:off x="11359989" y="5669505"/>
              <a:ext cx="113760" cy="2502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F2C06F3-58AE-6E56-9218-9D7DC8302B7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1355669" y="5665185"/>
                <a:ext cx="1224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624B96A-143B-F402-88EA-D16116906FBD}"/>
                  </a:ext>
                </a:extLst>
              </p14:cNvPr>
              <p14:cNvContentPartPr/>
              <p14:nvPr/>
            </p14:nvContentPartPr>
            <p14:xfrm>
              <a:off x="6684309" y="5539905"/>
              <a:ext cx="150840" cy="2196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624B96A-143B-F402-88EA-D16116906FB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679989" y="5535585"/>
                <a:ext cx="1594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1D275663-C3FA-B5C8-CCB1-BC2000FA1693}"/>
                  </a:ext>
                </a:extLst>
              </p14:cNvPr>
              <p14:cNvContentPartPr/>
              <p14:nvPr/>
            </p14:nvContentPartPr>
            <p14:xfrm>
              <a:off x="2087109" y="1919025"/>
              <a:ext cx="119880" cy="1483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1D275663-C3FA-B5C8-CCB1-BC2000FA169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082789" y="1914705"/>
                <a:ext cx="12852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3BEF3EE-6028-08C3-2AFA-4D0D1EE559A7}"/>
                  </a:ext>
                </a:extLst>
              </p14:cNvPr>
              <p14:cNvContentPartPr/>
              <p14:nvPr/>
            </p14:nvContentPartPr>
            <p14:xfrm>
              <a:off x="5020749" y="1739385"/>
              <a:ext cx="156240" cy="1857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3BEF3EE-6028-08C3-2AFA-4D0D1EE559A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016429" y="1735065"/>
                <a:ext cx="16488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4329C49-97F9-9EB5-AA83-E6CCEF4EBA5D}"/>
                  </a:ext>
                </a:extLst>
              </p14:cNvPr>
              <p14:cNvContentPartPr/>
              <p14:nvPr/>
            </p14:nvContentPartPr>
            <p14:xfrm>
              <a:off x="8757189" y="4787865"/>
              <a:ext cx="104400" cy="907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4329C49-97F9-9EB5-AA83-E6CCEF4EBA5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752869" y="4783545"/>
                <a:ext cx="11304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8E454E15-F0E5-C6F4-802E-74B92CF5EBEA}"/>
                  </a:ext>
                </a:extLst>
              </p14:cNvPr>
              <p14:cNvContentPartPr/>
              <p14:nvPr/>
            </p14:nvContentPartPr>
            <p14:xfrm>
              <a:off x="7274349" y="4751865"/>
              <a:ext cx="84240" cy="601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8E454E15-F0E5-C6F4-802E-74B92CF5EBE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270029" y="4747545"/>
                <a:ext cx="928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400A305-CC50-714C-3EC7-124FF7B6FD9D}"/>
                  </a:ext>
                </a:extLst>
              </p14:cNvPr>
              <p14:cNvContentPartPr/>
              <p14:nvPr/>
            </p14:nvContentPartPr>
            <p14:xfrm>
              <a:off x="581229" y="4917465"/>
              <a:ext cx="109440" cy="975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400A305-CC50-714C-3EC7-124FF7B6FD9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76909" y="4913145"/>
                <a:ext cx="1180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BA268445-2EE2-F8DE-9010-16BACF4E837A}"/>
                  </a:ext>
                </a:extLst>
              </p14:cNvPr>
              <p14:cNvContentPartPr/>
              <p14:nvPr/>
            </p14:nvContentPartPr>
            <p14:xfrm>
              <a:off x="4825629" y="4710825"/>
              <a:ext cx="119880" cy="1699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BA268445-2EE2-F8DE-9010-16BACF4E837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821309" y="4706505"/>
                <a:ext cx="12852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7154D2D-DF44-06A4-3F2B-64D7EC58328A}"/>
                  </a:ext>
                </a:extLst>
              </p14:cNvPr>
              <p14:cNvContentPartPr/>
              <p14:nvPr/>
            </p14:nvContentPartPr>
            <p14:xfrm>
              <a:off x="6547509" y="4571505"/>
              <a:ext cx="56880" cy="349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7154D2D-DF44-06A4-3F2B-64D7EC58328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543189" y="4567185"/>
                <a:ext cx="655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319C6FB-1E7B-77A0-19B1-A2C7068D1045}"/>
                  </a:ext>
                </a:extLst>
              </p14:cNvPr>
              <p14:cNvContentPartPr/>
              <p14:nvPr/>
            </p14:nvContentPartPr>
            <p14:xfrm>
              <a:off x="1467189" y="4628385"/>
              <a:ext cx="112320" cy="1159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319C6FB-1E7B-77A0-19B1-A2C7068D104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462869" y="4624065"/>
                <a:ext cx="120960" cy="12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7D99E65-65E4-28DA-AE82-02F96A71D049}"/>
              </a:ext>
            </a:extLst>
          </p:cNvPr>
          <p:cNvGrpSpPr/>
          <p:nvPr/>
        </p:nvGrpSpPr>
        <p:grpSpPr>
          <a:xfrm>
            <a:off x="955521" y="4526505"/>
            <a:ext cx="10336068" cy="2039040"/>
            <a:chOff x="955521" y="4526505"/>
            <a:chExt cx="10336068" cy="203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E90DED5-45BC-364C-A1B6-066CEAF97E1F}"/>
                    </a:ext>
                  </a:extLst>
                </p14:cNvPr>
                <p14:cNvContentPartPr/>
                <p14:nvPr/>
              </p14:nvContentPartPr>
              <p14:xfrm>
                <a:off x="3675789" y="4661865"/>
                <a:ext cx="100800" cy="1348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E90DED5-45BC-364C-A1B6-066CEAF97E1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671469" y="4657545"/>
                  <a:ext cx="109440" cy="13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F9B69F4-2A08-EBB0-B620-C240AC6DD645}"/>
                    </a:ext>
                  </a:extLst>
                </p14:cNvPr>
                <p14:cNvContentPartPr/>
                <p14:nvPr/>
              </p14:nvContentPartPr>
              <p14:xfrm>
                <a:off x="3702069" y="4671585"/>
                <a:ext cx="182880" cy="991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F9B69F4-2A08-EBB0-B620-C240AC6DD64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697749" y="4667265"/>
                  <a:ext cx="191520" cy="9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7F07955-609B-404C-35C8-B68A25BB0585}"/>
                    </a:ext>
                  </a:extLst>
                </p14:cNvPr>
                <p14:cNvContentPartPr/>
                <p14:nvPr/>
              </p14:nvContentPartPr>
              <p14:xfrm>
                <a:off x="3497949" y="5485185"/>
                <a:ext cx="667080" cy="1080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7F07955-609B-404C-35C8-B68A25BB058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493629" y="5480865"/>
                  <a:ext cx="675720" cy="10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5A79C4C-6400-1BF7-4F4C-4D5CA6EE5C89}"/>
                    </a:ext>
                  </a:extLst>
                </p14:cNvPr>
                <p14:cNvContentPartPr/>
                <p14:nvPr/>
              </p14:nvContentPartPr>
              <p14:xfrm>
                <a:off x="3704589" y="4671225"/>
                <a:ext cx="155880" cy="366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5A79C4C-6400-1BF7-4F4C-4D5CA6EE5C8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00269" y="4666905"/>
                  <a:ext cx="1645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0B9071D-3002-85BD-A507-039455FBC4EC}"/>
                    </a:ext>
                  </a:extLst>
                </p14:cNvPr>
                <p14:cNvContentPartPr/>
                <p14:nvPr/>
              </p14:nvContentPartPr>
              <p14:xfrm>
                <a:off x="4424589" y="5440545"/>
                <a:ext cx="563040" cy="1122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0B9071D-3002-85BD-A507-039455FBC4E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20269" y="5436225"/>
                  <a:ext cx="571680" cy="11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BD83696-13B1-23C5-EC83-239D571DFDC3}"/>
                    </a:ext>
                  </a:extLst>
                </p14:cNvPr>
                <p14:cNvContentPartPr/>
                <p14:nvPr/>
              </p14:nvContentPartPr>
              <p14:xfrm>
                <a:off x="5015709" y="5436225"/>
                <a:ext cx="54360" cy="1073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BD83696-13B1-23C5-EC83-239D571DFDC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011389" y="5431905"/>
                  <a:ext cx="63000" cy="10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EC5DADE-9A12-FBC4-E60D-AE101486E7C1}"/>
                    </a:ext>
                  </a:extLst>
                </p14:cNvPr>
                <p14:cNvContentPartPr/>
                <p14:nvPr/>
              </p14:nvContentPartPr>
              <p14:xfrm>
                <a:off x="4679109" y="4545585"/>
                <a:ext cx="36360" cy="976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EC5DADE-9A12-FBC4-E60D-AE101486E7C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674789" y="4541265"/>
                  <a:ext cx="45000" cy="9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966AF75-AA65-83B0-297E-02DEFE4F66F9}"/>
                    </a:ext>
                  </a:extLst>
                </p14:cNvPr>
                <p14:cNvContentPartPr/>
                <p14:nvPr/>
              </p14:nvContentPartPr>
              <p14:xfrm>
                <a:off x="4636269" y="4526505"/>
                <a:ext cx="277560" cy="930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966AF75-AA65-83B0-297E-02DEFE4F66F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631949" y="4522185"/>
                  <a:ext cx="286200" cy="9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EAB09B5-C552-3FAD-0B83-719291AE67F7}"/>
                    </a:ext>
                  </a:extLst>
                </p14:cNvPr>
                <p14:cNvContentPartPr/>
                <p14:nvPr/>
              </p14:nvContentPartPr>
              <p14:xfrm>
                <a:off x="10791549" y="4764825"/>
                <a:ext cx="54720" cy="905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EAB09B5-C552-3FAD-0B83-719291AE67F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782549" y="4756185"/>
                  <a:ext cx="72360" cy="9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17E26A4-3027-514E-1401-0B085F2F8564}"/>
                    </a:ext>
                  </a:extLst>
                </p14:cNvPr>
                <p14:cNvContentPartPr/>
                <p14:nvPr/>
              </p14:nvContentPartPr>
              <p14:xfrm>
                <a:off x="10800549" y="4716225"/>
                <a:ext cx="145800" cy="908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17E26A4-3027-514E-1401-0B085F2F856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791549" y="4707585"/>
                  <a:ext cx="163440" cy="9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B71DFDD-2CAE-0F6E-AC80-4A1679C56015}"/>
                    </a:ext>
                  </a:extLst>
                </p14:cNvPr>
                <p14:cNvContentPartPr/>
                <p14:nvPr/>
              </p14:nvContentPartPr>
              <p14:xfrm>
                <a:off x="9999189" y="5825745"/>
                <a:ext cx="1227240" cy="258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B71DFDD-2CAE-0F6E-AC80-4A1679C5601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990189" y="5816745"/>
                  <a:ext cx="12448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8DCED9B-F9F5-AF9F-1CA7-4106B15057E7}"/>
                    </a:ext>
                  </a:extLst>
                </p14:cNvPr>
                <p14:cNvContentPartPr/>
                <p14:nvPr/>
              </p14:nvContentPartPr>
              <p14:xfrm>
                <a:off x="11147589" y="5920425"/>
                <a:ext cx="144000" cy="240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8DCED9B-F9F5-AF9F-1CA7-4106B15057E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138949" y="5911425"/>
                  <a:ext cx="1616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3851AEC-17FB-927C-6E48-FDBBF637172F}"/>
                    </a:ext>
                  </a:extLst>
                </p14:cNvPr>
                <p14:cNvContentPartPr/>
                <p14:nvPr/>
              </p14:nvContentPartPr>
              <p14:xfrm>
                <a:off x="10859229" y="5039145"/>
                <a:ext cx="34560" cy="39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3851AEC-17FB-927C-6E48-FDBBF637172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850589" y="5030145"/>
                  <a:ext cx="522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2AC74A2-01D5-1D56-B321-251A7FD9387F}"/>
                    </a:ext>
                  </a:extLst>
                </p14:cNvPr>
                <p14:cNvContentPartPr/>
                <p14:nvPr/>
              </p14:nvContentPartPr>
              <p14:xfrm>
                <a:off x="10838709" y="4869225"/>
                <a:ext cx="100800" cy="209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2AC74A2-01D5-1D56-B321-251A7FD9387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829709" y="4860585"/>
                  <a:ext cx="1184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A8387FD-E3C3-FE81-3012-CE4B94DD1A46}"/>
                    </a:ext>
                  </a:extLst>
                </p14:cNvPr>
                <p14:cNvContentPartPr/>
                <p14:nvPr/>
              </p14:nvContentPartPr>
              <p14:xfrm>
                <a:off x="10831509" y="5051385"/>
                <a:ext cx="84240" cy="204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A8387FD-E3C3-FE81-3012-CE4B94DD1A4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822509" y="5042745"/>
                  <a:ext cx="1018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C2025AA-ED9B-8E05-2285-7BDEF48659F8}"/>
                    </a:ext>
                  </a:extLst>
                </p14:cNvPr>
                <p14:cNvContentPartPr/>
                <p14:nvPr/>
              </p14:nvContentPartPr>
              <p14:xfrm>
                <a:off x="6760989" y="5359545"/>
                <a:ext cx="700200" cy="1052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C2025AA-ED9B-8E05-2285-7BDEF48659F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756669" y="5355225"/>
                  <a:ext cx="708840" cy="10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CEED819-9E4F-2452-A90F-9D73145B0BE9}"/>
                    </a:ext>
                  </a:extLst>
                </p14:cNvPr>
                <p14:cNvContentPartPr/>
                <p14:nvPr/>
              </p14:nvContentPartPr>
              <p14:xfrm>
                <a:off x="6943869" y="4575465"/>
                <a:ext cx="209160" cy="829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CEED819-9E4F-2452-A90F-9D73145B0BE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939549" y="4571145"/>
                  <a:ext cx="217800" cy="8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1066231-3AF5-38A0-89C1-ECBC0C192439}"/>
                    </a:ext>
                  </a:extLst>
                </p14:cNvPr>
                <p14:cNvContentPartPr/>
                <p14:nvPr/>
              </p14:nvContentPartPr>
              <p14:xfrm>
                <a:off x="7110189" y="5711625"/>
                <a:ext cx="3618360" cy="6519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1066231-3AF5-38A0-89C1-ECBC0C19243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05869" y="5707305"/>
                  <a:ext cx="3627000" cy="66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B2DEAB2-9F4D-BDBF-08C4-2EA847902403}"/>
                    </a:ext>
                  </a:extLst>
                </p14:cNvPr>
                <p14:cNvContentPartPr/>
                <p14:nvPr/>
              </p14:nvContentPartPr>
              <p14:xfrm>
                <a:off x="10640349" y="6273225"/>
                <a:ext cx="145800" cy="1951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B2DEAB2-9F4D-BDBF-08C4-2EA84790240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636029" y="6268905"/>
                  <a:ext cx="1544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65B7A5B-8F42-E932-9C19-E4816D31FF45}"/>
                    </a:ext>
                  </a:extLst>
                </p14:cNvPr>
                <p14:cNvContentPartPr/>
                <p14:nvPr/>
              </p14:nvContentPartPr>
              <p14:xfrm>
                <a:off x="955521" y="5609877"/>
                <a:ext cx="9871200" cy="4118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65B7A5B-8F42-E932-9C19-E4816D31FF4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51201" y="5605557"/>
                  <a:ext cx="9879840" cy="42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7848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49185A3-C20E-534B-C7E4-FF68D94BECAF}"/>
              </a:ext>
            </a:extLst>
          </p:cNvPr>
          <p:cNvGrpSpPr/>
          <p:nvPr/>
        </p:nvGrpSpPr>
        <p:grpSpPr>
          <a:xfrm>
            <a:off x="7614549" y="2425545"/>
            <a:ext cx="3865320" cy="3743640"/>
            <a:chOff x="7614549" y="2425545"/>
            <a:chExt cx="3865320" cy="374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974BF92-9DF2-27CD-BC8D-8D137E56477C}"/>
                    </a:ext>
                  </a:extLst>
                </p14:cNvPr>
                <p14:cNvContentPartPr/>
                <p14:nvPr/>
              </p14:nvContentPartPr>
              <p14:xfrm>
                <a:off x="7614549" y="2425545"/>
                <a:ext cx="3865320" cy="37436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974BF92-9DF2-27CD-BC8D-8D137E56477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10229" y="2421225"/>
                  <a:ext cx="3873960" cy="37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0E69B19-188C-CAF9-1060-9C295BE17624}"/>
                    </a:ext>
                  </a:extLst>
                </p14:cNvPr>
                <p14:cNvContentPartPr/>
                <p14:nvPr/>
              </p14:nvContentPartPr>
              <p14:xfrm>
                <a:off x="8159589" y="2539305"/>
                <a:ext cx="118440" cy="349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0E69B19-188C-CAF9-1060-9C295BE1762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55269" y="2534985"/>
                  <a:ext cx="1270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D7A1AD5-E39D-5E9E-AEF7-936BE6EE8571}"/>
                    </a:ext>
                  </a:extLst>
                </p14:cNvPr>
                <p14:cNvContentPartPr/>
                <p14:nvPr/>
              </p14:nvContentPartPr>
              <p14:xfrm>
                <a:off x="8143389" y="2760705"/>
                <a:ext cx="86400" cy="24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D7A1AD5-E39D-5E9E-AEF7-936BE6EE857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39069" y="2756385"/>
                  <a:ext cx="95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2D9447-C93A-3C65-1BC5-E02428F977CD}"/>
                    </a:ext>
                  </a:extLst>
                </p14:cNvPr>
                <p14:cNvContentPartPr/>
                <p14:nvPr/>
              </p14:nvContentPartPr>
              <p14:xfrm>
                <a:off x="8357589" y="2725065"/>
                <a:ext cx="124560" cy="117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2D9447-C93A-3C65-1BC5-E02428F977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53269" y="2720745"/>
                  <a:ext cx="133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A33FC35-DD13-94E8-A25C-86AF773BD134}"/>
                    </a:ext>
                  </a:extLst>
                </p14:cNvPr>
                <p14:cNvContentPartPr/>
                <p14:nvPr/>
              </p14:nvContentPartPr>
              <p14:xfrm>
                <a:off x="8525709" y="2710665"/>
                <a:ext cx="192240" cy="178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A33FC35-DD13-94E8-A25C-86AF773BD13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21389" y="2706345"/>
                  <a:ext cx="2008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419C528-2283-A190-AF8B-3310774EE76E}"/>
                    </a:ext>
                  </a:extLst>
                </p14:cNvPr>
                <p14:cNvContentPartPr/>
                <p14:nvPr/>
              </p14:nvContentPartPr>
              <p14:xfrm>
                <a:off x="8728749" y="2553345"/>
                <a:ext cx="309600" cy="342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419C528-2283-A190-AF8B-3310774EE76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24429" y="2549025"/>
                  <a:ext cx="3182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66D2435-F203-E1B7-8184-DE0C2B95E49F}"/>
                    </a:ext>
                  </a:extLst>
                </p14:cNvPr>
                <p14:cNvContentPartPr/>
                <p14:nvPr/>
              </p14:nvContentPartPr>
              <p14:xfrm>
                <a:off x="9138429" y="2677905"/>
                <a:ext cx="249840" cy="234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66D2435-F203-E1B7-8184-DE0C2B95E4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34109" y="2673585"/>
                  <a:ext cx="258480" cy="24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7F97964-339C-CA33-A1EA-9A70FCBD5970}"/>
                  </a:ext>
                </a:extLst>
              </p14:cNvPr>
              <p14:cNvContentPartPr/>
              <p14:nvPr/>
            </p14:nvContentPartPr>
            <p14:xfrm>
              <a:off x="8015589" y="3230145"/>
              <a:ext cx="3057120" cy="2390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7F97964-339C-CA33-A1EA-9A70FCBD597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06949" y="3221145"/>
                <a:ext cx="3074760" cy="24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A734D86-E9E2-B5AA-D912-9AE691744CA2}"/>
                  </a:ext>
                </a:extLst>
              </p14:cNvPr>
              <p14:cNvContentPartPr/>
              <p14:nvPr/>
            </p14:nvContentPartPr>
            <p14:xfrm>
              <a:off x="976869" y="1689345"/>
              <a:ext cx="418320" cy="4342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A734D86-E9E2-B5AA-D912-9AE691744CA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2549" y="1685025"/>
                <a:ext cx="426960" cy="435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D1604D8-2DE5-3A9D-1EE2-ADD79E178B32}"/>
                  </a:ext>
                </a:extLst>
              </p14:cNvPr>
              <p14:cNvContentPartPr/>
              <p14:nvPr/>
            </p14:nvContentPartPr>
            <p14:xfrm>
              <a:off x="1374669" y="3485025"/>
              <a:ext cx="2192400" cy="2391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D1604D8-2DE5-3A9D-1EE2-ADD79E178B3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65669" y="3476025"/>
                <a:ext cx="2210040" cy="240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940F279D-A1F2-A57D-6896-FB8A8D6885DC}"/>
              </a:ext>
            </a:extLst>
          </p:cNvPr>
          <p:cNvGrpSpPr/>
          <p:nvPr/>
        </p:nvGrpSpPr>
        <p:grpSpPr>
          <a:xfrm>
            <a:off x="606069" y="1302705"/>
            <a:ext cx="6981480" cy="4964760"/>
            <a:chOff x="606069" y="1302705"/>
            <a:chExt cx="6981480" cy="496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CA42A8-6F83-3782-3121-12186833477D}"/>
                    </a:ext>
                  </a:extLst>
                </p14:cNvPr>
                <p14:cNvContentPartPr/>
                <p14:nvPr/>
              </p14:nvContentPartPr>
              <p14:xfrm>
                <a:off x="606069" y="1302705"/>
                <a:ext cx="6981480" cy="4964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CA42A8-6F83-3782-3121-1218683347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1749" y="1298385"/>
                  <a:ext cx="6990120" cy="49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2228335-C64F-3A9A-340F-AC6862669C00}"/>
                    </a:ext>
                  </a:extLst>
                </p14:cNvPr>
                <p14:cNvContentPartPr/>
                <p14:nvPr/>
              </p14:nvContentPartPr>
              <p14:xfrm>
                <a:off x="6301269" y="1722825"/>
                <a:ext cx="154440" cy="161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2228335-C64F-3A9A-340F-AC6862669C0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96949" y="1718505"/>
                  <a:ext cx="1630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FAFF8C0-492B-D3D8-FA66-446392DFD74B}"/>
                    </a:ext>
                  </a:extLst>
                </p14:cNvPr>
                <p14:cNvContentPartPr/>
                <p14:nvPr/>
              </p14:nvContentPartPr>
              <p14:xfrm>
                <a:off x="6527349" y="1641465"/>
                <a:ext cx="175680" cy="234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FAFF8C0-492B-D3D8-FA66-446392DFD74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23029" y="1637145"/>
                  <a:ext cx="1843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A5A5203-8B99-DE87-8844-A9897D57A95E}"/>
                    </a:ext>
                  </a:extLst>
                </p14:cNvPr>
                <p14:cNvContentPartPr/>
                <p14:nvPr/>
              </p14:nvContentPartPr>
              <p14:xfrm>
                <a:off x="6770349" y="1650105"/>
                <a:ext cx="177120" cy="183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A5A5203-8B99-DE87-8844-A9897D57A95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6029" y="1645785"/>
                  <a:ext cx="1857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FC08592-0257-AF9C-E5C7-C9063CA78F65}"/>
                    </a:ext>
                  </a:extLst>
                </p14:cNvPr>
                <p14:cNvContentPartPr/>
                <p14:nvPr/>
              </p14:nvContentPartPr>
              <p14:xfrm>
                <a:off x="3525669" y="5485905"/>
                <a:ext cx="264240" cy="172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FC08592-0257-AF9C-E5C7-C9063CA78F6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21349" y="5481585"/>
                  <a:ext cx="2728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D18FDE8-4A77-7378-A880-63E29E94DCCE}"/>
                    </a:ext>
                  </a:extLst>
                </p14:cNvPr>
                <p14:cNvContentPartPr/>
                <p14:nvPr/>
              </p14:nvContentPartPr>
              <p14:xfrm>
                <a:off x="3564909" y="4726305"/>
                <a:ext cx="213840" cy="206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D18FDE8-4A77-7378-A880-63E29E94DCC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60589" y="4721985"/>
                  <a:ext cx="222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361DC5E-054C-2A52-9D90-CB588D653DF2}"/>
                    </a:ext>
                  </a:extLst>
                </p14:cNvPr>
                <p14:cNvContentPartPr/>
                <p14:nvPr/>
              </p14:nvContentPartPr>
              <p14:xfrm>
                <a:off x="3545469" y="4038345"/>
                <a:ext cx="264240" cy="236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361DC5E-054C-2A52-9D90-CB588D653DF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41149" y="4034025"/>
                  <a:ext cx="2728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B2FCBF7-666F-E26F-5FEE-632908DD2184}"/>
                    </a:ext>
                  </a:extLst>
                </p14:cNvPr>
                <p14:cNvContentPartPr/>
                <p14:nvPr/>
              </p14:nvContentPartPr>
              <p14:xfrm>
                <a:off x="3528549" y="3277665"/>
                <a:ext cx="266040" cy="263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B2FCBF7-666F-E26F-5FEE-632908DD218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24229" y="3273345"/>
                  <a:ext cx="2746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A955638-8A3C-CCBA-642A-2743C508174C}"/>
                    </a:ext>
                  </a:extLst>
                </p14:cNvPr>
                <p14:cNvContentPartPr/>
                <p14:nvPr/>
              </p14:nvContentPartPr>
              <p14:xfrm>
                <a:off x="3483549" y="2464785"/>
                <a:ext cx="290880" cy="263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A955638-8A3C-CCBA-642A-2743C508174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79229" y="2460465"/>
                  <a:ext cx="2995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B388F94-1B1B-2E73-C3FF-C001859F6B43}"/>
                    </a:ext>
                  </a:extLst>
                </p14:cNvPr>
                <p14:cNvContentPartPr/>
                <p14:nvPr/>
              </p14:nvContentPartPr>
              <p14:xfrm>
                <a:off x="1285389" y="5784345"/>
                <a:ext cx="1593000" cy="155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B388F94-1B1B-2E73-C3FF-C001859F6B4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81069" y="5780025"/>
                  <a:ext cx="16016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B70F2A1-D8E9-FD18-2123-D93CE6085084}"/>
                    </a:ext>
                  </a:extLst>
                </p14:cNvPr>
                <p14:cNvContentPartPr/>
                <p14:nvPr/>
              </p14:nvContentPartPr>
              <p14:xfrm>
                <a:off x="1602189" y="5929065"/>
                <a:ext cx="298800" cy="28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B70F2A1-D8E9-FD18-2123-D93CE608508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97869" y="5924745"/>
                  <a:ext cx="3074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7E406B2-DD7B-309D-C92E-971B0CBBD823}"/>
                    </a:ext>
                  </a:extLst>
                </p14:cNvPr>
                <p14:cNvContentPartPr/>
                <p14:nvPr/>
              </p14:nvContentPartPr>
              <p14:xfrm>
                <a:off x="1556829" y="5820705"/>
                <a:ext cx="3160080" cy="103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7E406B2-DD7B-309D-C92E-971B0CBBD82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52509" y="5816385"/>
                  <a:ext cx="31687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4D4539D-7B55-F9F7-FF6A-83F068E05D48}"/>
                    </a:ext>
                  </a:extLst>
                </p14:cNvPr>
                <p14:cNvContentPartPr/>
                <p14:nvPr/>
              </p14:nvContentPartPr>
              <p14:xfrm>
                <a:off x="4652829" y="5848065"/>
                <a:ext cx="2287800" cy="363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4D4539D-7B55-F9F7-FF6A-83F068E05D4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48509" y="5843745"/>
                  <a:ext cx="22964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FD4A5B8-62BE-1403-E669-90201F347919}"/>
                    </a:ext>
                  </a:extLst>
                </p14:cNvPr>
                <p14:cNvContentPartPr/>
                <p14:nvPr/>
              </p14:nvContentPartPr>
              <p14:xfrm>
                <a:off x="6454989" y="5958225"/>
                <a:ext cx="287280" cy="185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FD4A5B8-62BE-1403-E669-90201F3479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50669" y="5953905"/>
                  <a:ext cx="2959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7E2942A-DACD-53BF-82C0-80AD22CC91B1}"/>
                    </a:ext>
                  </a:extLst>
                </p14:cNvPr>
                <p14:cNvContentPartPr/>
                <p14:nvPr/>
              </p14:nvContentPartPr>
              <p14:xfrm>
                <a:off x="5695389" y="5924745"/>
                <a:ext cx="587880" cy="132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7E2942A-DACD-53BF-82C0-80AD22CC91B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91069" y="5920425"/>
                  <a:ext cx="5965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7096C5F-468C-5847-6B83-3AA8040BF54F}"/>
                    </a:ext>
                  </a:extLst>
                </p14:cNvPr>
                <p14:cNvContentPartPr/>
                <p14:nvPr/>
              </p14:nvContentPartPr>
              <p14:xfrm>
                <a:off x="5113989" y="5911785"/>
                <a:ext cx="435960" cy="307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7096C5F-468C-5847-6B83-3AA8040BF54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09669" y="5907465"/>
                  <a:ext cx="4446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20316EC-5037-3CE9-0CE6-68CBC0441E9A}"/>
                    </a:ext>
                  </a:extLst>
                </p14:cNvPr>
                <p14:cNvContentPartPr/>
                <p14:nvPr/>
              </p14:nvContentPartPr>
              <p14:xfrm>
                <a:off x="4440429" y="5960745"/>
                <a:ext cx="538560" cy="246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20316EC-5037-3CE9-0CE6-68CBC0441E9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436109" y="5956425"/>
                  <a:ext cx="5472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C237AE1-7F40-C48E-E6A3-7E0F7D8716F1}"/>
                    </a:ext>
                  </a:extLst>
                </p14:cNvPr>
                <p14:cNvContentPartPr/>
                <p14:nvPr/>
              </p14:nvContentPartPr>
              <p14:xfrm>
                <a:off x="3460509" y="5916465"/>
                <a:ext cx="424800" cy="216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C237AE1-7F40-C48E-E6A3-7E0F7D8716F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56189" y="5912145"/>
                  <a:ext cx="4334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006B0C0-E2BE-54B0-1599-D1261B9EAEDE}"/>
                    </a:ext>
                  </a:extLst>
                </p14:cNvPr>
                <p14:cNvContentPartPr/>
                <p14:nvPr/>
              </p14:nvContentPartPr>
              <p14:xfrm>
                <a:off x="2968389" y="5866065"/>
                <a:ext cx="381240" cy="227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006B0C0-E2BE-54B0-1599-D1261B9EAED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64069" y="5861745"/>
                  <a:ext cx="3898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DEE494C-60BE-AEF6-6ABA-D9FF5510FAF3}"/>
                    </a:ext>
                  </a:extLst>
                </p14:cNvPr>
                <p14:cNvContentPartPr/>
                <p14:nvPr/>
              </p14:nvContentPartPr>
              <p14:xfrm>
                <a:off x="2525589" y="5884425"/>
                <a:ext cx="398520" cy="331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DEE494C-60BE-AEF6-6ABA-D9FF5510FAF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21269" y="5880105"/>
                  <a:ext cx="4071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5C51C62-E68C-2FE3-10A1-D02BD34A866C}"/>
                    </a:ext>
                  </a:extLst>
                </p14:cNvPr>
                <p14:cNvContentPartPr/>
                <p14:nvPr/>
              </p14:nvContentPartPr>
              <p14:xfrm>
                <a:off x="1743309" y="5956785"/>
                <a:ext cx="637920" cy="259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5C51C62-E68C-2FE3-10A1-D02BD34A866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38989" y="5952465"/>
                  <a:ext cx="6465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AC69FEE-9BCA-3EA1-D0C1-0A9263121D3E}"/>
                    </a:ext>
                  </a:extLst>
                </p14:cNvPr>
                <p14:cNvContentPartPr/>
                <p14:nvPr/>
              </p14:nvContentPartPr>
              <p14:xfrm>
                <a:off x="1571589" y="6002145"/>
                <a:ext cx="239040" cy="232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AC69FEE-9BCA-3EA1-D0C1-0A9263121D3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67269" y="5997825"/>
                  <a:ext cx="2476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A1BEF7D-B356-C2DB-43AF-53FB7E3BC480}"/>
                    </a:ext>
                  </a:extLst>
                </p14:cNvPr>
                <p14:cNvContentPartPr/>
                <p14:nvPr/>
              </p14:nvContentPartPr>
              <p14:xfrm>
                <a:off x="1410669" y="5919705"/>
                <a:ext cx="37800" cy="327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A1BEF7D-B356-C2DB-43AF-53FB7E3BC48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406349" y="5915385"/>
                  <a:ext cx="464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665364B-0315-4EA1-B9D9-2CE07F3E99B0}"/>
                    </a:ext>
                  </a:extLst>
                </p14:cNvPr>
                <p14:cNvContentPartPr/>
                <p14:nvPr/>
              </p14:nvContentPartPr>
              <p14:xfrm>
                <a:off x="1402749" y="5979465"/>
                <a:ext cx="56880" cy="267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665364B-0315-4EA1-B9D9-2CE07F3E99B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398429" y="5975145"/>
                  <a:ext cx="655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534CFEA-47B1-75C6-AA67-3DC26516520D}"/>
                    </a:ext>
                  </a:extLst>
                </p14:cNvPr>
                <p14:cNvContentPartPr/>
                <p14:nvPr/>
              </p14:nvContentPartPr>
              <p14:xfrm>
                <a:off x="2356389" y="4625865"/>
                <a:ext cx="133920" cy="136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534CFEA-47B1-75C6-AA67-3DC26516520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352069" y="4621545"/>
                  <a:ext cx="1425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9CD452F-C585-7C57-70BA-248F778A47E2}"/>
                    </a:ext>
                  </a:extLst>
                </p14:cNvPr>
                <p14:cNvContentPartPr/>
                <p14:nvPr/>
              </p14:nvContentPartPr>
              <p14:xfrm>
                <a:off x="1973709" y="4361265"/>
                <a:ext cx="920880" cy="763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9CD452F-C585-7C57-70BA-248F778A47E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69389" y="4356945"/>
                  <a:ext cx="92952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28455C8-B8FE-15E9-8AE7-318AC742F307}"/>
                    </a:ext>
                  </a:extLst>
                </p14:cNvPr>
                <p14:cNvContentPartPr/>
                <p14:nvPr/>
              </p14:nvContentPartPr>
              <p14:xfrm>
                <a:off x="2325789" y="4558905"/>
                <a:ext cx="146520" cy="574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28455C8-B8FE-15E9-8AE7-318AC742F30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321469" y="4554585"/>
                  <a:ext cx="15516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5E8E741-1E3B-ABDA-7B8D-C72C82DAD119}"/>
                    </a:ext>
                  </a:extLst>
                </p14:cNvPr>
                <p14:cNvContentPartPr/>
                <p14:nvPr/>
              </p14:nvContentPartPr>
              <p14:xfrm>
                <a:off x="2595069" y="4495905"/>
                <a:ext cx="117720" cy="465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5E8E741-1E3B-ABDA-7B8D-C72C82DAD11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90749" y="4491585"/>
                  <a:ext cx="12636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DE15361-0404-28C9-0454-DD4333D38CF2}"/>
                    </a:ext>
                  </a:extLst>
                </p14:cNvPr>
                <p14:cNvContentPartPr/>
                <p14:nvPr/>
              </p14:nvContentPartPr>
              <p14:xfrm>
                <a:off x="2624949" y="4835025"/>
                <a:ext cx="131760" cy="165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DE15361-0404-28C9-0454-DD4333D38CF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20629" y="4830705"/>
                  <a:ext cx="1404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937678A-C99E-0AA5-7E53-E72B89ACBD17}"/>
                    </a:ext>
                  </a:extLst>
                </p14:cNvPr>
                <p14:cNvContentPartPr/>
                <p14:nvPr/>
              </p14:nvContentPartPr>
              <p14:xfrm>
                <a:off x="1909269" y="4736385"/>
                <a:ext cx="263520" cy="102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937678A-C99E-0AA5-7E53-E72B89ACBD1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904949" y="4732065"/>
                  <a:ext cx="272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6F1953F-370A-B3AC-ECFF-57D1BA3428D6}"/>
                    </a:ext>
                  </a:extLst>
                </p14:cNvPr>
                <p14:cNvContentPartPr/>
                <p14:nvPr/>
              </p14:nvContentPartPr>
              <p14:xfrm>
                <a:off x="2113389" y="4716225"/>
                <a:ext cx="106920" cy="147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6F1953F-370A-B3AC-ECFF-57D1BA3428D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09069" y="4711905"/>
                  <a:ext cx="1155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FDEC71D-8066-29BB-3B53-205B81CEF9BB}"/>
                    </a:ext>
                  </a:extLst>
                </p14:cNvPr>
                <p14:cNvContentPartPr/>
                <p14:nvPr/>
              </p14:nvContentPartPr>
              <p14:xfrm>
                <a:off x="2246949" y="1419345"/>
                <a:ext cx="243720" cy="4348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FDEC71D-8066-29BB-3B53-205B81CEF9B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242629" y="1415025"/>
                  <a:ext cx="252360" cy="435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3F3AB01-4921-9395-1D2B-CD727AA53470}"/>
                  </a:ext>
                </a:extLst>
              </p14:cNvPr>
              <p14:cNvContentPartPr/>
              <p14:nvPr/>
            </p14:nvContentPartPr>
            <p14:xfrm>
              <a:off x="2234709" y="2669625"/>
              <a:ext cx="245520" cy="1724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3F3AB01-4921-9395-1D2B-CD727AA5347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230389" y="2665305"/>
                <a:ext cx="2541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E155400-1746-2719-A6CA-8650BAE4B4F5}"/>
                  </a:ext>
                </a:extLst>
              </p14:cNvPr>
              <p14:cNvContentPartPr/>
              <p14:nvPr/>
            </p14:nvContentPartPr>
            <p14:xfrm>
              <a:off x="2675709" y="3476025"/>
              <a:ext cx="158760" cy="1015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E155400-1746-2719-A6CA-8650BAE4B4F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671389" y="3471705"/>
                <a:ext cx="16740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5FB61D4-4E07-0FD8-0FD1-4308AFD51A6E}"/>
                  </a:ext>
                </a:extLst>
              </p14:cNvPr>
              <p14:cNvContentPartPr/>
              <p14:nvPr/>
            </p14:nvContentPartPr>
            <p14:xfrm>
              <a:off x="2705229" y="5754465"/>
              <a:ext cx="185400" cy="1695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5FB61D4-4E07-0FD8-0FD1-4308AFD51A6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700909" y="5750145"/>
                <a:ext cx="1940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6B9CA2C-D2C9-426B-4245-0DF0963B6529}"/>
                  </a:ext>
                </a:extLst>
              </p14:cNvPr>
              <p14:cNvContentPartPr/>
              <p14:nvPr/>
            </p14:nvContentPartPr>
            <p14:xfrm>
              <a:off x="3791349" y="5757345"/>
              <a:ext cx="209880" cy="1458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6B9CA2C-D2C9-426B-4245-0DF0963B652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787029" y="5753025"/>
                <a:ext cx="2185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72421C8-5DB2-7327-9052-5F865EABD002}"/>
                  </a:ext>
                </a:extLst>
              </p14:cNvPr>
              <p14:cNvContentPartPr/>
              <p14:nvPr/>
            </p14:nvContentPartPr>
            <p14:xfrm>
              <a:off x="4954869" y="5782545"/>
              <a:ext cx="262080" cy="1681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72421C8-5DB2-7327-9052-5F865EABD00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950549" y="5778225"/>
                <a:ext cx="27072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DE16961-835B-492D-F518-C2B2B27D2178}"/>
                  </a:ext>
                </a:extLst>
              </p14:cNvPr>
              <p14:cNvContentPartPr/>
              <p14:nvPr/>
            </p14:nvContentPartPr>
            <p14:xfrm>
              <a:off x="5952789" y="5768505"/>
              <a:ext cx="268560" cy="153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DE16961-835B-492D-F518-C2B2B27D217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948469" y="5764185"/>
                <a:ext cx="2772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DD15EEF-8653-8A0A-EF9C-F89D3EE423EA}"/>
                  </a:ext>
                </a:extLst>
              </p14:cNvPr>
              <p14:cNvContentPartPr/>
              <p14:nvPr/>
            </p14:nvContentPartPr>
            <p14:xfrm>
              <a:off x="3663039" y="5442136"/>
              <a:ext cx="274320" cy="2311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DD15EEF-8653-8A0A-EF9C-F89D3EE423E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658719" y="5437816"/>
                <a:ext cx="2829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516BB62-9B16-E574-087F-885D81E25974}"/>
                  </a:ext>
                </a:extLst>
              </p14:cNvPr>
              <p14:cNvContentPartPr/>
              <p14:nvPr/>
            </p14:nvContentPartPr>
            <p14:xfrm>
              <a:off x="3617319" y="4670296"/>
              <a:ext cx="290520" cy="2386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516BB62-9B16-E574-087F-885D81E2597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612999" y="4665976"/>
                <a:ext cx="299160" cy="24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C26D1169-056E-6B1A-BFF4-01ED426E182A}"/>
              </a:ext>
            </a:extLst>
          </p:cNvPr>
          <p:cNvGrpSpPr/>
          <p:nvPr/>
        </p:nvGrpSpPr>
        <p:grpSpPr>
          <a:xfrm>
            <a:off x="4233639" y="376576"/>
            <a:ext cx="1329840" cy="508320"/>
            <a:chOff x="4233639" y="376576"/>
            <a:chExt cx="1329840" cy="50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593EEC7-39A7-742E-F0E1-CB952B49F7F6}"/>
                    </a:ext>
                  </a:extLst>
                </p14:cNvPr>
                <p14:cNvContentPartPr/>
                <p14:nvPr/>
              </p14:nvContentPartPr>
              <p14:xfrm>
                <a:off x="4233639" y="642256"/>
                <a:ext cx="1329840" cy="242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593EEC7-39A7-742E-F0E1-CB952B49F7F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29319" y="637936"/>
                  <a:ext cx="13384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21C9A03-F2A3-0B61-FF47-21CF62B3360B}"/>
                    </a:ext>
                  </a:extLst>
                </p14:cNvPr>
                <p14:cNvContentPartPr/>
                <p14:nvPr/>
              </p14:nvContentPartPr>
              <p14:xfrm>
                <a:off x="4892799" y="376576"/>
                <a:ext cx="248040" cy="239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21C9A03-F2A3-0B61-FF47-21CF62B3360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888479" y="372256"/>
                  <a:ext cx="2566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166D0D1-4680-AEEF-4E6F-79DE4070E68C}"/>
                    </a:ext>
                  </a:extLst>
                </p14:cNvPr>
                <p14:cNvContentPartPr/>
                <p14:nvPr/>
              </p14:nvContentPartPr>
              <p14:xfrm>
                <a:off x="4884879" y="386656"/>
                <a:ext cx="280440" cy="262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166D0D1-4680-AEEF-4E6F-79DE4070E68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880559" y="382336"/>
                  <a:ext cx="28908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E01BE2A-06D9-928C-B7A2-5B14212F679A}"/>
              </a:ext>
            </a:extLst>
          </p:cNvPr>
          <p:cNvGrpSpPr/>
          <p:nvPr/>
        </p:nvGrpSpPr>
        <p:grpSpPr>
          <a:xfrm>
            <a:off x="96879" y="2643136"/>
            <a:ext cx="331560" cy="1773000"/>
            <a:chOff x="96879" y="2643136"/>
            <a:chExt cx="331560" cy="177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5E51074-DBC7-E150-28BC-878F0CC830E1}"/>
                    </a:ext>
                  </a:extLst>
                </p14:cNvPr>
                <p14:cNvContentPartPr/>
                <p14:nvPr/>
              </p14:nvContentPartPr>
              <p14:xfrm>
                <a:off x="200199" y="2643136"/>
                <a:ext cx="219240" cy="970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5E51074-DBC7-E150-28BC-878F0CC830E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95879" y="2638816"/>
                  <a:ext cx="227880" cy="9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BD0F652-738F-E60E-E68A-F45A9F51824A}"/>
                    </a:ext>
                  </a:extLst>
                </p14:cNvPr>
                <p14:cNvContentPartPr/>
                <p14:nvPr/>
              </p14:nvContentPartPr>
              <p14:xfrm>
                <a:off x="96879" y="3816016"/>
                <a:ext cx="331560" cy="600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BD0F652-738F-E60E-E68A-F45A9F51824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559" y="3811696"/>
                  <a:ext cx="340200" cy="60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C5E49AE-5059-BB14-5ED6-83FDF4551C48}"/>
                  </a:ext>
                </a:extLst>
              </p14:cNvPr>
              <p14:cNvContentPartPr/>
              <p14:nvPr/>
            </p14:nvContentPartPr>
            <p14:xfrm>
              <a:off x="1793709" y="2098665"/>
              <a:ext cx="1109160" cy="6782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C5E49AE-5059-BB14-5ED6-83FDF4551C4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789389" y="2094345"/>
                <a:ext cx="1117800" cy="6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EA32513-5BA6-4FF6-9761-623DC1F6A65C}"/>
                  </a:ext>
                </a:extLst>
              </p14:cNvPr>
              <p14:cNvContentPartPr/>
              <p14:nvPr/>
            </p14:nvContentPartPr>
            <p14:xfrm>
              <a:off x="1981989" y="2797065"/>
              <a:ext cx="19080" cy="6220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EA32513-5BA6-4FF6-9761-623DC1F6A65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977669" y="2792745"/>
                <a:ext cx="2772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4F46387-5002-AC73-60AF-846BB2F80C51}"/>
                  </a:ext>
                </a:extLst>
              </p14:cNvPr>
              <p14:cNvContentPartPr/>
              <p14:nvPr/>
            </p14:nvContentPartPr>
            <p14:xfrm>
              <a:off x="1879029" y="3295665"/>
              <a:ext cx="168480" cy="2455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4F46387-5002-AC73-60AF-846BB2F80C5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874709" y="3291345"/>
                <a:ext cx="17712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020DD6E-9A03-775B-D9C0-4818D2F7994D}"/>
                  </a:ext>
                </a:extLst>
              </p14:cNvPr>
              <p14:cNvContentPartPr/>
              <p14:nvPr/>
            </p14:nvContentPartPr>
            <p14:xfrm>
              <a:off x="2058309" y="2212785"/>
              <a:ext cx="118800" cy="4280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020DD6E-9A03-775B-D9C0-4818D2F7994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053989" y="2208465"/>
                <a:ext cx="12744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98F8503-F693-F898-8B11-DEA1BC4E8A68}"/>
                  </a:ext>
                </a:extLst>
              </p14:cNvPr>
              <p14:cNvContentPartPr/>
              <p14:nvPr/>
            </p14:nvContentPartPr>
            <p14:xfrm>
              <a:off x="2056149" y="2207745"/>
              <a:ext cx="154800" cy="1638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98F8503-F693-F898-8B11-DEA1BC4E8A6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051829" y="2203425"/>
                <a:ext cx="1634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D25DB5A-B115-2830-E655-5153A547FF63}"/>
                  </a:ext>
                </a:extLst>
              </p14:cNvPr>
              <p14:cNvContentPartPr/>
              <p14:nvPr/>
            </p14:nvContentPartPr>
            <p14:xfrm>
              <a:off x="1935189" y="3453705"/>
              <a:ext cx="38520" cy="79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D25DB5A-B115-2830-E655-5153A547FF6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930869" y="3449385"/>
                <a:ext cx="4716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F10C06B-88B4-47D8-BADC-2116BCA302FF}"/>
                  </a:ext>
                </a:extLst>
              </p14:cNvPr>
              <p14:cNvContentPartPr/>
              <p14:nvPr/>
            </p14:nvContentPartPr>
            <p14:xfrm>
              <a:off x="1828989" y="3332025"/>
              <a:ext cx="254520" cy="2221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F10C06B-88B4-47D8-BADC-2116BCA302F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824669" y="3327705"/>
                <a:ext cx="2631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B20D441-700B-5B6E-B436-04AC3A135F16}"/>
                  </a:ext>
                </a:extLst>
              </p14:cNvPr>
              <p14:cNvContentPartPr/>
              <p14:nvPr/>
            </p14:nvContentPartPr>
            <p14:xfrm>
              <a:off x="2593119" y="2200696"/>
              <a:ext cx="191160" cy="1796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B20D441-700B-5B6E-B436-04AC3A135F1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588799" y="2196376"/>
                <a:ext cx="1998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DC0594E-6CBE-B952-5124-1DAEF779A3B1}"/>
                  </a:ext>
                </a:extLst>
              </p14:cNvPr>
              <p14:cNvContentPartPr/>
              <p14:nvPr/>
            </p14:nvContentPartPr>
            <p14:xfrm>
              <a:off x="2668719" y="1793176"/>
              <a:ext cx="43200" cy="5461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DC0594E-6CBE-B952-5124-1DAEF779A3B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664399" y="1788856"/>
                <a:ext cx="5184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BAAF4898-0FD8-4363-1D9A-0D62810BA3EF}"/>
                  </a:ext>
                </a:extLst>
              </p14:cNvPr>
              <p14:cNvContentPartPr/>
              <p14:nvPr/>
            </p14:nvContentPartPr>
            <p14:xfrm>
              <a:off x="1795359" y="2262976"/>
              <a:ext cx="190800" cy="1656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BAAF4898-0FD8-4363-1D9A-0D62810BA3E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791039" y="2258656"/>
                <a:ext cx="1994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0187711-DBF2-032B-ADF5-D64A08112E8E}"/>
                  </a:ext>
                </a:extLst>
              </p14:cNvPr>
              <p14:cNvContentPartPr/>
              <p14:nvPr/>
            </p14:nvContentPartPr>
            <p14:xfrm>
              <a:off x="1866999" y="1960936"/>
              <a:ext cx="43560" cy="4352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0187711-DBF2-032B-ADF5-D64A08112E8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862679" y="1956616"/>
                <a:ext cx="5220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49849DB-356A-64BE-B42E-79E94CCC6D20}"/>
                  </a:ext>
                </a:extLst>
              </p14:cNvPr>
              <p14:cNvContentPartPr/>
              <p14:nvPr/>
            </p14:nvContentPartPr>
            <p14:xfrm>
              <a:off x="1624359" y="1325536"/>
              <a:ext cx="1272240" cy="5943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49849DB-356A-64BE-B42E-79E94CCC6D2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620039" y="1321216"/>
                <a:ext cx="1280880" cy="60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158AD430-F480-549A-73D3-B28CD828694E}"/>
              </a:ext>
            </a:extLst>
          </p:cNvPr>
          <p:cNvGrpSpPr/>
          <p:nvPr/>
        </p:nvGrpSpPr>
        <p:grpSpPr>
          <a:xfrm>
            <a:off x="2625669" y="2710665"/>
            <a:ext cx="287280" cy="793800"/>
            <a:chOff x="2625669" y="2710665"/>
            <a:chExt cx="287280" cy="79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16D5A8A-680C-27A8-71E4-7A4871A2BC0A}"/>
                    </a:ext>
                  </a:extLst>
                </p14:cNvPr>
                <p14:cNvContentPartPr/>
                <p14:nvPr/>
              </p14:nvContentPartPr>
              <p14:xfrm>
                <a:off x="2733669" y="2710665"/>
                <a:ext cx="28080" cy="534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16D5A8A-680C-27A8-71E4-7A4871A2BC0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729349" y="2706345"/>
                  <a:ext cx="3672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0059285-A074-642F-5ADB-58DA55C6F0E2}"/>
                    </a:ext>
                  </a:extLst>
                </p14:cNvPr>
                <p14:cNvContentPartPr/>
                <p14:nvPr/>
              </p14:nvContentPartPr>
              <p14:xfrm>
                <a:off x="2663469" y="3239505"/>
                <a:ext cx="232920" cy="242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0059285-A074-642F-5ADB-58DA55C6F0E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659149" y="3235185"/>
                  <a:ext cx="2415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F657BB2-0D8F-17EB-07BD-67EF980C45D4}"/>
                    </a:ext>
                  </a:extLst>
                </p14:cNvPr>
                <p14:cNvContentPartPr/>
                <p14:nvPr/>
              </p14:nvContentPartPr>
              <p14:xfrm>
                <a:off x="2625669" y="3255345"/>
                <a:ext cx="287280" cy="249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F657BB2-0D8F-17EB-07BD-67EF980C45D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621349" y="3251025"/>
                  <a:ext cx="2959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C8DAA69-022B-E070-F612-B9D0F490E8DC}"/>
                    </a:ext>
                  </a:extLst>
                </p14:cNvPr>
                <p14:cNvContentPartPr/>
                <p14:nvPr/>
              </p14:nvContentPartPr>
              <p14:xfrm>
                <a:off x="2720709" y="3361185"/>
                <a:ext cx="51120" cy="41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C8DAA69-022B-E070-F612-B9D0F490E8D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716389" y="3356865"/>
                  <a:ext cx="59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4C9987A-7018-0FDB-A210-E5C19EB2EF7A}"/>
                    </a:ext>
                  </a:extLst>
                </p14:cNvPr>
                <p14:cNvContentPartPr/>
                <p14:nvPr/>
              </p14:nvContentPartPr>
              <p14:xfrm>
                <a:off x="2648559" y="2890456"/>
                <a:ext cx="243720" cy="207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4C9987A-7018-0FDB-A210-E5C19EB2EF7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644239" y="2886136"/>
                  <a:ext cx="252360" cy="215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0505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2350877-B8CB-1E17-BFAA-21A5E56EA3F4}"/>
                  </a:ext>
                </a:extLst>
              </p14:cNvPr>
              <p14:cNvContentPartPr/>
              <p14:nvPr/>
            </p14:nvContentPartPr>
            <p14:xfrm>
              <a:off x="3476349" y="4334985"/>
              <a:ext cx="2391840" cy="1912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350877-B8CB-1E17-BFAA-21A5E56EA3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2029" y="4330665"/>
                <a:ext cx="2400480" cy="192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2B6ECAA-6479-479E-E2AC-96C8BAD67236}"/>
              </a:ext>
            </a:extLst>
          </p:cNvPr>
          <p:cNvGrpSpPr/>
          <p:nvPr/>
        </p:nvGrpSpPr>
        <p:grpSpPr>
          <a:xfrm>
            <a:off x="4195269" y="4628745"/>
            <a:ext cx="741240" cy="414000"/>
            <a:chOff x="4195269" y="4628745"/>
            <a:chExt cx="741240" cy="41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60266EB-0B9D-C852-F281-692A289978B6}"/>
                    </a:ext>
                  </a:extLst>
                </p14:cNvPr>
                <p14:cNvContentPartPr/>
                <p14:nvPr/>
              </p14:nvContentPartPr>
              <p14:xfrm>
                <a:off x="4219029" y="4628745"/>
                <a:ext cx="179640" cy="4140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60266EB-0B9D-C852-F281-692A289978B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14709" y="4624425"/>
                  <a:ext cx="1882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4705475-96A5-AA0A-B668-232007A751A9}"/>
                    </a:ext>
                  </a:extLst>
                </p14:cNvPr>
                <p14:cNvContentPartPr/>
                <p14:nvPr/>
              </p14:nvContentPartPr>
              <p14:xfrm>
                <a:off x="4195269" y="4842945"/>
                <a:ext cx="141480" cy="45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4705475-96A5-AA0A-B668-232007A751A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90949" y="4838625"/>
                  <a:ext cx="1501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C9308A7-945F-008E-884E-655B9B00C508}"/>
                    </a:ext>
                  </a:extLst>
                </p14:cNvPr>
                <p14:cNvContentPartPr/>
                <p14:nvPr/>
              </p14:nvContentPartPr>
              <p14:xfrm>
                <a:off x="4472109" y="4806225"/>
                <a:ext cx="190440" cy="201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C9308A7-945F-008E-884E-655B9B00C50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67789" y="4801905"/>
                  <a:ext cx="1990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478A181-4511-6E8F-1906-2069B3291A94}"/>
                    </a:ext>
                  </a:extLst>
                </p14:cNvPr>
                <p14:cNvContentPartPr/>
                <p14:nvPr/>
              </p14:nvContentPartPr>
              <p14:xfrm>
                <a:off x="4679469" y="4648545"/>
                <a:ext cx="257040" cy="314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478A181-4511-6E8F-1906-2069B3291A9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75149" y="4644225"/>
                  <a:ext cx="26568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15B973-D91D-9CE6-646D-2111343C6DCE}"/>
              </a:ext>
            </a:extLst>
          </p:cNvPr>
          <p:cNvGrpSpPr/>
          <p:nvPr/>
        </p:nvGrpSpPr>
        <p:grpSpPr>
          <a:xfrm>
            <a:off x="3773349" y="5555025"/>
            <a:ext cx="1161360" cy="345960"/>
            <a:chOff x="3773349" y="5555025"/>
            <a:chExt cx="1161360" cy="34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2A8AE82-3A66-23E8-1A7D-FC79E8B9AD9C}"/>
                    </a:ext>
                  </a:extLst>
                </p14:cNvPr>
                <p14:cNvContentPartPr/>
                <p14:nvPr/>
              </p14:nvContentPartPr>
              <p14:xfrm>
                <a:off x="3773349" y="5567265"/>
                <a:ext cx="318960" cy="333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2A8AE82-3A66-23E8-1A7D-FC79E8B9AD9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69029" y="5562945"/>
                  <a:ext cx="3276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DE859E-8777-A6E3-9CE8-C70BF0B45B46}"/>
                    </a:ext>
                  </a:extLst>
                </p14:cNvPr>
                <p14:cNvContentPartPr/>
                <p14:nvPr/>
              </p14:nvContentPartPr>
              <p14:xfrm>
                <a:off x="3828789" y="5784705"/>
                <a:ext cx="172440" cy="37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DE859E-8777-A6E3-9CE8-C70BF0B45B4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24469" y="5780385"/>
                  <a:ext cx="1810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3F885E0-1AB8-A120-8F0A-59AEAB32D061}"/>
                    </a:ext>
                  </a:extLst>
                </p14:cNvPr>
                <p14:cNvContentPartPr/>
                <p14:nvPr/>
              </p14:nvContentPartPr>
              <p14:xfrm>
                <a:off x="4055589" y="5678145"/>
                <a:ext cx="423000" cy="205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3F885E0-1AB8-A120-8F0A-59AEAB32D06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51269" y="5673825"/>
                  <a:ext cx="4316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F281AAE-E4B9-F052-BC3B-9F7E9F911339}"/>
                    </a:ext>
                  </a:extLst>
                </p14:cNvPr>
                <p14:cNvContentPartPr/>
                <p14:nvPr/>
              </p14:nvContentPartPr>
              <p14:xfrm>
                <a:off x="4486149" y="5555025"/>
                <a:ext cx="175320" cy="312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F281AAE-E4B9-F052-BC3B-9F7E9F91133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81829" y="5550705"/>
                  <a:ext cx="1839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4F4AD0E-D68F-85CB-FC43-582A7DA91B10}"/>
                    </a:ext>
                  </a:extLst>
                </p14:cNvPr>
                <p14:cNvContentPartPr/>
                <p14:nvPr/>
              </p14:nvContentPartPr>
              <p14:xfrm>
                <a:off x="4796829" y="5594265"/>
                <a:ext cx="137880" cy="200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4F4AD0E-D68F-85CB-FC43-582A7DA91B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92509" y="5589945"/>
                  <a:ext cx="146520" cy="20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9109A9B-C1AC-D80C-7F61-5DC8CFBB6F1B}"/>
                  </a:ext>
                </a:extLst>
              </p14:cNvPr>
              <p14:cNvContentPartPr/>
              <p14:nvPr/>
            </p14:nvContentPartPr>
            <p14:xfrm>
              <a:off x="3845709" y="724185"/>
              <a:ext cx="1583640" cy="1304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9109A9B-C1AC-D80C-7F61-5DC8CFBB6F1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41389" y="719865"/>
                <a:ext cx="1592280" cy="13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AF36964-D047-806B-CA5F-5AD9A3492C55}"/>
                  </a:ext>
                </a:extLst>
              </p14:cNvPr>
              <p14:cNvContentPartPr/>
              <p14:nvPr/>
            </p14:nvContentPartPr>
            <p14:xfrm>
              <a:off x="6309549" y="2770065"/>
              <a:ext cx="1522080" cy="15116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AF36964-D047-806B-CA5F-5AD9A3492C5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05229" y="2765745"/>
                <a:ext cx="1530720" cy="15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5AF76B1-B076-3094-1EB9-8B1084B7CC32}"/>
                  </a:ext>
                </a:extLst>
              </p14:cNvPr>
              <p14:cNvContentPartPr/>
              <p14:nvPr/>
            </p14:nvContentPartPr>
            <p14:xfrm>
              <a:off x="6675309" y="3008385"/>
              <a:ext cx="230040" cy="4255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5AF76B1-B076-3094-1EB9-8B1084B7CC3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70989" y="3004065"/>
                <a:ext cx="23868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1F83AE7-E8D5-1B6A-DAD0-34504E73062D}"/>
                  </a:ext>
                </a:extLst>
              </p14:cNvPr>
              <p14:cNvContentPartPr/>
              <p14:nvPr/>
            </p14:nvContentPartPr>
            <p14:xfrm>
              <a:off x="6688269" y="3294945"/>
              <a:ext cx="165600" cy="158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1F83AE7-E8D5-1B6A-DAD0-34504E73062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683949" y="3290625"/>
                <a:ext cx="17424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D85AC79-2B5D-A017-8376-E828F461334D}"/>
                  </a:ext>
                </a:extLst>
              </p14:cNvPr>
              <p14:cNvContentPartPr/>
              <p14:nvPr/>
            </p14:nvContentPartPr>
            <p14:xfrm>
              <a:off x="6937029" y="3230865"/>
              <a:ext cx="185760" cy="2336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D85AC79-2B5D-A017-8376-E828F461334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32709" y="3226545"/>
                <a:ext cx="1944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85547E3-EF27-BAF4-5C38-3C4FC1FDC545}"/>
                  </a:ext>
                </a:extLst>
              </p14:cNvPr>
              <p14:cNvContentPartPr/>
              <p14:nvPr/>
            </p14:nvContentPartPr>
            <p14:xfrm>
              <a:off x="7076709" y="3073905"/>
              <a:ext cx="269640" cy="4312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85547E3-EF27-BAF4-5C38-3C4FC1FDC54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72389" y="3069585"/>
                <a:ext cx="27828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FF1299B-7C9D-8F9B-1FF2-10801CFDA3AE}"/>
                  </a:ext>
                </a:extLst>
              </p14:cNvPr>
              <p14:cNvContentPartPr/>
              <p14:nvPr/>
            </p14:nvContentPartPr>
            <p14:xfrm>
              <a:off x="6623469" y="3904785"/>
              <a:ext cx="353880" cy="2880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FF1299B-7C9D-8F9B-1FF2-10801CFDA3A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619149" y="3900465"/>
                <a:ext cx="36252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E75A438-4C19-7C5C-0865-1E316C2E9276}"/>
                  </a:ext>
                </a:extLst>
              </p14:cNvPr>
              <p14:cNvContentPartPr/>
              <p14:nvPr/>
            </p14:nvContentPartPr>
            <p14:xfrm>
              <a:off x="6978429" y="3958425"/>
              <a:ext cx="425160" cy="2005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E75A438-4C19-7C5C-0865-1E316C2E927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74109" y="3954105"/>
                <a:ext cx="43380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8DF2118-BDE2-2CCE-6481-98B576F7511B}"/>
                  </a:ext>
                </a:extLst>
              </p14:cNvPr>
              <p14:cNvContentPartPr/>
              <p14:nvPr/>
            </p14:nvContentPartPr>
            <p14:xfrm>
              <a:off x="7313229" y="3892545"/>
              <a:ext cx="20520" cy="140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8DF2118-BDE2-2CCE-6481-98B576F7511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308909" y="3888225"/>
                <a:ext cx="291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D662D66-CA5B-0372-1C91-38459AEF47D2}"/>
                  </a:ext>
                </a:extLst>
              </p14:cNvPr>
              <p14:cNvContentPartPr/>
              <p14:nvPr/>
            </p14:nvContentPartPr>
            <p14:xfrm>
              <a:off x="7369029" y="4009905"/>
              <a:ext cx="228600" cy="2091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D662D66-CA5B-0372-1C91-38459AEF47D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64709" y="4005585"/>
                <a:ext cx="2372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D17E7AC-366B-5F6E-2F20-76D0D1A3F01F}"/>
                  </a:ext>
                </a:extLst>
              </p14:cNvPr>
              <p14:cNvContentPartPr/>
              <p14:nvPr/>
            </p14:nvContentPartPr>
            <p14:xfrm>
              <a:off x="5635629" y="4289985"/>
              <a:ext cx="1245600" cy="8341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D17E7AC-366B-5F6E-2F20-76D0D1A3F01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31309" y="4285665"/>
                <a:ext cx="1254240" cy="84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B0BDE7D-C527-1B24-9C3A-CE4BA8060BC8}"/>
                  </a:ext>
                </a:extLst>
              </p14:cNvPr>
              <p14:cNvContentPartPr/>
              <p14:nvPr/>
            </p14:nvContentPartPr>
            <p14:xfrm>
              <a:off x="5305149" y="1528785"/>
              <a:ext cx="1820160" cy="12445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B0BDE7D-C527-1B24-9C3A-CE4BA8060BC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00829" y="1524465"/>
                <a:ext cx="1828800" cy="12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4360091-80DB-CBC2-2CBB-435778D513B8}"/>
                  </a:ext>
                </a:extLst>
              </p14:cNvPr>
              <p14:cNvContentPartPr/>
              <p14:nvPr/>
            </p14:nvContentPartPr>
            <p14:xfrm>
              <a:off x="10302669" y="2189385"/>
              <a:ext cx="105840" cy="8074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4360091-80DB-CBC2-2CBB-435778D513B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298349" y="2185065"/>
                <a:ext cx="114480" cy="81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2821513-5587-3655-665B-828C986B6CF8}"/>
              </a:ext>
            </a:extLst>
          </p:cNvPr>
          <p:cNvGrpSpPr/>
          <p:nvPr/>
        </p:nvGrpSpPr>
        <p:grpSpPr>
          <a:xfrm>
            <a:off x="10042029" y="569745"/>
            <a:ext cx="965520" cy="1680120"/>
            <a:chOff x="10042029" y="569745"/>
            <a:chExt cx="965520" cy="168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35B6C89-DB57-F66C-C0A0-2A915ADD0616}"/>
                    </a:ext>
                  </a:extLst>
                </p14:cNvPr>
                <p14:cNvContentPartPr/>
                <p14:nvPr/>
              </p14:nvContentPartPr>
              <p14:xfrm>
                <a:off x="10075509" y="858825"/>
                <a:ext cx="709200" cy="1391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35B6C89-DB57-F66C-C0A0-2A915ADD061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071189" y="854505"/>
                  <a:ext cx="717840" cy="13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96F7E4F-B432-26BD-5842-3C7F2BFA0B63}"/>
                    </a:ext>
                  </a:extLst>
                </p14:cNvPr>
                <p14:cNvContentPartPr/>
                <p14:nvPr/>
              </p14:nvContentPartPr>
              <p14:xfrm>
                <a:off x="10042029" y="569745"/>
                <a:ext cx="152280" cy="218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96F7E4F-B432-26BD-5842-3C7F2BFA0B6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037709" y="565425"/>
                  <a:ext cx="1609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6B418F1-3FCB-C4E9-1F72-9E475A696CDB}"/>
                    </a:ext>
                  </a:extLst>
                </p14:cNvPr>
                <p14:cNvContentPartPr/>
                <p14:nvPr/>
              </p14:nvContentPartPr>
              <p14:xfrm>
                <a:off x="10259109" y="626985"/>
                <a:ext cx="115560" cy="1252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6B418F1-3FCB-C4E9-1F72-9E475A696CD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254789" y="622665"/>
                  <a:ext cx="1242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B25A7D3-CC3D-48A3-6917-30DD696A10F7}"/>
                    </a:ext>
                  </a:extLst>
                </p14:cNvPr>
                <p14:cNvContentPartPr/>
                <p14:nvPr/>
              </p14:nvContentPartPr>
              <p14:xfrm>
                <a:off x="10370709" y="623025"/>
                <a:ext cx="130320" cy="147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B25A7D3-CC3D-48A3-6917-30DD696A10F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366389" y="618705"/>
                  <a:ext cx="138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04ADD2A-5200-A2DF-ACFE-3247D8ED7DF0}"/>
                    </a:ext>
                  </a:extLst>
                </p14:cNvPr>
                <p14:cNvContentPartPr/>
                <p14:nvPr/>
              </p14:nvContentPartPr>
              <p14:xfrm>
                <a:off x="10523709" y="652185"/>
                <a:ext cx="98280" cy="1342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04ADD2A-5200-A2DF-ACFE-3247D8ED7DF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519389" y="647865"/>
                  <a:ext cx="1069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1D32900-6539-9323-7B72-9B66C0E43095}"/>
                    </a:ext>
                  </a:extLst>
                </p14:cNvPr>
                <p14:cNvContentPartPr/>
                <p14:nvPr/>
              </p14:nvContentPartPr>
              <p14:xfrm>
                <a:off x="10655469" y="671985"/>
                <a:ext cx="176760" cy="133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1D32900-6539-9323-7B72-9B66C0E430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51149" y="667665"/>
                  <a:ext cx="1854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8324C95-8FEF-3FF2-8538-D229290D6504}"/>
                    </a:ext>
                  </a:extLst>
                </p14:cNvPr>
                <p14:cNvContentPartPr/>
                <p14:nvPr/>
              </p14:nvContentPartPr>
              <p14:xfrm>
                <a:off x="10875429" y="674505"/>
                <a:ext cx="132120" cy="1332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8324C95-8FEF-3FF2-8538-D229290D650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871109" y="670185"/>
                  <a:ext cx="14076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EE49A1A-E55F-BBCC-DC44-2B393287FD47}"/>
              </a:ext>
            </a:extLst>
          </p:cNvPr>
          <p:cNvGrpSpPr/>
          <p:nvPr/>
        </p:nvGrpSpPr>
        <p:grpSpPr>
          <a:xfrm>
            <a:off x="7776189" y="2978145"/>
            <a:ext cx="3668400" cy="1439280"/>
            <a:chOff x="7776189" y="2978145"/>
            <a:chExt cx="3668400" cy="143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EEFAC35-2E71-6F9F-AA44-C878225152C7}"/>
                    </a:ext>
                  </a:extLst>
                </p14:cNvPr>
                <p14:cNvContentPartPr/>
                <p14:nvPr/>
              </p14:nvContentPartPr>
              <p14:xfrm>
                <a:off x="7776189" y="3477105"/>
                <a:ext cx="1881000" cy="90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EEFAC35-2E71-6F9F-AA44-C878225152C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71869" y="3472785"/>
                  <a:ext cx="18896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33E4EFE-E296-5833-D776-FA11DBE995E7}"/>
                    </a:ext>
                  </a:extLst>
                </p14:cNvPr>
                <p14:cNvContentPartPr/>
                <p14:nvPr/>
              </p14:nvContentPartPr>
              <p14:xfrm>
                <a:off x="9576549" y="2978145"/>
                <a:ext cx="1657440" cy="1439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33E4EFE-E296-5833-D776-FA11DBE995E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72229" y="2973825"/>
                  <a:ext cx="1666080" cy="14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9230742-7E30-247F-7517-FA7FCBDDC77C}"/>
                    </a:ext>
                  </a:extLst>
                </p14:cNvPr>
                <p14:cNvContentPartPr/>
                <p14:nvPr/>
              </p14:nvContentPartPr>
              <p14:xfrm>
                <a:off x="9725589" y="3339225"/>
                <a:ext cx="262440" cy="270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9230742-7E30-247F-7517-FA7FCBDDC77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21269" y="3334905"/>
                  <a:ext cx="2710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23514DF-41FA-447F-9ED6-56FA88673FB6}"/>
                    </a:ext>
                  </a:extLst>
                </p14:cNvPr>
                <p14:cNvContentPartPr/>
                <p14:nvPr/>
              </p14:nvContentPartPr>
              <p14:xfrm>
                <a:off x="9959949" y="3430665"/>
                <a:ext cx="287640" cy="1551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23514DF-41FA-447F-9ED6-56FA88673FB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955629" y="3426345"/>
                  <a:ext cx="2962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C37FE1B-DEC4-589E-C425-848D5F19FD49}"/>
                    </a:ext>
                  </a:extLst>
                </p14:cNvPr>
                <p14:cNvContentPartPr/>
                <p14:nvPr/>
              </p14:nvContentPartPr>
              <p14:xfrm>
                <a:off x="10208709" y="3400425"/>
                <a:ext cx="130680" cy="174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C37FE1B-DEC4-589E-C425-848D5F19FD4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204389" y="3396105"/>
                  <a:ext cx="1393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3A44F36-8395-AAD7-5EDD-79FF741F8856}"/>
                    </a:ext>
                  </a:extLst>
                </p14:cNvPr>
                <p14:cNvContentPartPr/>
                <p14:nvPr/>
              </p14:nvContentPartPr>
              <p14:xfrm>
                <a:off x="10440909" y="3459105"/>
                <a:ext cx="70200" cy="279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3A44F36-8395-AAD7-5EDD-79FF741F885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436589" y="3454785"/>
                  <a:ext cx="788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9F8BF4F-A249-40A6-2FFC-F9969F1BC184}"/>
                    </a:ext>
                  </a:extLst>
                </p14:cNvPr>
                <p14:cNvContentPartPr/>
                <p14:nvPr/>
              </p14:nvContentPartPr>
              <p14:xfrm>
                <a:off x="10450629" y="3456585"/>
                <a:ext cx="113760" cy="1004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9F8BF4F-A249-40A6-2FFC-F9969F1BC18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446309" y="3452265"/>
                  <a:ext cx="1224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D845129-49F2-3D5A-C3F6-17BDCF146954}"/>
                    </a:ext>
                  </a:extLst>
                </p14:cNvPr>
                <p14:cNvContentPartPr/>
                <p14:nvPr/>
              </p14:nvContentPartPr>
              <p14:xfrm>
                <a:off x="10594629" y="3286305"/>
                <a:ext cx="107280" cy="2624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D845129-49F2-3D5A-C3F6-17BDCF14695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590309" y="3281985"/>
                  <a:ext cx="1159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EB907E6-6D8B-B865-B10C-FCBE3D9FF113}"/>
                    </a:ext>
                  </a:extLst>
                </p14:cNvPr>
                <p14:cNvContentPartPr/>
                <p14:nvPr/>
              </p14:nvContentPartPr>
              <p14:xfrm>
                <a:off x="10745109" y="3410865"/>
                <a:ext cx="172800" cy="1461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EB907E6-6D8B-B865-B10C-FCBE3D9FF11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740789" y="3406545"/>
                  <a:ext cx="181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068E7B0-6CCA-944F-C36F-365EAC089136}"/>
                    </a:ext>
                  </a:extLst>
                </p14:cNvPr>
                <p14:cNvContentPartPr/>
                <p14:nvPr/>
              </p14:nvContentPartPr>
              <p14:xfrm>
                <a:off x="10900269" y="3383865"/>
                <a:ext cx="116280" cy="1620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068E7B0-6CCA-944F-C36F-365EAC08913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895949" y="3379545"/>
                  <a:ext cx="1249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F17376E-216A-543D-B41A-7AEF4606A58D}"/>
                    </a:ext>
                  </a:extLst>
                </p14:cNvPr>
                <p14:cNvContentPartPr/>
                <p14:nvPr/>
              </p14:nvContentPartPr>
              <p14:xfrm>
                <a:off x="11059029" y="3343545"/>
                <a:ext cx="165960" cy="1778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F17376E-216A-543D-B41A-7AEF4606A58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054709" y="3339225"/>
                  <a:ext cx="1746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7CA8886-3E35-FF4C-D87B-88F910D36499}"/>
                    </a:ext>
                  </a:extLst>
                </p14:cNvPr>
                <p14:cNvContentPartPr/>
                <p14:nvPr/>
              </p14:nvContentPartPr>
              <p14:xfrm>
                <a:off x="11175309" y="3339945"/>
                <a:ext cx="269280" cy="373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7CA8886-3E35-FF4C-D87B-88F910D3649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170989" y="3335625"/>
                  <a:ext cx="277920" cy="38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B48B06C6-B649-6EB6-A100-820BC378A8D6}"/>
                  </a:ext>
                </a:extLst>
              </p14:cNvPr>
              <p14:cNvContentPartPr/>
              <p14:nvPr/>
            </p14:nvContentPartPr>
            <p14:xfrm>
              <a:off x="6382269" y="4368465"/>
              <a:ext cx="169200" cy="4842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B48B06C6-B649-6EB6-A100-820BC378A8D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377949" y="4364145"/>
                <a:ext cx="177840" cy="49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23C811C-DE79-B6A4-57B1-D6F67048EBA4}"/>
              </a:ext>
            </a:extLst>
          </p:cNvPr>
          <p:cNvGrpSpPr/>
          <p:nvPr/>
        </p:nvGrpSpPr>
        <p:grpSpPr>
          <a:xfrm>
            <a:off x="5480829" y="5078025"/>
            <a:ext cx="4769280" cy="1505880"/>
            <a:chOff x="5480829" y="5078025"/>
            <a:chExt cx="4769280" cy="150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4DAC15B-6FA6-B3A0-078E-CEFB97548FDA}"/>
                    </a:ext>
                  </a:extLst>
                </p14:cNvPr>
                <p14:cNvContentPartPr/>
                <p14:nvPr/>
              </p14:nvContentPartPr>
              <p14:xfrm>
                <a:off x="8137269" y="5078025"/>
                <a:ext cx="2112840" cy="15058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4DAC15B-6FA6-B3A0-078E-CEFB97548FD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132949" y="5073705"/>
                  <a:ext cx="2121480" cy="15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095636B-FBE8-4E79-0CC5-3DF86FEB3A0A}"/>
                    </a:ext>
                  </a:extLst>
                </p14:cNvPr>
                <p14:cNvContentPartPr/>
                <p14:nvPr/>
              </p14:nvContentPartPr>
              <p14:xfrm>
                <a:off x="8636949" y="5359545"/>
                <a:ext cx="54720" cy="2242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095636B-FBE8-4E79-0CC5-3DF86FEB3A0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632629" y="5355225"/>
                  <a:ext cx="633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FA4A205-9EA3-B3F1-7187-8A0BE04BE890}"/>
                    </a:ext>
                  </a:extLst>
                </p14:cNvPr>
                <p14:cNvContentPartPr/>
                <p14:nvPr/>
              </p14:nvContentPartPr>
              <p14:xfrm>
                <a:off x="8632989" y="5318505"/>
                <a:ext cx="99360" cy="590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FA4A205-9EA3-B3F1-7187-8A0BE04BE89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28669" y="5314185"/>
                  <a:ext cx="1080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53BD8A5-9714-27F7-4B41-0216232D0EB7}"/>
                    </a:ext>
                  </a:extLst>
                </p14:cNvPr>
                <p14:cNvContentPartPr/>
                <p14:nvPr/>
              </p14:nvContentPartPr>
              <p14:xfrm>
                <a:off x="8609949" y="5311665"/>
                <a:ext cx="177480" cy="1504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53BD8A5-9714-27F7-4B41-0216232D0EB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05629" y="5307345"/>
                  <a:ext cx="1861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192DE57-6DAA-88CB-2E54-98C86F4BCDA9}"/>
                    </a:ext>
                  </a:extLst>
                </p14:cNvPr>
                <p14:cNvContentPartPr/>
                <p14:nvPr/>
              </p14:nvContentPartPr>
              <p14:xfrm>
                <a:off x="8863389" y="5273145"/>
                <a:ext cx="257040" cy="2527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192DE57-6DAA-88CB-2E54-98C86F4BCDA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859069" y="5268825"/>
                  <a:ext cx="2656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06EAC89-06F8-789E-2BD8-1532D5452EFB}"/>
                    </a:ext>
                  </a:extLst>
                </p14:cNvPr>
                <p14:cNvContentPartPr/>
                <p14:nvPr/>
              </p14:nvContentPartPr>
              <p14:xfrm>
                <a:off x="5480829" y="5549265"/>
                <a:ext cx="2794320" cy="2455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06EAC89-06F8-789E-2BD8-1532D5452EF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476509" y="5544945"/>
                  <a:ext cx="2802960" cy="25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36B714C5-C642-035E-12DB-F3CA04C26111}"/>
              </a:ext>
            </a:extLst>
          </p:cNvPr>
          <p:cNvGrpSpPr/>
          <p:nvPr/>
        </p:nvGrpSpPr>
        <p:grpSpPr>
          <a:xfrm>
            <a:off x="9390069" y="2424465"/>
            <a:ext cx="804240" cy="348840"/>
            <a:chOff x="9390069" y="2424465"/>
            <a:chExt cx="804240" cy="34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21664CD-BC88-FAF9-734E-16C358560EE2}"/>
                    </a:ext>
                  </a:extLst>
                </p14:cNvPr>
                <p14:cNvContentPartPr/>
                <p14:nvPr/>
              </p14:nvContentPartPr>
              <p14:xfrm>
                <a:off x="9390069" y="2604465"/>
                <a:ext cx="174240" cy="1648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21664CD-BC88-FAF9-734E-16C358560EE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385749" y="2600145"/>
                  <a:ext cx="182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8D1FBF4-67FE-A76F-C09D-019B53B15686}"/>
                    </a:ext>
                  </a:extLst>
                </p14:cNvPr>
                <p14:cNvContentPartPr/>
                <p14:nvPr/>
              </p14:nvContentPartPr>
              <p14:xfrm>
                <a:off x="9587349" y="2544345"/>
                <a:ext cx="100080" cy="2289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8D1FBF4-67FE-A76F-C09D-019B53B1568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583029" y="2540025"/>
                  <a:ext cx="1087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DA608D2-2473-29C8-5C72-C9701A0BBB49}"/>
                    </a:ext>
                  </a:extLst>
                </p14:cNvPr>
                <p14:cNvContentPartPr/>
                <p14:nvPr/>
              </p14:nvContentPartPr>
              <p14:xfrm>
                <a:off x="9513909" y="2643345"/>
                <a:ext cx="155160" cy="270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DA608D2-2473-29C8-5C72-C9701A0BBB4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509589" y="2639025"/>
                  <a:ext cx="1638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69E710F-C2AF-EDEC-CA46-5C3BBBF41027}"/>
                    </a:ext>
                  </a:extLst>
                </p14:cNvPr>
                <p14:cNvContentPartPr/>
                <p14:nvPr/>
              </p14:nvContentPartPr>
              <p14:xfrm>
                <a:off x="9696069" y="2598705"/>
                <a:ext cx="134640" cy="1573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69E710F-C2AF-EDEC-CA46-5C3BBBF4102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691749" y="2594385"/>
                  <a:ext cx="1432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A65199F-5B93-AD93-0936-86EFE5936734}"/>
                    </a:ext>
                  </a:extLst>
                </p14:cNvPr>
                <p14:cNvContentPartPr/>
                <p14:nvPr/>
              </p14:nvContentPartPr>
              <p14:xfrm>
                <a:off x="9856629" y="2633985"/>
                <a:ext cx="120600" cy="284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A65199F-5B93-AD93-0936-86EFE593673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52309" y="2629665"/>
                  <a:ext cx="1292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D615079-1294-CC39-44A6-CDF5C0B1D2C9}"/>
                    </a:ext>
                  </a:extLst>
                </p14:cNvPr>
                <p14:cNvContentPartPr/>
                <p14:nvPr/>
              </p14:nvContentPartPr>
              <p14:xfrm>
                <a:off x="9893349" y="2715705"/>
                <a:ext cx="147240" cy="165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D615079-1294-CC39-44A6-CDF5C0B1D2C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889029" y="2711385"/>
                  <a:ext cx="1558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F44B835-EB7B-1E30-B767-1471DBC045E2}"/>
                    </a:ext>
                  </a:extLst>
                </p14:cNvPr>
                <p14:cNvContentPartPr/>
                <p14:nvPr/>
              </p14:nvContentPartPr>
              <p14:xfrm>
                <a:off x="10086309" y="2424465"/>
                <a:ext cx="50760" cy="1054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F44B835-EB7B-1E30-B767-1471DBC045E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081989" y="2420145"/>
                  <a:ext cx="594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A5D1D03-E232-CBF6-D24D-99C38B5BBAEC}"/>
                    </a:ext>
                  </a:extLst>
                </p14:cNvPr>
                <p14:cNvContentPartPr/>
                <p14:nvPr/>
              </p14:nvContentPartPr>
              <p14:xfrm>
                <a:off x="10143909" y="2443905"/>
                <a:ext cx="50400" cy="1090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A5D1D03-E232-CBF6-D24D-99C38B5BBAE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139589" y="2439585"/>
                  <a:ext cx="5904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CEBE457-FB09-6E95-065A-A12E30DA3307}"/>
              </a:ext>
            </a:extLst>
          </p:cNvPr>
          <p:cNvGrpSpPr/>
          <p:nvPr/>
        </p:nvGrpSpPr>
        <p:grpSpPr>
          <a:xfrm>
            <a:off x="11076669" y="2299185"/>
            <a:ext cx="240480" cy="171720"/>
            <a:chOff x="11076669" y="2299185"/>
            <a:chExt cx="240480" cy="17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75BA60D-D509-89F2-9911-F07E28120909}"/>
                    </a:ext>
                  </a:extLst>
                </p14:cNvPr>
                <p14:cNvContentPartPr/>
                <p14:nvPr/>
              </p14:nvContentPartPr>
              <p14:xfrm>
                <a:off x="11076669" y="2335185"/>
                <a:ext cx="131760" cy="259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75BA60D-D509-89F2-9911-F07E2812090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072349" y="2330865"/>
                  <a:ext cx="1404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833DA6F-480A-6184-2F12-ECD04AAFF3E0}"/>
                    </a:ext>
                  </a:extLst>
                </p14:cNvPr>
                <p14:cNvContentPartPr/>
                <p14:nvPr/>
              </p14:nvContentPartPr>
              <p14:xfrm>
                <a:off x="11101509" y="2308185"/>
                <a:ext cx="106920" cy="1234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833DA6F-480A-6184-2F12-ECD04AAFF3E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097189" y="2303865"/>
                  <a:ext cx="1155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9AFD6D6-670C-8881-0953-BF7CA8909D0D}"/>
                    </a:ext>
                  </a:extLst>
                </p14:cNvPr>
                <p14:cNvContentPartPr/>
                <p14:nvPr/>
              </p14:nvContentPartPr>
              <p14:xfrm>
                <a:off x="11198349" y="2299185"/>
                <a:ext cx="118800" cy="1717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9AFD6D6-670C-8881-0953-BF7CA8909D0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194029" y="2294865"/>
                  <a:ext cx="12744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C4D2521-6FF0-B638-7B8A-A13A5C4939CA}"/>
              </a:ext>
            </a:extLst>
          </p:cNvPr>
          <p:cNvGrpSpPr/>
          <p:nvPr/>
        </p:nvGrpSpPr>
        <p:grpSpPr>
          <a:xfrm>
            <a:off x="133029" y="90225"/>
            <a:ext cx="5127120" cy="3414960"/>
            <a:chOff x="133029" y="90225"/>
            <a:chExt cx="5127120" cy="341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2F755CC-C78F-BF17-8A2F-C09F0BD72F8D}"/>
                    </a:ext>
                  </a:extLst>
                </p14:cNvPr>
                <p14:cNvContentPartPr/>
                <p14:nvPr/>
              </p14:nvContentPartPr>
              <p14:xfrm>
                <a:off x="4273029" y="787905"/>
                <a:ext cx="181080" cy="314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2F755CC-C78F-BF17-8A2F-C09F0BD72F8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268709" y="783585"/>
                  <a:ext cx="1897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F47FA68-D893-FFF3-F58F-29FE48C768B0}"/>
                    </a:ext>
                  </a:extLst>
                </p14:cNvPr>
                <p14:cNvContentPartPr/>
                <p14:nvPr/>
              </p14:nvContentPartPr>
              <p14:xfrm>
                <a:off x="4277349" y="959265"/>
                <a:ext cx="104400" cy="45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F47FA68-D893-FFF3-F58F-29FE48C768B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73029" y="954945"/>
                  <a:ext cx="1130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4C66BA2-D97F-CDAD-F82E-9EBB80122239}"/>
                    </a:ext>
                  </a:extLst>
                </p14:cNvPr>
                <p14:cNvContentPartPr/>
                <p14:nvPr/>
              </p14:nvContentPartPr>
              <p14:xfrm>
                <a:off x="4555989" y="985905"/>
                <a:ext cx="105840" cy="147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4C66BA2-D97F-CDAD-F82E-9EBB8012223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551669" y="981585"/>
                  <a:ext cx="114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6AEAAF3-2837-F043-1AD2-BB884F7D5596}"/>
                    </a:ext>
                  </a:extLst>
                </p14:cNvPr>
                <p14:cNvContentPartPr/>
                <p14:nvPr/>
              </p14:nvContentPartPr>
              <p14:xfrm>
                <a:off x="4673709" y="849105"/>
                <a:ext cx="168120" cy="271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6AEAAF3-2837-F043-1AD2-BB884F7D559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69389" y="844785"/>
                  <a:ext cx="1767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52D0569-E83D-48FE-DBA4-BCD75647D3AB}"/>
                    </a:ext>
                  </a:extLst>
                </p14:cNvPr>
                <p14:cNvContentPartPr/>
                <p14:nvPr/>
              </p14:nvContentPartPr>
              <p14:xfrm>
                <a:off x="387189" y="2090385"/>
                <a:ext cx="1513440" cy="1414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52D0569-E83D-48FE-DBA4-BCD75647D3A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82869" y="2086065"/>
                  <a:ext cx="1522080" cy="14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90169EF-BC28-F759-EBC8-9DB377627CCD}"/>
                    </a:ext>
                  </a:extLst>
                </p14:cNvPr>
                <p14:cNvContentPartPr/>
                <p14:nvPr/>
              </p14:nvContentPartPr>
              <p14:xfrm>
                <a:off x="324189" y="309825"/>
                <a:ext cx="1558080" cy="1194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90169EF-BC28-F759-EBC8-9DB377627CC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19869" y="305505"/>
                  <a:ext cx="1566720" cy="12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A06A97D-932B-67BC-D423-7D604C3094D7}"/>
                    </a:ext>
                  </a:extLst>
                </p14:cNvPr>
                <p14:cNvContentPartPr/>
                <p14:nvPr/>
              </p14:nvContentPartPr>
              <p14:xfrm>
                <a:off x="617589" y="518985"/>
                <a:ext cx="216360" cy="236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A06A97D-932B-67BC-D423-7D604C3094D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13269" y="514665"/>
                  <a:ext cx="2250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722602B-94AE-384F-7F25-4EE5D378B6B2}"/>
                    </a:ext>
                  </a:extLst>
                </p14:cNvPr>
                <p14:cNvContentPartPr/>
                <p14:nvPr/>
              </p14:nvContentPartPr>
              <p14:xfrm>
                <a:off x="889749" y="487305"/>
                <a:ext cx="157320" cy="288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722602B-94AE-384F-7F25-4EE5D378B6B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85429" y="482985"/>
                  <a:ext cx="1659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A988BC6-1091-CE2D-218A-8D9FED9C19CF}"/>
                    </a:ext>
                  </a:extLst>
                </p14:cNvPr>
                <p14:cNvContentPartPr/>
                <p14:nvPr/>
              </p14:nvContentPartPr>
              <p14:xfrm>
                <a:off x="1074429" y="481185"/>
                <a:ext cx="154800" cy="307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A988BC6-1091-CE2D-218A-8D9FED9C19C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70109" y="476865"/>
                  <a:ext cx="1634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4EE7C09-6E46-60EF-7317-ECC518400097}"/>
                    </a:ext>
                  </a:extLst>
                </p14:cNvPr>
                <p14:cNvContentPartPr/>
                <p14:nvPr/>
              </p14:nvContentPartPr>
              <p14:xfrm>
                <a:off x="1294029" y="486585"/>
                <a:ext cx="148320" cy="329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4EE7C09-6E46-60EF-7317-ECC51840009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289709" y="482265"/>
                  <a:ext cx="1569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EACDC20-1875-EB4F-9951-3A23E6A107A4}"/>
                    </a:ext>
                  </a:extLst>
                </p14:cNvPr>
                <p14:cNvContentPartPr/>
                <p14:nvPr/>
              </p14:nvContentPartPr>
              <p14:xfrm>
                <a:off x="600669" y="2256705"/>
                <a:ext cx="183960" cy="254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EACDC20-1875-EB4F-9951-3A23E6A107A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96349" y="2252385"/>
                  <a:ext cx="1926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43F99ED-CDC6-382A-E5CB-1A77A439A075}"/>
                    </a:ext>
                  </a:extLst>
                </p14:cNvPr>
                <p14:cNvContentPartPr/>
                <p14:nvPr/>
              </p14:nvContentPartPr>
              <p14:xfrm>
                <a:off x="819909" y="2219265"/>
                <a:ext cx="199080" cy="293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43F99ED-CDC6-382A-E5CB-1A77A439A07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15589" y="2214945"/>
                  <a:ext cx="2077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8AA4E5-64F0-EAE7-CD52-6EBDFB734D3F}"/>
                    </a:ext>
                  </a:extLst>
                </p14:cNvPr>
                <p14:cNvContentPartPr/>
                <p14:nvPr/>
              </p14:nvContentPartPr>
              <p14:xfrm>
                <a:off x="1036989" y="2232225"/>
                <a:ext cx="168120" cy="291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8AA4E5-64F0-EAE7-CD52-6EBDFB734D3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32669" y="2227905"/>
                  <a:ext cx="1767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9F2F8B8-AFF9-3028-9A6C-63E6278CD4F0}"/>
                    </a:ext>
                  </a:extLst>
                </p14:cNvPr>
                <p14:cNvContentPartPr/>
                <p14:nvPr/>
              </p14:nvContentPartPr>
              <p14:xfrm>
                <a:off x="1248309" y="2280465"/>
                <a:ext cx="186840" cy="229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9F2F8B8-AFF9-3028-9A6C-63E6278CD4F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243989" y="2276145"/>
                  <a:ext cx="195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41030CE-FEFB-046C-16B8-B042BFF602CE}"/>
                    </a:ext>
                  </a:extLst>
                </p14:cNvPr>
                <p14:cNvContentPartPr/>
                <p14:nvPr/>
              </p14:nvContentPartPr>
              <p14:xfrm>
                <a:off x="661149" y="1087065"/>
                <a:ext cx="30960" cy="249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41030CE-FEFB-046C-16B8-B042BFF602C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6829" y="1082745"/>
                  <a:ext cx="396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7872016-152B-102C-925D-BEB58566F4D0}"/>
                    </a:ext>
                  </a:extLst>
                </p14:cNvPr>
                <p14:cNvContentPartPr/>
                <p14:nvPr/>
              </p14:nvContentPartPr>
              <p14:xfrm>
                <a:off x="716589" y="1084185"/>
                <a:ext cx="47520" cy="224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7872016-152B-102C-925D-BEB58566F4D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12269" y="1079865"/>
                  <a:ext cx="561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25D8ACE-26B5-E13C-C789-9CE259EB0AA9}"/>
                    </a:ext>
                  </a:extLst>
                </p14:cNvPr>
                <p14:cNvContentPartPr/>
                <p14:nvPr/>
              </p14:nvContentPartPr>
              <p14:xfrm>
                <a:off x="674109" y="1239345"/>
                <a:ext cx="95040" cy="18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25D8ACE-26B5-E13C-C789-9CE259EB0AA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69789" y="1235025"/>
                  <a:ext cx="1036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D9769AF-F256-219A-4D83-0302175CFBCE}"/>
                    </a:ext>
                  </a:extLst>
                </p14:cNvPr>
                <p14:cNvContentPartPr/>
                <p14:nvPr/>
              </p14:nvContentPartPr>
              <p14:xfrm>
                <a:off x="793989" y="1190385"/>
                <a:ext cx="127800" cy="165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D9769AF-F256-219A-4D83-0302175CFBC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89669" y="1186065"/>
                  <a:ext cx="1364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641BBF7-9879-10F4-E5DA-9B3ABE6B69DC}"/>
                    </a:ext>
                  </a:extLst>
                </p14:cNvPr>
                <p14:cNvContentPartPr/>
                <p14:nvPr/>
              </p14:nvContentPartPr>
              <p14:xfrm>
                <a:off x="905949" y="1232145"/>
                <a:ext cx="169560" cy="117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641BBF7-9879-10F4-E5DA-9B3ABE6B69D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01629" y="1227825"/>
                  <a:ext cx="1782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25303BF-2045-F8D7-B3D2-6AB2674C6586}"/>
                    </a:ext>
                  </a:extLst>
                </p14:cNvPr>
                <p14:cNvContentPartPr/>
                <p14:nvPr/>
              </p14:nvContentPartPr>
              <p14:xfrm>
                <a:off x="1076949" y="1075185"/>
                <a:ext cx="162360" cy="301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25303BF-2045-F8D7-B3D2-6AB2674C658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72629" y="1070865"/>
                  <a:ext cx="1710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7DC852B-364B-24B5-233B-91A443982EF2}"/>
                    </a:ext>
                  </a:extLst>
                </p14:cNvPr>
                <p14:cNvContentPartPr/>
                <p14:nvPr/>
              </p14:nvContentPartPr>
              <p14:xfrm>
                <a:off x="1448109" y="1084545"/>
                <a:ext cx="86400" cy="278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7DC852B-364B-24B5-233B-91A443982EF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443789" y="1080225"/>
                  <a:ext cx="950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B8D3023-38DD-A604-087D-4840088153C6}"/>
                    </a:ext>
                  </a:extLst>
                </p14:cNvPr>
                <p14:cNvContentPartPr/>
                <p14:nvPr/>
              </p14:nvContentPartPr>
              <p14:xfrm>
                <a:off x="749349" y="2838825"/>
                <a:ext cx="56520" cy="353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B8D3023-38DD-A604-087D-4840088153C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45029" y="2834505"/>
                  <a:ext cx="651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7E78FB9-F00A-548E-AD8C-0BF17C06170D}"/>
                    </a:ext>
                  </a:extLst>
                </p14:cNvPr>
                <p14:cNvContentPartPr/>
                <p14:nvPr/>
              </p14:nvContentPartPr>
              <p14:xfrm>
                <a:off x="814869" y="2857545"/>
                <a:ext cx="35640" cy="275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7E78FB9-F00A-548E-AD8C-0BF17C06170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10549" y="2853225"/>
                  <a:ext cx="442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A098DD7-594E-FBCD-7C35-7ED744E12F5E}"/>
                    </a:ext>
                  </a:extLst>
                </p14:cNvPr>
                <p14:cNvContentPartPr/>
                <p14:nvPr/>
              </p14:nvContentPartPr>
              <p14:xfrm>
                <a:off x="736389" y="3023505"/>
                <a:ext cx="114480" cy="19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A098DD7-594E-FBCD-7C35-7ED744E12F5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32069" y="3019185"/>
                  <a:ext cx="1231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B05E1D3-655D-1410-98EA-84C73524CA79}"/>
                    </a:ext>
                  </a:extLst>
                </p14:cNvPr>
                <p14:cNvContentPartPr/>
                <p14:nvPr/>
              </p14:nvContentPartPr>
              <p14:xfrm>
                <a:off x="879669" y="2986065"/>
                <a:ext cx="127440" cy="174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B05E1D3-655D-1410-98EA-84C73524CA7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75349" y="2981745"/>
                  <a:ext cx="1360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C1F8CE3-3487-FCD1-C857-4572D8E186BD}"/>
                    </a:ext>
                  </a:extLst>
                </p14:cNvPr>
                <p14:cNvContentPartPr/>
                <p14:nvPr/>
              </p14:nvContentPartPr>
              <p14:xfrm>
                <a:off x="1027989" y="3027825"/>
                <a:ext cx="174600" cy="122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C1F8CE3-3487-FCD1-C857-4572D8E186B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23669" y="3023505"/>
                  <a:ext cx="1832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002F9B5-C134-A50D-89B8-11DE398BE8EA}"/>
                    </a:ext>
                  </a:extLst>
                </p14:cNvPr>
                <p14:cNvContentPartPr/>
                <p14:nvPr/>
              </p14:nvContentPartPr>
              <p14:xfrm>
                <a:off x="1213389" y="2780865"/>
                <a:ext cx="169560" cy="343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002F9B5-C134-A50D-89B8-11DE398BE8E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209069" y="2776545"/>
                  <a:ext cx="1782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2B56588-162A-27C5-3AAC-1A82471C2999}"/>
                    </a:ext>
                  </a:extLst>
                </p14:cNvPr>
                <p14:cNvContentPartPr/>
                <p14:nvPr/>
              </p14:nvContentPartPr>
              <p14:xfrm>
                <a:off x="1492029" y="2898945"/>
                <a:ext cx="137520" cy="231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2B56588-162A-27C5-3AAC-1A82471C299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487709" y="2894625"/>
                  <a:ext cx="1461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AE7E527-BCD0-33DE-F289-F554CE009231}"/>
                    </a:ext>
                  </a:extLst>
                </p14:cNvPr>
                <p14:cNvContentPartPr/>
                <p14:nvPr/>
              </p14:nvContentPartPr>
              <p14:xfrm>
                <a:off x="1710909" y="560745"/>
                <a:ext cx="2318760" cy="589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AE7E527-BCD0-33DE-F289-F554CE00923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706589" y="556425"/>
                  <a:ext cx="232740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41CCEB7-473F-23D3-1BE5-BF5A505ECAC5}"/>
                    </a:ext>
                  </a:extLst>
                </p14:cNvPr>
                <p14:cNvContentPartPr/>
                <p14:nvPr/>
              </p14:nvContentPartPr>
              <p14:xfrm>
                <a:off x="1721709" y="1348065"/>
                <a:ext cx="2253600" cy="1088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41CCEB7-473F-23D3-1BE5-BF5A505ECAC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717389" y="1343745"/>
                  <a:ext cx="2262240" cy="10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4452A3C-6DC1-9A8F-EF19-9B964E88D2AE}"/>
                    </a:ext>
                  </a:extLst>
                </p14:cNvPr>
                <p14:cNvContentPartPr/>
                <p14:nvPr/>
              </p14:nvContentPartPr>
              <p14:xfrm>
                <a:off x="4145949" y="1553625"/>
                <a:ext cx="246960" cy="231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4452A3C-6DC1-9A8F-EF19-9B964E88D2A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141629" y="1549305"/>
                  <a:ext cx="2556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FA92A6B-95AB-7A30-5709-98FAA5CE1709}"/>
                    </a:ext>
                  </a:extLst>
                </p14:cNvPr>
                <p14:cNvContentPartPr/>
                <p14:nvPr/>
              </p14:nvContentPartPr>
              <p14:xfrm>
                <a:off x="4490109" y="1429785"/>
                <a:ext cx="293760" cy="357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FA92A6B-95AB-7A30-5709-98FAA5CE170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485789" y="1425465"/>
                  <a:ext cx="3024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60CE09E-674D-86DA-C6FC-F9D18F5B1CD6}"/>
                    </a:ext>
                  </a:extLst>
                </p14:cNvPr>
                <p14:cNvContentPartPr/>
                <p14:nvPr/>
              </p14:nvContentPartPr>
              <p14:xfrm>
                <a:off x="4789269" y="1533105"/>
                <a:ext cx="204480" cy="251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60CE09E-674D-86DA-C6FC-F9D18F5B1CD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784949" y="1528785"/>
                  <a:ext cx="2131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1A1EDA8-7218-6FD7-9B6E-E873B1CEE25A}"/>
                    </a:ext>
                  </a:extLst>
                </p14:cNvPr>
                <p14:cNvContentPartPr/>
                <p14:nvPr/>
              </p14:nvContentPartPr>
              <p14:xfrm>
                <a:off x="2941749" y="969705"/>
                <a:ext cx="182880" cy="163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1A1EDA8-7218-6FD7-9B6E-E873B1CEE25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937429" y="965385"/>
                  <a:ext cx="1915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52997AE-5DEC-659D-EACC-425E8B195A93}"/>
                    </a:ext>
                  </a:extLst>
                </p14:cNvPr>
                <p14:cNvContentPartPr/>
                <p14:nvPr/>
              </p14:nvContentPartPr>
              <p14:xfrm>
                <a:off x="3169989" y="1013625"/>
                <a:ext cx="89280" cy="101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52997AE-5DEC-659D-EACC-425E8B195A9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165669" y="1009305"/>
                  <a:ext cx="979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DE5DBB8-5BBB-F5DF-66A8-1ED007F1F4F7}"/>
                    </a:ext>
                  </a:extLst>
                </p14:cNvPr>
                <p14:cNvContentPartPr/>
                <p14:nvPr/>
              </p14:nvContentPartPr>
              <p14:xfrm>
                <a:off x="3286989" y="1044585"/>
                <a:ext cx="105480" cy="74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DE5DBB8-5BBB-F5DF-66A8-1ED007F1F4F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282669" y="1040265"/>
                  <a:ext cx="1141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F556B45-A764-72B1-8241-7265807FA545}"/>
                    </a:ext>
                  </a:extLst>
                </p14:cNvPr>
                <p14:cNvContentPartPr/>
                <p14:nvPr/>
              </p14:nvContentPartPr>
              <p14:xfrm>
                <a:off x="3413349" y="861705"/>
                <a:ext cx="188280" cy="240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F556B45-A764-72B1-8241-7265807FA54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409029" y="857385"/>
                  <a:ext cx="1969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325059B-4E60-71C2-C008-C06B00A8614D}"/>
                    </a:ext>
                  </a:extLst>
                </p14:cNvPr>
                <p14:cNvContentPartPr/>
                <p14:nvPr/>
              </p14:nvContentPartPr>
              <p14:xfrm>
                <a:off x="4127949" y="1141425"/>
                <a:ext cx="74880" cy="297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325059B-4E60-71C2-C008-C06B00A8614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123629" y="1137105"/>
                  <a:ext cx="835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AA32CBC-A004-DA8D-AD6A-31F4AC54194C}"/>
                    </a:ext>
                  </a:extLst>
                </p14:cNvPr>
                <p14:cNvContentPartPr/>
                <p14:nvPr/>
              </p14:nvContentPartPr>
              <p14:xfrm>
                <a:off x="4092669" y="1348785"/>
                <a:ext cx="99000" cy="45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AA32CBC-A004-DA8D-AD6A-31F4AC54194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088349" y="1344465"/>
                  <a:ext cx="1076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22B234C-1738-2A72-1063-B4AAF6C55FFA}"/>
                    </a:ext>
                  </a:extLst>
                </p14:cNvPr>
                <p14:cNvContentPartPr/>
                <p14:nvPr/>
              </p14:nvContentPartPr>
              <p14:xfrm>
                <a:off x="4213989" y="1339425"/>
                <a:ext cx="23040" cy="76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22B234C-1738-2A72-1063-B4AAF6C55FF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209669" y="1335105"/>
                  <a:ext cx="316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C416DF8-1301-945B-31C8-152E1C897088}"/>
                    </a:ext>
                  </a:extLst>
                </p14:cNvPr>
                <p14:cNvContentPartPr/>
                <p14:nvPr/>
              </p14:nvContentPartPr>
              <p14:xfrm>
                <a:off x="4249269" y="1257705"/>
                <a:ext cx="5760" cy="13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C416DF8-1301-945B-31C8-152E1C89708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244949" y="1253385"/>
                  <a:ext cx="144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C96F8DD-4E62-9DF3-B8C7-AE6AAC426ACB}"/>
                    </a:ext>
                  </a:extLst>
                </p14:cNvPr>
                <p14:cNvContentPartPr/>
                <p14:nvPr/>
              </p14:nvContentPartPr>
              <p14:xfrm>
                <a:off x="4302549" y="1263825"/>
                <a:ext cx="28800" cy="153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C96F8DD-4E62-9DF3-B8C7-AE6AAC426AC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298229" y="1259505"/>
                  <a:ext cx="37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FABE45D-6EF5-CFBA-BF88-3A21E45CAB61}"/>
                    </a:ext>
                  </a:extLst>
                </p14:cNvPr>
                <p14:cNvContentPartPr/>
                <p14:nvPr/>
              </p14:nvContentPartPr>
              <p14:xfrm>
                <a:off x="4266909" y="1276425"/>
                <a:ext cx="106200" cy="120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FABE45D-6EF5-CFBA-BF88-3A21E45CAB6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262589" y="1272105"/>
                  <a:ext cx="1148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E441060-3096-174E-AA5A-EFFEB0C14E74}"/>
                    </a:ext>
                  </a:extLst>
                </p14:cNvPr>
                <p14:cNvContentPartPr/>
                <p14:nvPr/>
              </p14:nvContentPartPr>
              <p14:xfrm>
                <a:off x="4370589" y="1300905"/>
                <a:ext cx="119880" cy="86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E441060-3096-174E-AA5A-EFFEB0C14E7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366269" y="1296585"/>
                  <a:ext cx="1285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4E10EE2-4991-4FE7-75E4-CFBC98EF049B}"/>
                    </a:ext>
                  </a:extLst>
                </p14:cNvPr>
                <p14:cNvContentPartPr/>
                <p14:nvPr/>
              </p14:nvContentPartPr>
              <p14:xfrm>
                <a:off x="4526469" y="1159425"/>
                <a:ext cx="75240" cy="247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4E10EE2-4991-4FE7-75E4-CFBC98EF049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522149" y="1155105"/>
                  <a:ext cx="838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B957D56-4FE6-DB7D-FF87-6F233C245EE8}"/>
                    </a:ext>
                  </a:extLst>
                </p14:cNvPr>
                <p14:cNvContentPartPr/>
                <p14:nvPr/>
              </p14:nvContentPartPr>
              <p14:xfrm>
                <a:off x="4581549" y="1249065"/>
                <a:ext cx="8640" cy="35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B957D56-4FE6-DB7D-FF87-6F233C245EE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577229" y="1244745"/>
                  <a:ext cx="17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0B68087-1332-FA39-A172-13EE1160017F}"/>
                    </a:ext>
                  </a:extLst>
                </p14:cNvPr>
                <p14:cNvContentPartPr/>
                <p14:nvPr/>
              </p14:nvContentPartPr>
              <p14:xfrm>
                <a:off x="4472829" y="1203345"/>
                <a:ext cx="126720" cy="42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0B68087-1332-FA39-A172-13EE1160017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68509" y="1199025"/>
                  <a:ext cx="1353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F544570-CF74-B907-1D40-B0EBFBD9C545}"/>
                    </a:ext>
                  </a:extLst>
                </p14:cNvPr>
                <p14:cNvContentPartPr/>
                <p14:nvPr/>
              </p14:nvContentPartPr>
              <p14:xfrm>
                <a:off x="4571829" y="1298745"/>
                <a:ext cx="246960" cy="93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F544570-CF74-B907-1D40-B0EBFBD9C54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567509" y="1294425"/>
                  <a:ext cx="2556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78B2CB1-5657-CEED-ED03-A7E4EAEB4FD1}"/>
                    </a:ext>
                  </a:extLst>
                </p14:cNvPr>
                <p14:cNvContentPartPr/>
                <p14:nvPr/>
              </p14:nvContentPartPr>
              <p14:xfrm>
                <a:off x="4883589" y="1212345"/>
                <a:ext cx="87120" cy="110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78B2CB1-5657-CEED-ED03-A7E4EAEB4FD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879269" y="1208025"/>
                  <a:ext cx="957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FC45F80-46EF-0843-9BA0-CDA387CC056D}"/>
                    </a:ext>
                  </a:extLst>
                </p14:cNvPr>
                <p14:cNvContentPartPr/>
                <p14:nvPr/>
              </p14:nvContentPartPr>
              <p14:xfrm>
                <a:off x="4973229" y="1210185"/>
                <a:ext cx="176400" cy="112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FC45F80-46EF-0843-9BA0-CDA387CC056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968909" y="1205865"/>
                  <a:ext cx="1850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49E10D8-F044-0ACF-46D6-82F943D7D49D}"/>
                    </a:ext>
                  </a:extLst>
                </p14:cNvPr>
                <p14:cNvContentPartPr/>
                <p14:nvPr/>
              </p14:nvContentPartPr>
              <p14:xfrm>
                <a:off x="5160069" y="1079505"/>
                <a:ext cx="80280" cy="227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49E10D8-F044-0ACF-46D6-82F943D7D49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155749" y="1075185"/>
                  <a:ext cx="889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B8595D6-BE6A-AC06-ED65-DB7AEC4F2139}"/>
                    </a:ext>
                  </a:extLst>
                </p14:cNvPr>
                <p14:cNvContentPartPr/>
                <p14:nvPr/>
              </p14:nvContentPartPr>
              <p14:xfrm>
                <a:off x="5115429" y="1140345"/>
                <a:ext cx="144720" cy="37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B8595D6-BE6A-AC06-ED65-DB7AEC4F213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111109" y="1136025"/>
                  <a:ext cx="1533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3D71689-BA64-656F-A0C0-D72BCBF9D67F}"/>
                    </a:ext>
                  </a:extLst>
                </p14:cNvPr>
                <p14:cNvContentPartPr/>
                <p14:nvPr/>
              </p14:nvContentPartPr>
              <p14:xfrm>
                <a:off x="1574829" y="435105"/>
                <a:ext cx="102240" cy="1414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3D71689-BA64-656F-A0C0-D72BCBF9D67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570509" y="430785"/>
                  <a:ext cx="1108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172BE2D-78B0-2276-FB19-89436C6EFA02}"/>
                    </a:ext>
                  </a:extLst>
                </p14:cNvPr>
                <p14:cNvContentPartPr/>
                <p14:nvPr/>
              </p14:nvContentPartPr>
              <p14:xfrm>
                <a:off x="1682829" y="408825"/>
                <a:ext cx="100440" cy="1836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172BE2D-78B0-2276-FB19-89436C6EFA0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678509" y="404505"/>
                  <a:ext cx="1090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C3FFF62-AC15-7A6B-8553-C472539D1A6B}"/>
                    </a:ext>
                  </a:extLst>
                </p14:cNvPr>
                <p14:cNvContentPartPr/>
                <p14:nvPr/>
              </p14:nvContentPartPr>
              <p14:xfrm>
                <a:off x="1675989" y="521145"/>
                <a:ext cx="70920" cy="39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C3FFF62-AC15-7A6B-8553-C472539D1A6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671669" y="516825"/>
                  <a:ext cx="795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C811FF1-BBF9-3064-47EE-96794FC08DD0}"/>
                    </a:ext>
                  </a:extLst>
                </p14:cNvPr>
                <p14:cNvContentPartPr/>
                <p14:nvPr/>
              </p14:nvContentPartPr>
              <p14:xfrm>
                <a:off x="1792269" y="395865"/>
                <a:ext cx="122400" cy="2109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C811FF1-BBF9-3064-47EE-96794FC08DD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787949" y="391545"/>
                  <a:ext cx="1310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A892F5E-5262-F457-72CA-ECD25F549866}"/>
                    </a:ext>
                  </a:extLst>
                </p14:cNvPr>
                <p14:cNvContentPartPr/>
                <p14:nvPr/>
              </p14:nvContentPartPr>
              <p14:xfrm>
                <a:off x="1964349" y="416025"/>
                <a:ext cx="19080" cy="1350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A892F5E-5262-F457-72CA-ECD25F54986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960029" y="411705"/>
                  <a:ext cx="277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2732948-68FC-0A2D-6D2D-EB5A4AD0DBBB}"/>
                    </a:ext>
                  </a:extLst>
                </p14:cNvPr>
                <p14:cNvContentPartPr/>
                <p14:nvPr/>
              </p14:nvContentPartPr>
              <p14:xfrm>
                <a:off x="1905669" y="398025"/>
                <a:ext cx="104400" cy="93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2732948-68FC-0A2D-6D2D-EB5A4AD0DBB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901349" y="393705"/>
                  <a:ext cx="113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4DB53B9-8AF5-40B5-FEC6-0E68D3E7BCDE}"/>
                    </a:ext>
                  </a:extLst>
                </p14:cNvPr>
                <p14:cNvContentPartPr/>
                <p14:nvPr/>
              </p14:nvContentPartPr>
              <p14:xfrm>
                <a:off x="237429" y="542745"/>
                <a:ext cx="215640" cy="151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4DB53B9-8AF5-40B5-FEC6-0E68D3E7BCD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33109" y="538425"/>
                  <a:ext cx="2242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4BA471D-E7E3-3662-B1F4-7B42D9EF5813}"/>
                    </a:ext>
                  </a:extLst>
                </p14:cNvPr>
                <p14:cNvContentPartPr/>
                <p14:nvPr/>
              </p14:nvContentPartPr>
              <p14:xfrm>
                <a:off x="279189" y="769185"/>
                <a:ext cx="219600" cy="277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4BA471D-E7E3-3662-B1F4-7B42D9EF581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74869" y="764865"/>
                  <a:ext cx="228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C59E545-6FE4-CCA8-3D5C-9BD6F748DC59}"/>
                    </a:ext>
                  </a:extLst>
                </p14:cNvPr>
                <p14:cNvContentPartPr/>
                <p14:nvPr/>
              </p14:nvContentPartPr>
              <p14:xfrm>
                <a:off x="260829" y="986265"/>
                <a:ext cx="236880" cy="187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C59E545-6FE4-CCA8-3D5C-9BD6F748DC5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56509" y="981945"/>
                  <a:ext cx="2455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60734BF-B478-92A2-1453-B26F68BC2F13}"/>
                    </a:ext>
                  </a:extLst>
                </p14:cNvPr>
                <p14:cNvContentPartPr/>
                <p14:nvPr/>
              </p14:nvContentPartPr>
              <p14:xfrm>
                <a:off x="318069" y="1230705"/>
                <a:ext cx="172440" cy="284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60734BF-B478-92A2-1453-B26F68BC2F1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13749" y="1226385"/>
                  <a:ext cx="1810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9AB0640-19A4-1B13-F4CD-92718CCAEAE2}"/>
                    </a:ext>
                  </a:extLst>
                </p14:cNvPr>
                <p14:cNvContentPartPr/>
                <p14:nvPr/>
              </p14:nvContentPartPr>
              <p14:xfrm>
                <a:off x="133029" y="543105"/>
                <a:ext cx="84240" cy="27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9AB0640-19A4-1B13-F4CD-92718CCAEAE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28709" y="538785"/>
                  <a:ext cx="92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3589ACA-F62F-E46B-C310-14607D1AD34D}"/>
                    </a:ext>
                  </a:extLst>
                </p14:cNvPr>
                <p14:cNvContentPartPr/>
                <p14:nvPr/>
              </p14:nvContentPartPr>
              <p14:xfrm>
                <a:off x="378909" y="818145"/>
                <a:ext cx="64800" cy="61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3589ACA-F62F-E46B-C310-14607D1AD34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74589" y="813825"/>
                  <a:ext cx="7344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0FBCA04-F091-4D5E-984B-7EA5740B864C}"/>
                    </a:ext>
                  </a:extLst>
                </p14:cNvPr>
                <p14:cNvContentPartPr/>
                <p14:nvPr/>
              </p14:nvContentPartPr>
              <p14:xfrm>
                <a:off x="4596669" y="505665"/>
                <a:ext cx="29880" cy="3456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0FBCA04-F091-4D5E-984B-7EA5740B864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592349" y="501345"/>
                  <a:ext cx="385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1AE1798-526A-D22A-FAFE-CCDC35FBC600}"/>
                    </a:ext>
                  </a:extLst>
                </p14:cNvPr>
                <p14:cNvContentPartPr/>
                <p14:nvPr/>
              </p14:nvContentPartPr>
              <p14:xfrm>
                <a:off x="4455549" y="90225"/>
                <a:ext cx="445320" cy="4996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1AE1798-526A-D22A-FAFE-CCDC35FBC60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451229" y="85905"/>
                  <a:ext cx="45396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71B07E0-9739-7D0D-4FEE-236C292D3D74}"/>
                    </a:ext>
                  </a:extLst>
                </p14:cNvPr>
                <p14:cNvContentPartPr/>
                <p14:nvPr/>
              </p14:nvContentPartPr>
              <p14:xfrm>
                <a:off x="4529349" y="227385"/>
                <a:ext cx="91440" cy="1148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71B07E0-9739-7D0D-4FEE-236C292D3D7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525029" y="223065"/>
                  <a:ext cx="1000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C0010B8-3FB6-51EA-1609-5BF0CF059F55}"/>
                    </a:ext>
                  </a:extLst>
                </p14:cNvPr>
                <p14:cNvContentPartPr/>
                <p14:nvPr/>
              </p14:nvContentPartPr>
              <p14:xfrm>
                <a:off x="4671549" y="207585"/>
                <a:ext cx="95400" cy="1353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C0010B8-3FB6-51EA-1609-5BF0CF059F5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667229" y="203265"/>
                  <a:ext cx="10404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F256E31-6D09-8841-48D5-8704CBE99798}"/>
              </a:ext>
            </a:extLst>
          </p:cNvPr>
          <p:cNvGrpSpPr/>
          <p:nvPr/>
        </p:nvGrpSpPr>
        <p:grpSpPr>
          <a:xfrm>
            <a:off x="4940679" y="511936"/>
            <a:ext cx="435240" cy="192240"/>
            <a:chOff x="4940679" y="511936"/>
            <a:chExt cx="435240" cy="19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BA4EAFB-DA80-923F-B36D-C2A87436B95D}"/>
                    </a:ext>
                  </a:extLst>
                </p14:cNvPr>
                <p14:cNvContentPartPr/>
                <p14:nvPr/>
              </p14:nvContentPartPr>
              <p14:xfrm>
                <a:off x="4940679" y="580336"/>
                <a:ext cx="101160" cy="1238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BA4EAFB-DA80-923F-B36D-C2A87436B95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936359" y="576016"/>
                  <a:ext cx="1098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34DF873-084C-4A2A-46BF-A72A00A840C3}"/>
                    </a:ext>
                  </a:extLst>
                </p14:cNvPr>
                <p14:cNvContentPartPr/>
                <p14:nvPr/>
              </p14:nvContentPartPr>
              <p14:xfrm>
                <a:off x="5019519" y="606976"/>
                <a:ext cx="227880" cy="932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34DF873-084C-4A2A-46BF-A72A00A840C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015199" y="602656"/>
                  <a:ext cx="2365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4670E5D-8704-3C10-E396-18553B8CEABB}"/>
                    </a:ext>
                  </a:extLst>
                </p14:cNvPr>
                <p14:cNvContentPartPr/>
                <p14:nvPr/>
              </p14:nvContentPartPr>
              <p14:xfrm>
                <a:off x="5313279" y="511936"/>
                <a:ext cx="62640" cy="1638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4670E5D-8704-3C10-E396-18553B8CEAB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308959" y="507616"/>
                  <a:ext cx="7128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45BBD4A-BD60-79ED-ABCF-1FF4646201AF}"/>
              </a:ext>
            </a:extLst>
          </p:cNvPr>
          <p:cNvGrpSpPr/>
          <p:nvPr/>
        </p:nvGrpSpPr>
        <p:grpSpPr>
          <a:xfrm>
            <a:off x="6284919" y="815056"/>
            <a:ext cx="1527120" cy="736200"/>
            <a:chOff x="6284919" y="815056"/>
            <a:chExt cx="1527120" cy="73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BF14C82-27EF-029F-D2C3-2FF5B8D6DA0D}"/>
                    </a:ext>
                  </a:extLst>
                </p14:cNvPr>
                <p14:cNvContentPartPr/>
                <p14:nvPr/>
              </p14:nvContentPartPr>
              <p14:xfrm>
                <a:off x="6284919" y="871936"/>
                <a:ext cx="172080" cy="3200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BF14C82-27EF-029F-D2C3-2FF5B8D6DA0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280599" y="867616"/>
                  <a:ext cx="1807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A73C6BB-3756-22E1-FD6E-844D7BD9ED98}"/>
                    </a:ext>
                  </a:extLst>
                </p14:cNvPr>
                <p14:cNvContentPartPr/>
                <p14:nvPr/>
              </p14:nvContentPartPr>
              <p14:xfrm>
                <a:off x="6338559" y="1077496"/>
                <a:ext cx="86760" cy="100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A73C6BB-3756-22E1-FD6E-844D7BD9ED9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334239" y="1073176"/>
                  <a:ext cx="954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2300956-C458-C47A-585A-FA4DF2B5FDD0}"/>
                    </a:ext>
                  </a:extLst>
                </p14:cNvPr>
                <p14:cNvContentPartPr/>
                <p14:nvPr/>
              </p14:nvContentPartPr>
              <p14:xfrm>
                <a:off x="6539799" y="865096"/>
                <a:ext cx="163440" cy="2800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2300956-C458-C47A-585A-FA4DF2B5FDD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535479" y="860776"/>
                  <a:ext cx="1720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2609483-8E86-EDC1-A74A-B0F550A3F66E}"/>
                    </a:ext>
                  </a:extLst>
                </p14:cNvPr>
                <p14:cNvContentPartPr/>
                <p14:nvPr/>
              </p14:nvContentPartPr>
              <p14:xfrm>
                <a:off x="6829959" y="979936"/>
                <a:ext cx="122760" cy="176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2609483-8E86-EDC1-A74A-B0F550A3F66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825639" y="975616"/>
                  <a:ext cx="1314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A2FA2C8-89A9-C390-A869-47962094C4B7}"/>
                    </a:ext>
                  </a:extLst>
                </p14:cNvPr>
                <p14:cNvContentPartPr/>
                <p14:nvPr/>
              </p14:nvContentPartPr>
              <p14:xfrm>
                <a:off x="6816279" y="1078936"/>
                <a:ext cx="136440" cy="255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A2FA2C8-89A9-C390-A869-47962094C4B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811959" y="1074616"/>
                  <a:ext cx="1450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44117CF-7883-CB53-CC25-BD683F7BA3BF}"/>
                    </a:ext>
                  </a:extLst>
                </p14:cNvPr>
                <p14:cNvContentPartPr/>
                <p14:nvPr/>
              </p14:nvContentPartPr>
              <p14:xfrm>
                <a:off x="7092759" y="815056"/>
                <a:ext cx="719280" cy="3895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44117CF-7883-CB53-CC25-BD683F7BA3B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088439" y="810736"/>
                  <a:ext cx="7279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8811134-80C2-215F-98E8-C63BE3179E6F}"/>
                    </a:ext>
                  </a:extLst>
                </p14:cNvPr>
                <p14:cNvContentPartPr/>
                <p14:nvPr/>
              </p14:nvContentPartPr>
              <p14:xfrm>
                <a:off x="6474639" y="1226536"/>
                <a:ext cx="149760" cy="2163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8811134-80C2-215F-98E8-C63BE3179E6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470319" y="1222216"/>
                  <a:ext cx="1584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3B4B8E5-C58A-6729-8665-726146F88400}"/>
                    </a:ext>
                  </a:extLst>
                </p14:cNvPr>
                <p14:cNvContentPartPr/>
                <p14:nvPr/>
              </p14:nvContentPartPr>
              <p14:xfrm>
                <a:off x="6521439" y="1380616"/>
                <a:ext cx="77400" cy="118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3B4B8E5-C58A-6729-8665-726146F8840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517119" y="1376296"/>
                  <a:ext cx="860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B71ADB7-8C15-3FF0-3BD5-242892A09C5C}"/>
                    </a:ext>
                  </a:extLst>
                </p14:cNvPr>
                <p14:cNvContentPartPr/>
                <p14:nvPr/>
              </p14:nvContentPartPr>
              <p14:xfrm>
                <a:off x="6727359" y="1271536"/>
                <a:ext cx="114480" cy="1936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B71ADB7-8C15-3FF0-3BD5-242892A09C5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723039" y="1267216"/>
                  <a:ext cx="1231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3BEBB88-297A-E99D-288D-374364B87C5A}"/>
                    </a:ext>
                  </a:extLst>
                </p14:cNvPr>
                <p14:cNvContentPartPr/>
                <p14:nvPr/>
              </p14:nvContentPartPr>
              <p14:xfrm>
                <a:off x="6940479" y="1269736"/>
                <a:ext cx="103320" cy="1796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3BEBB88-297A-E99D-288D-374364B87C5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936159" y="1265416"/>
                  <a:ext cx="1119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D6F8697-9E14-117E-9A58-70BE496CDAC9}"/>
                    </a:ext>
                  </a:extLst>
                </p14:cNvPr>
                <p14:cNvContentPartPr/>
                <p14:nvPr/>
              </p14:nvContentPartPr>
              <p14:xfrm>
                <a:off x="7006719" y="1531816"/>
                <a:ext cx="11880" cy="194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D6F8697-9E14-117E-9A58-70BE496CDAC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002399" y="1527496"/>
                  <a:ext cx="2052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AB36A88F-EB17-4D82-2C52-6F845FDC85EA}"/>
              </a:ext>
            </a:extLst>
          </p:cNvPr>
          <p:cNvGrpSpPr/>
          <p:nvPr/>
        </p:nvGrpSpPr>
        <p:grpSpPr>
          <a:xfrm>
            <a:off x="7054959" y="447496"/>
            <a:ext cx="2385000" cy="229680"/>
            <a:chOff x="7054959" y="447496"/>
            <a:chExt cx="2385000" cy="22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958D60B-7AFF-5CBD-2882-BE4E7609F867}"/>
                    </a:ext>
                  </a:extLst>
                </p14:cNvPr>
                <p14:cNvContentPartPr/>
                <p14:nvPr/>
              </p14:nvContentPartPr>
              <p14:xfrm>
                <a:off x="7054959" y="447496"/>
                <a:ext cx="66240" cy="2296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958D60B-7AFF-5CBD-2882-BE4E7609F86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050639" y="443176"/>
                  <a:ext cx="74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9009458-8722-EC96-F40F-A7A8BE8741C8}"/>
                    </a:ext>
                  </a:extLst>
                </p14:cNvPr>
                <p14:cNvContentPartPr/>
                <p14:nvPr/>
              </p14:nvContentPartPr>
              <p14:xfrm>
                <a:off x="7147119" y="475576"/>
                <a:ext cx="134280" cy="1850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9009458-8722-EC96-F40F-A7A8BE8741C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142799" y="471256"/>
                  <a:ext cx="1429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B00C8E8-B633-A0B0-A861-EBA8050A9D85}"/>
                    </a:ext>
                  </a:extLst>
                </p14:cNvPr>
                <p14:cNvContentPartPr/>
                <p14:nvPr/>
              </p14:nvContentPartPr>
              <p14:xfrm>
                <a:off x="7364559" y="467656"/>
                <a:ext cx="94680" cy="2001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B00C8E8-B633-A0B0-A861-EBA8050A9D8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360239" y="463336"/>
                  <a:ext cx="1033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F33A5AF-7DC2-3B8C-39D2-E78435E9CFC0}"/>
                    </a:ext>
                  </a:extLst>
                </p14:cNvPr>
                <p14:cNvContentPartPr/>
                <p14:nvPr/>
              </p14:nvContentPartPr>
              <p14:xfrm>
                <a:off x="7502439" y="609136"/>
                <a:ext cx="16560" cy="547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F33A5AF-7DC2-3B8C-39D2-E78435E9CFC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498119" y="604816"/>
                  <a:ext cx="252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3F6DD05-6EE2-80DC-60D9-E6FDC75A5970}"/>
                    </a:ext>
                  </a:extLst>
                </p14:cNvPr>
                <p14:cNvContentPartPr/>
                <p14:nvPr/>
              </p14:nvContentPartPr>
              <p14:xfrm>
                <a:off x="7551399" y="498616"/>
                <a:ext cx="132480" cy="1774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3F6DD05-6EE2-80DC-60D9-E6FDC75A597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547079" y="494296"/>
                  <a:ext cx="1411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4918338-572E-45A2-4785-62B1882FAC55}"/>
                    </a:ext>
                  </a:extLst>
                </p14:cNvPr>
                <p14:cNvContentPartPr/>
                <p14:nvPr/>
              </p14:nvContentPartPr>
              <p14:xfrm>
                <a:off x="7816359" y="493576"/>
                <a:ext cx="136080" cy="1706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4918338-572E-45A2-4785-62B1882FAC5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812039" y="489256"/>
                  <a:ext cx="1447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4D7E335-A3E1-9466-898B-B83AD2DC5BC1}"/>
                    </a:ext>
                  </a:extLst>
                </p14:cNvPr>
                <p14:cNvContentPartPr/>
                <p14:nvPr/>
              </p14:nvContentPartPr>
              <p14:xfrm>
                <a:off x="8052879" y="475936"/>
                <a:ext cx="137520" cy="1767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4D7E335-A3E1-9466-898B-B83AD2DC5BC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048559" y="471616"/>
                  <a:ext cx="1461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1E8FDE9-EE63-236A-963E-AFEEE8A58243}"/>
                    </a:ext>
                  </a:extLst>
                </p14:cNvPr>
                <p14:cNvContentPartPr/>
                <p14:nvPr/>
              </p14:nvContentPartPr>
              <p14:xfrm>
                <a:off x="8110119" y="559456"/>
                <a:ext cx="95040" cy="342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1E8FDE9-EE63-236A-963E-AFEEE8A5824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105799" y="555136"/>
                  <a:ext cx="1036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CF28540B-5AF8-AA52-8C0B-49336D641EF6}"/>
                    </a:ext>
                  </a:extLst>
                </p14:cNvPr>
                <p14:cNvContentPartPr/>
                <p14:nvPr/>
              </p14:nvContentPartPr>
              <p14:xfrm>
                <a:off x="8317839" y="450376"/>
                <a:ext cx="125280" cy="1857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CF28540B-5AF8-AA52-8C0B-49336D641EF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313519" y="446056"/>
                  <a:ext cx="1339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774F82B5-D80E-09EA-7C89-D219D3548F55}"/>
                    </a:ext>
                  </a:extLst>
                </p14:cNvPr>
                <p14:cNvContentPartPr/>
                <p14:nvPr/>
              </p14:nvContentPartPr>
              <p14:xfrm>
                <a:off x="8534199" y="551536"/>
                <a:ext cx="229320" cy="180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774F82B5-D80E-09EA-7C89-D219D3548F5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529879" y="547216"/>
                  <a:ext cx="2379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58140EF-68AA-CEBD-AAAA-EA41980CFE94}"/>
                    </a:ext>
                  </a:extLst>
                </p14:cNvPr>
                <p14:cNvContentPartPr/>
                <p14:nvPr/>
              </p14:nvContentPartPr>
              <p14:xfrm>
                <a:off x="8830839" y="513736"/>
                <a:ext cx="394560" cy="460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58140EF-68AA-CEBD-AAAA-EA41980CFE9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826519" y="509416"/>
                  <a:ext cx="4032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6E1903B-F23C-BA44-1754-669679E6E713}"/>
                    </a:ext>
                  </a:extLst>
                </p14:cNvPr>
                <p14:cNvContentPartPr/>
                <p14:nvPr/>
              </p14:nvContentPartPr>
              <p14:xfrm>
                <a:off x="9316479" y="487456"/>
                <a:ext cx="123480" cy="118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6E1903B-F23C-BA44-1754-669679E6E71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312159" y="483136"/>
                  <a:ext cx="13212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1D1014B0-9427-7F24-7688-74E2417C3F56}"/>
              </a:ext>
            </a:extLst>
          </p:cNvPr>
          <p:cNvGrpSpPr/>
          <p:nvPr/>
        </p:nvGrpSpPr>
        <p:grpSpPr>
          <a:xfrm>
            <a:off x="7248639" y="918736"/>
            <a:ext cx="275760" cy="202320"/>
            <a:chOff x="7248639" y="918736"/>
            <a:chExt cx="275760" cy="20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52A40B4-BD19-2C69-E649-ADC987D9B133}"/>
                    </a:ext>
                  </a:extLst>
                </p14:cNvPr>
                <p14:cNvContentPartPr/>
                <p14:nvPr/>
              </p14:nvContentPartPr>
              <p14:xfrm>
                <a:off x="7248639" y="918736"/>
                <a:ext cx="90720" cy="1234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52A40B4-BD19-2C69-E649-ADC987D9B13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244319" y="914416"/>
                  <a:ext cx="993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1FD933C-DB6A-C07D-884E-06854153A60E}"/>
                    </a:ext>
                  </a:extLst>
                </p14:cNvPr>
                <p14:cNvContentPartPr/>
                <p14:nvPr/>
              </p14:nvContentPartPr>
              <p14:xfrm>
                <a:off x="7315599" y="1005856"/>
                <a:ext cx="16920" cy="990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1FD933C-DB6A-C07D-884E-06854153A60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311279" y="1001536"/>
                  <a:ext cx="255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2DD5018-1C3A-D533-BEA9-15EA7D83C63E}"/>
                    </a:ext>
                  </a:extLst>
                </p14:cNvPr>
                <p14:cNvContentPartPr/>
                <p14:nvPr/>
              </p14:nvContentPartPr>
              <p14:xfrm>
                <a:off x="7380759" y="928456"/>
                <a:ext cx="143640" cy="1926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2DD5018-1C3A-D533-BEA9-15EA7D83C63E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376439" y="924136"/>
                  <a:ext cx="15228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820C19B5-D8B7-5E08-2BF7-56E87FB8FDA0}"/>
              </a:ext>
            </a:extLst>
          </p:cNvPr>
          <p:cNvGrpSpPr/>
          <p:nvPr/>
        </p:nvGrpSpPr>
        <p:grpSpPr>
          <a:xfrm>
            <a:off x="6131919" y="1591216"/>
            <a:ext cx="754920" cy="357120"/>
            <a:chOff x="6131919" y="1591216"/>
            <a:chExt cx="754920" cy="35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F43B271-D94D-4074-4BE4-E202E69EBDEC}"/>
                    </a:ext>
                  </a:extLst>
                </p14:cNvPr>
                <p14:cNvContentPartPr/>
                <p14:nvPr/>
              </p14:nvContentPartPr>
              <p14:xfrm>
                <a:off x="6131919" y="1712536"/>
                <a:ext cx="127800" cy="1537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F43B271-D94D-4074-4BE4-E202E69EBDE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127599" y="1708216"/>
                  <a:ext cx="136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0705748-554E-37B1-CE9B-AAE3B47C1A5D}"/>
                    </a:ext>
                  </a:extLst>
                </p14:cNvPr>
                <p14:cNvContentPartPr/>
                <p14:nvPr/>
              </p14:nvContentPartPr>
              <p14:xfrm>
                <a:off x="6244599" y="1713976"/>
                <a:ext cx="139680" cy="1461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0705748-554E-37B1-CE9B-AAE3B47C1A5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240279" y="1709656"/>
                  <a:ext cx="1483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A234BBD5-55A4-018C-448C-AF21D3818757}"/>
                    </a:ext>
                  </a:extLst>
                </p14:cNvPr>
                <p14:cNvContentPartPr/>
                <p14:nvPr/>
              </p14:nvContentPartPr>
              <p14:xfrm>
                <a:off x="6400839" y="1729456"/>
                <a:ext cx="18000" cy="2188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A234BBD5-55A4-018C-448C-AF21D381875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396519" y="1725136"/>
                  <a:ext cx="266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B7C282A-58CB-CEE0-3EFD-CA4E2508E34C}"/>
                    </a:ext>
                  </a:extLst>
                </p14:cNvPr>
                <p14:cNvContentPartPr/>
                <p14:nvPr/>
              </p14:nvContentPartPr>
              <p14:xfrm>
                <a:off x="6383919" y="1731616"/>
                <a:ext cx="98640" cy="1098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B7C282A-58CB-CEE0-3EFD-CA4E2508E34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379599" y="1727296"/>
                  <a:ext cx="1072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62F723D-B39E-DAAC-0D26-2D9A10F441B9}"/>
                    </a:ext>
                  </a:extLst>
                </p14:cNvPr>
                <p14:cNvContentPartPr/>
                <p14:nvPr/>
              </p14:nvContentPartPr>
              <p14:xfrm>
                <a:off x="6528999" y="1697776"/>
                <a:ext cx="139680" cy="1371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62F723D-B39E-DAAC-0D26-2D9A10F441B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524679" y="1693456"/>
                  <a:ext cx="1483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28AE98B-0C6D-88FE-06A9-2FAFE7CD62DA}"/>
                    </a:ext>
                  </a:extLst>
                </p14:cNvPr>
                <p14:cNvContentPartPr/>
                <p14:nvPr/>
              </p14:nvContentPartPr>
              <p14:xfrm>
                <a:off x="6672639" y="1704976"/>
                <a:ext cx="136800" cy="975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28AE98B-0C6D-88FE-06A9-2FAFE7CD62DA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668319" y="1700656"/>
                  <a:ext cx="1454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21E0F67-6D28-9F08-2F9D-85CAB9338C3F}"/>
                    </a:ext>
                  </a:extLst>
                </p14:cNvPr>
                <p14:cNvContentPartPr/>
                <p14:nvPr/>
              </p14:nvContentPartPr>
              <p14:xfrm>
                <a:off x="6819879" y="1591216"/>
                <a:ext cx="62280" cy="2178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21E0F67-6D28-9F08-2F9D-85CAB9338C3F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815559" y="1586896"/>
                  <a:ext cx="709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D613771-F0B9-5ECA-4C35-4FFA34247CDC}"/>
                    </a:ext>
                  </a:extLst>
                </p14:cNvPr>
                <p14:cNvContentPartPr/>
                <p14:nvPr/>
              </p14:nvContentPartPr>
              <p14:xfrm>
                <a:off x="6770199" y="1663576"/>
                <a:ext cx="116640" cy="208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D613771-F0B9-5ECA-4C35-4FFA34247CD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765879" y="1659256"/>
                  <a:ext cx="12528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036AAB16-DED9-30DA-3955-F60E7E87CA72}"/>
                  </a:ext>
                </a:extLst>
              </p14:cNvPr>
              <p14:cNvContentPartPr/>
              <p14:nvPr/>
            </p14:nvContentPartPr>
            <p14:xfrm>
              <a:off x="5838159" y="5055856"/>
              <a:ext cx="138960" cy="18468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036AAB16-DED9-30DA-3955-F60E7E87CA72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5833839" y="5051536"/>
                <a:ext cx="1476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838A3A79-C135-D9F1-4FF0-A82E2CEB84AE}"/>
                  </a:ext>
                </a:extLst>
              </p14:cNvPr>
              <p14:cNvContentPartPr/>
              <p14:nvPr/>
            </p14:nvContentPartPr>
            <p14:xfrm>
              <a:off x="6694959" y="4574536"/>
              <a:ext cx="237960" cy="15732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838A3A79-C135-D9F1-4FF0-A82E2CEB84AE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6690639" y="4570216"/>
                <a:ext cx="246600" cy="16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9" name="Group 218">
            <a:extLst>
              <a:ext uri="{FF2B5EF4-FFF2-40B4-BE49-F238E27FC236}">
                <a16:creationId xmlns:a16="http://schemas.microsoft.com/office/drawing/2014/main" id="{52A68CDB-1497-66F5-E861-B51EF17B682B}"/>
              </a:ext>
            </a:extLst>
          </p:cNvPr>
          <p:cNvGrpSpPr/>
          <p:nvPr/>
        </p:nvGrpSpPr>
        <p:grpSpPr>
          <a:xfrm>
            <a:off x="6540519" y="2324896"/>
            <a:ext cx="713160" cy="2024280"/>
            <a:chOff x="6540519" y="2324896"/>
            <a:chExt cx="713160" cy="20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985D1DA-9111-CFA6-34A4-A483FE08F680}"/>
                    </a:ext>
                  </a:extLst>
                </p14:cNvPr>
                <p14:cNvContentPartPr/>
                <p14:nvPr/>
              </p14:nvContentPartPr>
              <p14:xfrm>
                <a:off x="6540519" y="2795056"/>
                <a:ext cx="118080" cy="1562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985D1DA-9111-CFA6-34A4-A483FE08F68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536199" y="2790736"/>
                  <a:ext cx="1267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34BCD9A-6245-66D5-7C80-6C57D63FA771}"/>
                    </a:ext>
                  </a:extLst>
                </p14:cNvPr>
                <p14:cNvContentPartPr/>
                <p14:nvPr/>
              </p14:nvContentPartPr>
              <p14:xfrm>
                <a:off x="6639879" y="2815576"/>
                <a:ext cx="270720" cy="1353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34BCD9A-6245-66D5-7C80-6C57D63FA77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635559" y="2811256"/>
                  <a:ext cx="2793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01063DD-ACFE-8F8F-1CB2-8F37647CB187}"/>
                    </a:ext>
                  </a:extLst>
                </p14:cNvPr>
                <p14:cNvContentPartPr/>
                <p14:nvPr/>
              </p14:nvContentPartPr>
              <p14:xfrm>
                <a:off x="6989799" y="2860216"/>
                <a:ext cx="50760" cy="1072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01063DD-ACFE-8F8F-1CB2-8F37647CB18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985479" y="2855896"/>
                  <a:ext cx="594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579E1E9-2CAF-6F3C-E349-9D72FC1E5DC1}"/>
                    </a:ext>
                  </a:extLst>
                </p14:cNvPr>
                <p14:cNvContentPartPr/>
                <p14:nvPr/>
              </p14:nvContentPartPr>
              <p14:xfrm>
                <a:off x="6980439" y="2833576"/>
                <a:ext cx="30240" cy="194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579E1E9-2CAF-6F3C-E349-9D72FC1E5DC1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976119" y="2829256"/>
                  <a:ext cx="388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152527E1-2D25-D406-D628-7C97CFB1C4D3}"/>
                    </a:ext>
                  </a:extLst>
                </p14:cNvPr>
                <p14:cNvContentPartPr/>
                <p14:nvPr/>
              </p14:nvContentPartPr>
              <p14:xfrm>
                <a:off x="6853719" y="2476456"/>
                <a:ext cx="269640" cy="18727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152527E1-2D25-D406-D628-7C97CFB1C4D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849399" y="2472136"/>
                  <a:ext cx="278280" cy="18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A018090B-286F-EB29-CA32-D23DE5CFF035}"/>
                    </a:ext>
                  </a:extLst>
                </p14:cNvPr>
                <p14:cNvContentPartPr/>
                <p14:nvPr/>
              </p14:nvContentPartPr>
              <p14:xfrm>
                <a:off x="7025439" y="2324896"/>
                <a:ext cx="228240" cy="1350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A018090B-286F-EB29-CA32-D23DE5CFF03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021119" y="2320576"/>
                  <a:ext cx="236880" cy="14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26850391-9FE0-D53C-B027-E695A56C012D}"/>
                  </a:ext>
                </a:extLst>
              </p14:cNvPr>
              <p14:cNvContentPartPr/>
              <p14:nvPr/>
            </p14:nvContentPartPr>
            <p14:xfrm>
              <a:off x="5561319" y="1441456"/>
              <a:ext cx="155520" cy="20052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26850391-9FE0-D53C-B027-E695A56C012D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5556999" y="1437136"/>
                <a:ext cx="164160" cy="20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3" name="Group 222">
            <a:extLst>
              <a:ext uri="{FF2B5EF4-FFF2-40B4-BE49-F238E27FC236}">
                <a16:creationId xmlns:a16="http://schemas.microsoft.com/office/drawing/2014/main" id="{705F5C1D-9599-1105-621E-D3C41B4724AB}"/>
              </a:ext>
            </a:extLst>
          </p:cNvPr>
          <p:cNvGrpSpPr/>
          <p:nvPr/>
        </p:nvGrpSpPr>
        <p:grpSpPr>
          <a:xfrm>
            <a:off x="2940159" y="609136"/>
            <a:ext cx="462240" cy="240480"/>
            <a:chOff x="2940159" y="609136"/>
            <a:chExt cx="462240" cy="24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611E85EB-CFB4-684A-3EA5-F542A4733216}"/>
                    </a:ext>
                  </a:extLst>
                </p14:cNvPr>
                <p14:cNvContentPartPr/>
                <p14:nvPr/>
              </p14:nvContentPartPr>
              <p14:xfrm>
                <a:off x="2940159" y="682936"/>
                <a:ext cx="173160" cy="1666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611E85EB-CFB4-684A-3EA5-F542A473321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935839" y="678616"/>
                  <a:ext cx="1818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A74A7F2C-768C-54DB-8C5E-91A254388525}"/>
                    </a:ext>
                  </a:extLst>
                </p14:cNvPr>
                <p14:cNvContentPartPr/>
                <p14:nvPr/>
              </p14:nvContentPartPr>
              <p14:xfrm>
                <a:off x="3153999" y="671776"/>
                <a:ext cx="105480" cy="1184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A74A7F2C-768C-54DB-8C5E-91A254388525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149679" y="667456"/>
                  <a:ext cx="1141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0F44979-ADB5-6ED6-D8D7-C99382E0D66F}"/>
                    </a:ext>
                  </a:extLst>
                </p14:cNvPr>
                <p14:cNvContentPartPr/>
                <p14:nvPr/>
              </p14:nvContentPartPr>
              <p14:xfrm>
                <a:off x="3291879" y="609136"/>
                <a:ext cx="110520" cy="1375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0F44979-ADB5-6ED6-D8D7-C99382E0D66F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287559" y="604816"/>
                  <a:ext cx="11916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37A15E75-F1CF-2D32-57C0-7A793EC51DB4}"/>
              </a:ext>
            </a:extLst>
          </p:cNvPr>
          <p:cNvGrpSpPr/>
          <p:nvPr/>
        </p:nvGrpSpPr>
        <p:grpSpPr>
          <a:xfrm>
            <a:off x="-9321" y="1847176"/>
            <a:ext cx="4228242" cy="3150720"/>
            <a:chOff x="-9321" y="1847176"/>
            <a:chExt cx="4228242" cy="315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2CCB9D5E-C08F-31B1-E236-916E2A552F2F}"/>
                    </a:ext>
                  </a:extLst>
                </p14:cNvPr>
                <p14:cNvContentPartPr/>
                <p14:nvPr/>
              </p14:nvContentPartPr>
              <p14:xfrm>
                <a:off x="938199" y="4473016"/>
                <a:ext cx="629640" cy="2750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2CCB9D5E-C08F-31B1-E236-916E2A552F2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33879" y="4468696"/>
                  <a:ext cx="6382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4C610373-9464-234F-A424-C817D750AB48}"/>
                    </a:ext>
                  </a:extLst>
                </p14:cNvPr>
                <p14:cNvContentPartPr/>
                <p14:nvPr/>
              </p14:nvContentPartPr>
              <p14:xfrm>
                <a:off x="1211439" y="4860016"/>
                <a:ext cx="129240" cy="1378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4C610373-9464-234F-A424-C817D750AB4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207119" y="4855696"/>
                  <a:ext cx="1378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DC0D7DB-EC37-B48C-7822-567116428650}"/>
                    </a:ext>
                  </a:extLst>
                </p14:cNvPr>
                <p14:cNvContentPartPr/>
                <p14:nvPr/>
              </p14:nvContentPartPr>
              <p14:xfrm>
                <a:off x="1393959" y="4816816"/>
                <a:ext cx="138960" cy="1177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DC0D7DB-EC37-B48C-7822-567116428650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389639" y="4812496"/>
                  <a:ext cx="1476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5C28D94-2629-A2FA-4035-27D9674E77E2}"/>
                    </a:ext>
                  </a:extLst>
                </p14:cNvPr>
                <p14:cNvContentPartPr/>
                <p14:nvPr/>
              </p14:nvContentPartPr>
              <p14:xfrm>
                <a:off x="1523559" y="4775416"/>
                <a:ext cx="123480" cy="1278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5C28D94-2629-A2FA-4035-27D9674E77E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519239" y="4771096"/>
                  <a:ext cx="1321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66CEDF94-1104-8E9B-EE55-A501EFA66BEE}"/>
                    </a:ext>
                  </a:extLst>
                </p14:cNvPr>
                <p14:cNvContentPartPr/>
                <p14:nvPr/>
              </p14:nvContentPartPr>
              <p14:xfrm>
                <a:off x="1699959" y="4686856"/>
                <a:ext cx="93240" cy="1285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66CEDF94-1104-8E9B-EE55-A501EFA66BEE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695639" y="4682536"/>
                  <a:ext cx="1018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CF760DD9-C3C3-0CF7-011C-ED35CF8E07B9}"/>
                    </a:ext>
                  </a:extLst>
                </p14:cNvPr>
                <p14:cNvContentPartPr/>
                <p14:nvPr/>
              </p14:nvContentPartPr>
              <p14:xfrm>
                <a:off x="1856919" y="4526656"/>
                <a:ext cx="239400" cy="2109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CF760DD9-C3C3-0CF7-011C-ED35CF8E07B9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852599" y="4522336"/>
                  <a:ext cx="2480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71B97A17-0B7F-683E-D697-5B168281B70D}"/>
                    </a:ext>
                  </a:extLst>
                </p14:cNvPr>
                <p14:cNvContentPartPr/>
                <p14:nvPr/>
              </p14:nvContentPartPr>
              <p14:xfrm>
                <a:off x="-9321" y="3213016"/>
                <a:ext cx="981360" cy="15973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71B97A17-0B7F-683E-D697-5B168281B70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-13641" y="3208696"/>
                  <a:ext cx="990000" cy="16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14276B45-311D-A11C-0D40-4A9B53E73F16}"/>
                    </a:ext>
                  </a:extLst>
                </p14:cNvPr>
                <p14:cNvContentPartPr/>
                <p14:nvPr/>
              </p14:nvContentPartPr>
              <p14:xfrm>
                <a:off x="73521" y="1847176"/>
                <a:ext cx="4145400" cy="22017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14276B45-311D-A11C-0D40-4A9B53E73F16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9201" y="1842856"/>
                  <a:ext cx="4154040" cy="221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781C9672-E1BB-BA59-4962-F152B2058D8D}"/>
              </a:ext>
            </a:extLst>
          </p:cNvPr>
          <p:cNvGrpSpPr/>
          <p:nvPr/>
        </p:nvGrpSpPr>
        <p:grpSpPr>
          <a:xfrm>
            <a:off x="3110481" y="5079616"/>
            <a:ext cx="774000" cy="626400"/>
            <a:chOff x="3110481" y="5079616"/>
            <a:chExt cx="774000" cy="62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0EBF267-B4A5-B8A2-3535-449B5121E78F}"/>
                    </a:ext>
                  </a:extLst>
                </p14:cNvPr>
                <p14:cNvContentPartPr/>
                <p14:nvPr/>
              </p14:nvContentPartPr>
              <p14:xfrm>
                <a:off x="3110481" y="5079616"/>
                <a:ext cx="774000" cy="3445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0EBF267-B4A5-B8A2-3535-449B5121E78F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106161" y="5075296"/>
                  <a:ext cx="7826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3C1F1CE-99C0-F8B5-431C-8C6A13430AF2}"/>
                    </a:ext>
                  </a:extLst>
                </p14:cNvPr>
                <p14:cNvContentPartPr/>
                <p14:nvPr/>
              </p14:nvContentPartPr>
              <p14:xfrm>
                <a:off x="3179601" y="5214256"/>
                <a:ext cx="607680" cy="3708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3C1F1CE-99C0-F8B5-431C-8C6A13430AF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175281" y="5209936"/>
                  <a:ext cx="6163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E501353B-47E2-42BC-5900-A1575AC2885F}"/>
                    </a:ext>
                  </a:extLst>
                </p14:cNvPr>
                <p14:cNvContentPartPr/>
                <p14:nvPr/>
              </p14:nvContentPartPr>
              <p14:xfrm>
                <a:off x="3166641" y="5329456"/>
                <a:ext cx="590760" cy="3765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E501353B-47E2-42BC-5900-A1575AC2885F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162321" y="5325136"/>
                  <a:ext cx="5994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3580763-5ED3-7D02-D428-2F7B409B65BA}"/>
                    </a:ext>
                  </a:extLst>
                </p14:cNvPr>
                <p14:cNvContentPartPr/>
                <p14:nvPr/>
              </p14:nvContentPartPr>
              <p14:xfrm>
                <a:off x="3385521" y="5310736"/>
                <a:ext cx="470160" cy="3337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3580763-5ED3-7D02-D428-2F7B409B65B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381201" y="5306416"/>
                  <a:ext cx="478800" cy="342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4673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91A12C2-6087-B788-BDED-E703AB955259}"/>
              </a:ext>
            </a:extLst>
          </p:cNvPr>
          <p:cNvGrpSpPr/>
          <p:nvPr/>
        </p:nvGrpSpPr>
        <p:grpSpPr>
          <a:xfrm>
            <a:off x="8990109" y="1041345"/>
            <a:ext cx="2697840" cy="1177560"/>
            <a:chOff x="8990109" y="1041345"/>
            <a:chExt cx="2697840" cy="117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366C842-5D4E-E8DA-2231-F60735ECDC84}"/>
                    </a:ext>
                  </a:extLst>
                </p14:cNvPr>
                <p14:cNvContentPartPr/>
                <p14:nvPr/>
              </p14:nvContentPartPr>
              <p14:xfrm>
                <a:off x="8990109" y="1041345"/>
                <a:ext cx="2281320" cy="1177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366C842-5D4E-E8DA-2231-F60735ECDC8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85789" y="1037025"/>
                  <a:ext cx="2289960" cy="11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48BE97F-4894-7652-554B-C831B7C13482}"/>
                    </a:ext>
                  </a:extLst>
                </p14:cNvPr>
                <p14:cNvContentPartPr/>
                <p14:nvPr/>
              </p14:nvContentPartPr>
              <p14:xfrm>
                <a:off x="11086389" y="1429785"/>
                <a:ext cx="347760" cy="27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48BE97F-4894-7652-554B-C831B7C1348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082069" y="1425465"/>
                  <a:ext cx="356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0263A2C-61AB-885E-34C9-11E4ADB248B9}"/>
                    </a:ext>
                  </a:extLst>
                </p14:cNvPr>
                <p14:cNvContentPartPr/>
                <p14:nvPr/>
              </p14:nvContentPartPr>
              <p14:xfrm>
                <a:off x="11050749" y="1553265"/>
                <a:ext cx="460080" cy="27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0263A2C-61AB-885E-34C9-11E4ADB248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046429" y="1548945"/>
                  <a:ext cx="4687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87CC066-1BD7-63D2-0E36-F8ACD6749658}"/>
                    </a:ext>
                  </a:extLst>
                </p14:cNvPr>
                <p14:cNvContentPartPr/>
                <p14:nvPr/>
              </p14:nvContentPartPr>
              <p14:xfrm>
                <a:off x="11335149" y="1157985"/>
                <a:ext cx="352800" cy="663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87CC066-1BD7-63D2-0E36-F8ACD674965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330829" y="1153665"/>
                  <a:ext cx="361440" cy="67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3717B7A-2616-310F-2909-38E83BDDCD93}"/>
                  </a:ext>
                </a:extLst>
              </p14:cNvPr>
              <p14:cNvContentPartPr/>
              <p14:nvPr/>
            </p14:nvContentPartPr>
            <p14:xfrm>
              <a:off x="3509829" y="2003985"/>
              <a:ext cx="682200" cy="331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3717B7A-2616-310F-2909-38E83BDDCD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05509" y="1999665"/>
                <a:ext cx="6908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FBFBC10-80A0-6D42-C489-096341B46223}"/>
                  </a:ext>
                </a:extLst>
              </p14:cNvPr>
              <p14:cNvContentPartPr/>
              <p14:nvPr/>
            </p14:nvContentPartPr>
            <p14:xfrm>
              <a:off x="1430109" y="3661785"/>
              <a:ext cx="3443400" cy="5295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FBFBC10-80A0-6D42-C489-096341B4622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25789" y="3657465"/>
                <a:ext cx="3452040" cy="53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CAC7FD9A-F6F6-9054-6C77-D5628D06BB18}"/>
              </a:ext>
            </a:extLst>
          </p:cNvPr>
          <p:cNvGrpSpPr/>
          <p:nvPr/>
        </p:nvGrpSpPr>
        <p:grpSpPr>
          <a:xfrm>
            <a:off x="103869" y="3744945"/>
            <a:ext cx="656280" cy="493560"/>
            <a:chOff x="103869" y="3744945"/>
            <a:chExt cx="656280" cy="49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FE57A6F-6323-7EC0-1FD6-F8CB4C67E881}"/>
                    </a:ext>
                  </a:extLst>
                </p14:cNvPr>
                <p14:cNvContentPartPr/>
                <p14:nvPr/>
              </p14:nvContentPartPr>
              <p14:xfrm>
                <a:off x="110709" y="4028625"/>
                <a:ext cx="79200" cy="209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FE57A6F-6323-7EC0-1FD6-F8CB4C67E88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6389" y="4024305"/>
                  <a:ext cx="878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66407A1-F86F-006C-4245-BB47E7C0443C}"/>
                    </a:ext>
                  </a:extLst>
                </p14:cNvPr>
                <p14:cNvContentPartPr/>
                <p14:nvPr/>
              </p14:nvContentPartPr>
              <p14:xfrm>
                <a:off x="103869" y="4009185"/>
                <a:ext cx="100080" cy="100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66407A1-F86F-006C-4245-BB47E7C044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549" y="4004865"/>
                  <a:ext cx="1087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CE0ECDF-6707-038C-5F9B-8EABB99D860F}"/>
                    </a:ext>
                  </a:extLst>
                </p14:cNvPr>
                <p14:cNvContentPartPr/>
                <p14:nvPr/>
              </p14:nvContentPartPr>
              <p14:xfrm>
                <a:off x="270909" y="3953745"/>
                <a:ext cx="107640" cy="107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CE0ECDF-6707-038C-5F9B-8EABB99D860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6589" y="3949425"/>
                  <a:ext cx="1162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DDB127E-76F5-F887-5D42-B17127E8F6BB}"/>
                    </a:ext>
                  </a:extLst>
                </p14:cNvPr>
                <p14:cNvContentPartPr/>
                <p14:nvPr/>
              </p14:nvContentPartPr>
              <p14:xfrm>
                <a:off x="359469" y="3744945"/>
                <a:ext cx="102600" cy="274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DDB127E-76F5-F887-5D42-B17127E8F6B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5149" y="3740625"/>
                  <a:ext cx="1112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6333249-0EA1-E2A2-EF3F-6A41E8C9BFFB}"/>
                    </a:ext>
                  </a:extLst>
                </p14:cNvPr>
                <p14:cNvContentPartPr/>
                <p14:nvPr/>
              </p14:nvContentPartPr>
              <p14:xfrm>
                <a:off x="482589" y="3892545"/>
                <a:ext cx="70560" cy="119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6333249-0EA1-E2A2-EF3F-6A41E8C9BFF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8269" y="3888225"/>
                  <a:ext cx="792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0E9CC6D-5022-7F9E-B2A3-86D521C48A1A}"/>
                    </a:ext>
                  </a:extLst>
                </p14:cNvPr>
                <p14:cNvContentPartPr/>
                <p14:nvPr/>
              </p14:nvContentPartPr>
              <p14:xfrm>
                <a:off x="599949" y="3864825"/>
                <a:ext cx="160200" cy="1519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0E9CC6D-5022-7F9E-B2A3-86D521C48A1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95629" y="3860505"/>
                  <a:ext cx="16884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9C9AF72-F538-5653-8AF8-3227913EB649}"/>
              </a:ext>
            </a:extLst>
          </p:cNvPr>
          <p:cNvGrpSpPr/>
          <p:nvPr/>
        </p:nvGrpSpPr>
        <p:grpSpPr>
          <a:xfrm>
            <a:off x="1668429" y="985905"/>
            <a:ext cx="8335440" cy="1874880"/>
            <a:chOff x="1668429" y="985905"/>
            <a:chExt cx="8335440" cy="187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54995EF-BF46-E5B4-D6A2-17F3A31458BA}"/>
                    </a:ext>
                  </a:extLst>
                </p14:cNvPr>
                <p14:cNvContentPartPr/>
                <p14:nvPr/>
              </p14:nvContentPartPr>
              <p14:xfrm>
                <a:off x="5222709" y="1270665"/>
                <a:ext cx="1242720" cy="1307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54995EF-BF46-E5B4-D6A2-17F3A31458B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18389" y="1266345"/>
                  <a:ext cx="1251360" cy="13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995D8CD-AE9A-44F6-156F-2EC0AC4DAFED}"/>
                    </a:ext>
                  </a:extLst>
                </p14:cNvPr>
                <p14:cNvContentPartPr/>
                <p14:nvPr/>
              </p14:nvContentPartPr>
              <p14:xfrm>
                <a:off x="5341509" y="1544625"/>
                <a:ext cx="388440" cy="298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995D8CD-AE9A-44F6-156F-2EC0AC4DAFE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37189" y="1540305"/>
                  <a:ext cx="3970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B1FB1EB-C6A6-8A93-5A1B-B0BE0E410307}"/>
                    </a:ext>
                  </a:extLst>
                </p14:cNvPr>
                <p14:cNvContentPartPr/>
                <p14:nvPr/>
              </p14:nvContentPartPr>
              <p14:xfrm>
                <a:off x="5777829" y="1724625"/>
                <a:ext cx="16560" cy="99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1FB1EB-C6A6-8A93-5A1B-B0BE0E41030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73509" y="1720305"/>
                  <a:ext cx="252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DC2C9B0-714E-B46F-46C6-9FC385060BEE}"/>
                    </a:ext>
                  </a:extLst>
                </p14:cNvPr>
                <p14:cNvContentPartPr/>
                <p14:nvPr/>
              </p14:nvContentPartPr>
              <p14:xfrm>
                <a:off x="5719509" y="1546425"/>
                <a:ext cx="11160" cy="10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DC2C9B0-714E-B46F-46C6-9FC385060BE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15189" y="1542105"/>
                  <a:ext cx="198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48C3BA1-9873-9ACE-8551-2E4940BE7DFD}"/>
                    </a:ext>
                  </a:extLst>
                </p14:cNvPr>
                <p14:cNvContentPartPr/>
                <p14:nvPr/>
              </p14:nvContentPartPr>
              <p14:xfrm>
                <a:off x="5854869" y="1649025"/>
                <a:ext cx="246240" cy="157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48C3BA1-9873-9ACE-8551-2E4940BE7DF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50549" y="1644705"/>
                  <a:ext cx="254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2FC7495-1DDA-CEB5-3045-7DDA714AC976}"/>
                    </a:ext>
                  </a:extLst>
                </p14:cNvPr>
                <p14:cNvContentPartPr/>
                <p14:nvPr/>
              </p14:nvContentPartPr>
              <p14:xfrm>
                <a:off x="6146829" y="1624185"/>
                <a:ext cx="210960" cy="183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2FC7495-1DDA-CEB5-3045-7DDA714AC97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42509" y="1619865"/>
                  <a:ext cx="2196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68EC8DC-E88A-4377-8052-D3988B4A9C42}"/>
                    </a:ext>
                  </a:extLst>
                </p14:cNvPr>
                <p14:cNvContentPartPr/>
                <p14:nvPr/>
              </p14:nvContentPartPr>
              <p14:xfrm>
                <a:off x="6300189" y="1375785"/>
                <a:ext cx="2734920" cy="118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68EC8DC-E88A-4377-8052-D3988B4A9C4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95869" y="1371465"/>
                  <a:ext cx="2743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122159A-6FDC-5C1C-E024-6550235F0246}"/>
                    </a:ext>
                  </a:extLst>
                </p14:cNvPr>
                <p14:cNvContentPartPr/>
                <p14:nvPr/>
              </p14:nvContentPartPr>
              <p14:xfrm>
                <a:off x="6282549" y="1582785"/>
                <a:ext cx="2617200" cy="110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122159A-6FDC-5C1C-E024-6550235F024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78229" y="1578465"/>
                  <a:ext cx="26258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EB79E12-68FA-A060-9FAD-122F18546F7B}"/>
                    </a:ext>
                  </a:extLst>
                </p14:cNvPr>
                <p14:cNvContentPartPr/>
                <p14:nvPr/>
              </p14:nvContentPartPr>
              <p14:xfrm>
                <a:off x="6264549" y="1695465"/>
                <a:ext cx="2743560" cy="178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EB79E12-68FA-A060-9FAD-122F18546F7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60229" y="1691145"/>
                  <a:ext cx="27522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CB6301B-335D-90C2-D32F-0E0BAC9882FD}"/>
                    </a:ext>
                  </a:extLst>
                </p14:cNvPr>
                <p14:cNvContentPartPr/>
                <p14:nvPr/>
              </p14:nvContentPartPr>
              <p14:xfrm>
                <a:off x="6237549" y="1911465"/>
                <a:ext cx="2765160" cy="152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CB6301B-335D-90C2-D32F-0E0BAC9882F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33229" y="1907145"/>
                  <a:ext cx="27738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B4B0265-D12E-75AC-7C6E-442CEF3B4778}"/>
                    </a:ext>
                  </a:extLst>
                </p14:cNvPr>
                <p14:cNvContentPartPr/>
                <p14:nvPr/>
              </p14:nvContentPartPr>
              <p14:xfrm>
                <a:off x="4169349" y="1493505"/>
                <a:ext cx="1137240" cy="36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B4B0265-D12E-75AC-7C6E-442CEF3B477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65029" y="1489185"/>
                  <a:ext cx="11458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E12107A-1531-C928-8318-2389C5EAD4F6}"/>
                    </a:ext>
                  </a:extLst>
                </p14:cNvPr>
                <p14:cNvContentPartPr/>
                <p14:nvPr/>
              </p14:nvContentPartPr>
              <p14:xfrm>
                <a:off x="4088349" y="1739385"/>
                <a:ext cx="1217160" cy="62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E12107A-1531-C928-8318-2389C5EAD4F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84029" y="1735065"/>
                  <a:ext cx="12258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2043027-4DAD-AB44-F2DB-8E811774A961}"/>
                    </a:ext>
                  </a:extLst>
                </p14:cNvPr>
                <p14:cNvContentPartPr/>
                <p14:nvPr/>
              </p14:nvContentPartPr>
              <p14:xfrm>
                <a:off x="4138749" y="1998225"/>
                <a:ext cx="1175760" cy="120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2043027-4DAD-AB44-F2DB-8E811774A96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34429" y="1993905"/>
                  <a:ext cx="1184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D75DEC8-DC05-AE7A-1ABC-5CA954659130}"/>
                    </a:ext>
                  </a:extLst>
                </p14:cNvPr>
                <p14:cNvContentPartPr/>
                <p14:nvPr/>
              </p14:nvContentPartPr>
              <p14:xfrm>
                <a:off x="4207149" y="2285505"/>
                <a:ext cx="1252080" cy="95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D75DEC8-DC05-AE7A-1ABC-5CA95465913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02829" y="2281185"/>
                  <a:ext cx="12607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4CB7557-843F-C9EF-CECD-3D493FA6D269}"/>
                    </a:ext>
                  </a:extLst>
                </p14:cNvPr>
                <p14:cNvContentPartPr/>
                <p14:nvPr/>
              </p14:nvContentPartPr>
              <p14:xfrm>
                <a:off x="1668429" y="985905"/>
                <a:ext cx="2240280" cy="1874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4CB7557-843F-C9EF-CECD-3D493FA6D2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64109" y="981585"/>
                  <a:ext cx="2248920" cy="18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C37CC95-4BF7-7E9E-8F2C-E766D4644EFB}"/>
                    </a:ext>
                  </a:extLst>
                </p14:cNvPr>
                <p14:cNvContentPartPr/>
                <p14:nvPr/>
              </p14:nvContentPartPr>
              <p14:xfrm>
                <a:off x="2246229" y="1331505"/>
                <a:ext cx="277560" cy="408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C37CC95-4BF7-7E9E-8F2C-E766D4644EF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41909" y="1327185"/>
                  <a:ext cx="2862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3D5F888-857C-B606-13F9-28FD41869243}"/>
                    </a:ext>
                  </a:extLst>
                </p14:cNvPr>
                <p14:cNvContentPartPr/>
                <p14:nvPr/>
              </p14:nvContentPartPr>
              <p14:xfrm>
                <a:off x="2290509" y="1592865"/>
                <a:ext cx="172080" cy="18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3D5F888-857C-B606-13F9-28FD4186924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86189" y="1588545"/>
                  <a:ext cx="1807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A9553DF-8A10-5D88-75BE-8875379C9E4E}"/>
                    </a:ext>
                  </a:extLst>
                </p14:cNvPr>
                <p14:cNvContentPartPr/>
                <p14:nvPr/>
              </p14:nvContentPartPr>
              <p14:xfrm>
                <a:off x="2584629" y="1482705"/>
                <a:ext cx="177840" cy="162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A9553DF-8A10-5D88-75BE-8875379C9E4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80309" y="1478385"/>
                  <a:ext cx="1864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3200464-8B22-4FFB-AD87-0F4FD8926D9C}"/>
                    </a:ext>
                  </a:extLst>
                </p14:cNvPr>
                <p14:cNvContentPartPr/>
                <p14:nvPr/>
              </p14:nvContentPartPr>
              <p14:xfrm>
                <a:off x="2740509" y="1312425"/>
                <a:ext cx="272520" cy="389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3200464-8B22-4FFB-AD87-0F4FD8926D9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36189" y="1308105"/>
                  <a:ext cx="28116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E21694A-6DEA-8BCA-38CD-8CEA9639A76B}"/>
                    </a:ext>
                  </a:extLst>
                </p14:cNvPr>
                <p14:cNvContentPartPr/>
                <p14:nvPr/>
              </p14:nvContentPartPr>
              <p14:xfrm>
                <a:off x="3551229" y="1493505"/>
                <a:ext cx="731160" cy="15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E21694A-6DEA-8BCA-38CD-8CEA9639A76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46909" y="1489185"/>
                  <a:ext cx="7398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D985F87-B903-7C05-B2B6-0A71BE4CAD27}"/>
                    </a:ext>
                  </a:extLst>
                </p14:cNvPr>
                <p14:cNvContentPartPr/>
                <p14:nvPr/>
              </p14:nvContentPartPr>
              <p14:xfrm>
                <a:off x="4045509" y="1268145"/>
                <a:ext cx="164520" cy="198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D985F87-B903-7C05-B2B6-0A71BE4CAD2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41189" y="1263825"/>
                  <a:ext cx="1731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E1B8FF7-D0ED-C1DC-5263-7E584669FD92}"/>
                    </a:ext>
                  </a:extLst>
                </p14:cNvPr>
                <p14:cNvContentPartPr/>
                <p14:nvPr/>
              </p14:nvContentPartPr>
              <p14:xfrm>
                <a:off x="4260429" y="1226385"/>
                <a:ext cx="169920" cy="201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E1B8FF7-D0ED-C1DC-5263-7E584669FD9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56109" y="1222065"/>
                  <a:ext cx="1785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6EC8071-57C8-A655-7EEC-9E40E9155AE6}"/>
                    </a:ext>
                  </a:extLst>
                </p14:cNvPr>
                <p14:cNvContentPartPr/>
                <p14:nvPr/>
              </p14:nvContentPartPr>
              <p14:xfrm>
                <a:off x="4453389" y="1240785"/>
                <a:ext cx="147600" cy="217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6EC8071-57C8-A655-7EEC-9E40E9155AE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49069" y="1236465"/>
                  <a:ext cx="1562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E1B4028-FBD1-7186-7323-5A5778A34FD0}"/>
                    </a:ext>
                  </a:extLst>
                </p14:cNvPr>
                <p14:cNvContentPartPr/>
                <p14:nvPr/>
              </p14:nvContentPartPr>
              <p14:xfrm>
                <a:off x="4435749" y="1236825"/>
                <a:ext cx="210600" cy="218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E1B4028-FBD1-7186-7323-5A5778A34FD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31429" y="1232505"/>
                  <a:ext cx="2192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3E1397E-9DE0-8499-B40E-401E6C39D3EE}"/>
                    </a:ext>
                  </a:extLst>
                </p14:cNvPr>
                <p14:cNvContentPartPr/>
                <p14:nvPr/>
              </p14:nvContentPartPr>
              <p14:xfrm>
                <a:off x="3729789" y="1733625"/>
                <a:ext cx="444240" cy="23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3E1397E-9DE0-8499-B40E-401E6C39D3E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25469" y="1729305"/>
                  <a:ext cx="4528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61FAB56-D13F-0929-0914-2379C6436EE5}"/>
                    </a:ext>
                  </a:extLst>
                </p14:cNvPr>
                <p14:cNvContentPartPr/>
                <p14:nvPr/>
              </p14:nvContentPartPr>
              <p14:xfrm>
                <a:off x="4142709" y="1589625"/>
                <a:ext cx="113400" cy="140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61FAB56-D13F-0929-0914-2379C6436EE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38389" y="1585305"/>
                  <a:ext cx="1220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EBA5109-F394-FCDB-DCD1-25B751650F9A}"/>
                    </a:ext>
                  </a:extLst>
                </p14:cNvPr>
                <p14:cNvContentPartPr/>
                <p14:nvPr/>
              </p14:nvContentPartPr>
              <p14:xfrm>
                <a:off x="4301829" y="1679625"/>
                <a:ext cx="16920" cy="71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EBA5109-F394-FCDB-DCD1-25B751650F9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297509" y="1675305"/>
                  <a:ext cx="255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F803E01-AE9A-92F1-E767-6477159D8846}"/>
                    </a:ext>
                  </a:extLst>
                </p14:cNvPr>
                <p14:cNvContentPartPr/>
                <p14:nvPr/>
              </p14:nvContentPartPr>
              <p14:xfrm>
                <a:off x="4316229" y="1638225"/>
                <a:ext cx="2520" cy="6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F803E01-AE9A-92F1-E767-6477159D884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11909" y="1633905"/>
                  <a:ext cx="1116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C8474C7-F6CA-1E5B-697D-B438EDB239C1}"/>
                    </a:ext>
                  </a:extLst>
                </p14:cNvPr>
                <p14:cNvContentPartPr/>
                <p14:nvPr/>
              </p14:nvContentPartPr>
              <p14:xfrm>
                <a:off x="4379589" y="1666665"/>
                <a:ext cx="111600" cy="87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C8474C7-F6CA-1E5B-697D-B438EDB239C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75269" y="1662345"/>
                  <a:ext cx="1202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FB5139D-AB0D-A7A3-F055-28981D91B4B4}"/>
                    </a:ext>
                  </a:extLst>
                </p14:cNvPr>
                <p14:cNvContentPartPr/>
                <p14:nvPr/>
              </p14:nvContentPartPr>
              <p14:xfrm>
                <a:off x="4090509" y="1860345"/>
                <a:ext cx="154800" cy="139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FB5139D-AB0D-A7A3-F055-28981D91B4B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086189" y="1856025"/>
                  <a:ext cx="1634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07B7BF5-3355-0710-497D-C9E216CC44CA}"/>
                    </a:ext>
                  </a:extLst>
                </p14:cNvPr>
                <p14:cNvContentPartPr/>
                <p14:nvPr/>
              </p14:nvContentPartPr>
              <p14:xfrm>
                <a:off x="4238469" y="1868985"/>
                <a:ext cx="126720" cy="134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07B7BF5-3355-0710-497D-C9E216CC44C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234149" y="1864665"/>
                  <a:ext cx="1353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A383006-9A0F-C630-1ECC-C0BE87A81F06}"/>
                    </a:ext>
                  </a:extLst>
                </p14:cNvPr>
                <p14:cNvContentPartPr/>
                <p14:nvPr/>
              </p14:nvContentPartPr>
              <p14:xfrm>
                <a:off x="4351869" y="1884105"/>
                <a:ext cx="135000" cy="117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A383006-9A0F-C630-1ECC-C0BE87A81F0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347549" y="1879785"/>
                  <a:ext cx="143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D7C224-A654-3DEC-CE10-D1DCB54801D5}"/>
                    </a:ext>
                  </a:extLst>
                </p14:cNvPr>
                <p14:cNvContentPartPr/>
                <p14:nvPr/>
              </p14:nvContentPartPr>
              <p14:xfrm>
                <a:off x="3649869" y="2336985"/>
                <a:ext cx="686880" cy="73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D7C224-A654-3DEC-CE10-D1DCB54801D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45549" y="2332665"/>
                  <a:ext cx="6955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B4EB227-ADF1-8015-D380-A3FB5AC2AA0C}"/>
                    </a:ext>
                  </a:extLst>
                </p14:cNvPr>
                <p14:cNvContentPartPr/>
                <p14:nvPr/>
              </p14:nvContentPartPr>
              <p14:xfrm>
                <a:off x="4284549" y="2223225"/>
                <a:ext cx="34200" cy="147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B4EB227-ADF1-8015-D380-A3FB5AC2AA0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280229" y="2218905"/>
                  <a:ext cx="428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0009C89-AFF9-B4AA-259A-51FCBBEAC748}"/>
                    </a:ext>
                  </a:extLst>
                </p14:cNvPr>
                <p14:cNvContentPartPr/>
                <p14:nvPr/>
              </p14:nvContentPartPr>
              <p14:xfrm>
                <a:off x="4275549" y="2211705"/>
                <a:ext cx="113760" cy="91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0009C89-AFF9-B4AA-259A-51FCBBEAC74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71229" y="2207385"/>
                  <a:ext cx="1224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DDE8240-FB12-B441-B40D-8B35C4953479}"/>
                    </a:ext>
                  </a:extLst>
                </p14:cNvPr>
                <p14:cNvContentPartPr/>
                <p14:nvPr/>
              </p14:nvContentPartPr>
              <p14:xfrm>
                <a:off x="4415229" y="2223945"/>
                <a:ext cx="125640" cy="98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DDE8240-FB12-B441-B40D-8B35C495347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10909" y="2219625"/>
                  <a:ext cx="1342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3DAE691-5984-27CB-6C34-779493A23B99}"/>
                    </a:ext>
                  </a:extLst>
                </p14:cNvPr>
                <p14:cNvContentPartPr/>
                <p14:nvPr/>
              </p14:nvContentPartPr>
              <p14:xfrm>
                <a:off x="4507389" y="2082825"/>
                <a:ext cx="81360" cy="216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3DAE691-5984-27CB-6C34-779493A23B9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503069" y="2078505"/>
                  <a:ext cx="900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F1B68B5-2F84-5BD4-89ED-4C630ED7696E}"/>
                    </a:ext>
                  </a:extLst>
                </p14:cNvPr>
                <p14:cNvContentPartPr/>
                <p14:nvPr/>
              </p14:nvContentPartPr>
              <p14:xfrm>
                <a:off x="4581909" y="2219265"/>
                <a:ext cx="48240" cy="80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F1B68B5-2F84-5BD4-89ED-4C630ED7696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77589" y="2214945"/>
                  <a:ext cx="568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3E85DCF-FBA0-FEAB-F513-1B1372E7646B}"/>
                    </a:ext>
                  </a:extLst>
                </p14:cNvPr>
                <p14:cNvContentPartPr/>
                <p14:nvPr/>
              </p14:nvContentPartPr>
              <p14:xfrm>
                <a:off x="4673709" y="2209905"/>
                <a:ext cx="123840" cy="108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3E85DCF-FBA0-FEAB-F513-1B1372E7646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669389" y="2205585"/>
                  <a:ext cx="1324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7B07277-F7FB-3A2F-B8D9-76CBEAA4CB96}"/>
                    </a:ext>
                  </a:extLst>
                </p14:cNvPr>
                <p14:cNvContentPartPr/>
                <p14:nvPr/>
              </p14:nvContentPartPr>
              <p14:xfrm>
                <a:off x="9547029" y="1339425"/>
                <a:ext cx="163440" cy="190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7B07277-F7FB-3A2F-B8D9-76CBEAA4CB9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542709" y="1335105"/>
                  <a:ext cx="1720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23A8DCE-A6A8-7BD5-CF10-04EA5FB017CB}"/>
                    </a:ext>
                  </a:extLst>
                </p14:cNvPr>
                <p14:cNvContentPartPr/>
                <p14:nvPr/>
              </p14:nvContentPartPr>
              <p14:xfrm>
                <a:off x="9712269" y="1356345"/>
                <a:ext cx="146160" cy="158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23A8DCE-A6A8-7BD5-CF10-04EA5FB017C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707949" y="1352025"/>
                  <a:ext cx="1548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785623F-DC34-E9C2-99E3-94D1E1F7058A}"/>
                    </a:ext>
                  </a:extLst>
                </p14:cNvPr>
                <p14:cNvContentPartPr/>
                <p14:nvPr/>
              </p14:nvContentPartPr>
              <p14:xfrm>
                <a:off x="9875349" y="1353105"/>
                <a:ext cx="123120" cy="149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785623F-DC34-E9C2-99E3-94D1E1F7058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71029" y="1348785"/>
                  <a:ext cx="1317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915870E-ACE6-58CD-4BF3-B3AFAF599FA2}"/>
                    </a:ext>
                  </a:extLst>
                </p14:cNvPr>
                <p14:cNvContentPartPr/>
                <p14:nvPr/>
              </p14:nvContentPartPr>
              <p14:xfrm>
                <a:off x="9550629" y="1774305"/>
                <a:ext cx="105120" cy="183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915870E-ACE6-58CD-4BF3-B3AFAF599FA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46309" y="1769985"/>
                  <a:ext cx="1137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9F95251-DAF4-6CBD-CE72-468A523925B8}"/>
                    </a:ext>
                  </a:extLst>
                </p14:cNvPr>
                <p14:cNvContentPartPr/>
                <p14:nvPr/>
              </p14:nvContentPartPr>
              <p14:xfrm>
                <a:off x="9625509" y="1890945"/>
                <a:ext cx="30240" cy="157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9F95251-DAF4-6CBD-CE72-468A523925B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621189" y="1886625"/>
                  <a:ext cx="38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C13072D-F056-92E4-FF0E-760A17667007}"/>
                    </a:ext>
                  </a:extLst>
                </p14:cNvPr>
                <p14:cNvContentPartPr/>
                <p14:nvPr/>
              </p14:nvContentPartPr>
              <p14:xfrm>
                <a:off x="9686709" y="1822905"/>
                <a:ext cx="101520" cy="210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C13072D-F056-92E4-FF0E-760A1766700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682389" y="1818585"/>
                  <a:ext cx="1101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CFAB578-BE2B-1B98-5AA2-F31AD2768F84}"/>
                    </a:ext>
                  </a:extLst>
                </p14:cNvPr>
                <p14:cNvContentPartPr/>
                <p14:nvPr/>
              </p14:nvContentPartPr>
              <p14:xfrm>
                <a:off x="9874629" y="1796625"/>
                <a:ext cx="129240" cy="235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CFAB578-BE2B-1B98-5AA2-F31AD2768F8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870309" y="1792305"/>
                  <a:ext cx="13788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C98C710-6B0C-F84F-623B-B4ACFCFB6836}"/>
              </a:ext>
            </a:extLst>
          </p:cNvPr>
          <p:cNvGrpSpPr/>
          <p:nvPr/>
        </p:nvGrpSpPr>
        <p:grpSpPr>
          <a:xfrm>
            <a:off x="6847749" y="2604465"/>
            <a:ext cx="5049000" cy="2374920"/>
            <a:chOff x="6847749" y="2604465"/>
            <a:chExt cx="5049000" cy="237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363B636-6035-FE45-DF05-A498E8D57788}"/>
                    </a:ext>
                  </a:extLst>
                </p14:cNvPr>
                <p14:cNvContentPartPr/>
                <p14:nvPr/>
              </p14:nvContentPartPr>
              <p14:xfrm>
                <a:off x="7514109" y="4254705"/>
                <a:ext cx="3977640" cy="1814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363B636-6035-FE45-DF05-A498E8D5778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509789" y="4250385"/>
                  <a:ext cx="39862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EC63F4A-722F-7278-9DBA-3499FDCA3A07}"/>
                    </a:ext>
                  </a:extLst>
                </p14:cNvPr>
                <p14:cNvContentPartPr/>
                <p14:nvPr/>
              </p14:nvContentPartPr>
              <p14:xfrm>
                <a:off x="7833429" y="2934945"/>
                <a:ext cx="214200" cy="20444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EC63F4A-722F-7278-9DBA-3499FDCA3A0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829109" y="2930625"/>
                  <a:ext cx="222840" cy="20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CCB39DD-A6D7-F933-8CB9-BFD55A97FCF8}"/>
                    </a:ext>
                  </a:extLst>
                </p14:cNvPr>
                <p14:cNvContentPartPr/>
                <p14:nvPr/>
              </p14:nvContentPartPr>
              <p14:xfrm>
                <a:off x="6847749" y="2788425"/>
                <a:ext cx="219960" cy="253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CCB39DD-A6D7-F933-8CB9-BFD55A97FCF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843429" y="2784105"/>
                  <a:ext cx="2286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7191472-B755-4A1C-C30F-BF5560DB8E61}"/>
                    </a:ext>
                  </a:extLst>
                </p14:cNvPr>
                <p14:cNvContentPartPr/>
                <p14:nvPr/>
              </p14:nvContentPartPr>
              <p14:xfrm>
                <a:off x="7079589" y="2896785"/>
                <a:ext cx="60840" cy="158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7191472-B755-4A1C-C30F-BF5560DB8E6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075269" y="2892465"/>
                  <a:ext cx="694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7F58A19-6D7B-DF37-4E1E-08A80CDB0B0C}"/>
                    </a:ext>
                  </a:extLst>
                </p14:cNvPr>
                <p14:cNvContentPartPr/>
                <p14:nvPr/>
              </p14:nvContentPartPr>
              <p14:xfrm>
                <a:off x="7075989" y="2853585"/>
                <a:ext cx="111960" cy="113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7F58A19-6D7B-DF37-4E1E-08A80CDB0B0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071669" y="2849265"/>
                  <a:ext cx="1206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A8B3F6-0016-520E-917B-FE7AFD0CCAEA}"/>
                    </a:ext>
                  </a:extLst>
                </p14:cNvPr>
                <p14:cNvContentPartPr/>
                <p14:nvPr/>
              </p14:nvContentPartPr>
              <p14:xfrm>
                <a:off x="7261749" y="2780505"/>
                <a:ext cx="189000" cy="163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A8B3F6-0016-520E-917B-FE7AFD0CCAE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257429" y="2776185"/>
                  <a:ext cx="1976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D61375-E652-5279-63D4-07BDA759EA1F}"/>
                    </a:ext>
                  </a:extLst>
                </p14:cNvPr>
                <p14:cNvContentPartPr/>
                <p14:nvPr/>
              </p14:nvContentPartPr>
              <p14:xfrm>
                <a:off x="7441749" y="2759625"/>
                <a:ext cx="180720" cy="166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D61375-E652-5279-63D4-07BDA759EA1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437429" y="2755305"/>
                  <a:ext cx="1893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43874B4-FB44-A547-2081-B24B1A27323A}"/>
                    </a:ext>
                  </a:extLst>
                </p14:cNvPr>
                <p14:cNvContentPartPr/>
                <p14:nvPr/>
              </p14:nvContentPartPr>
              <p14:xfrm>
                <a:off x="7637589" y="2604465"/>
                <a:ext cx="174600" cy="285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43874B4-FB44-A547-2081-B24B1A27323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633269" y="2600145"/>
                  <a:ext cx="1832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4534CC5-CA94-CF50-E641-7ED54CAFE168}"/>
                    </a:ext>
                  </a:extLst>
                </p14:cNvPr>
                <p14:cNvContentPartPr/>
                <p14:nvPr/>
              </p14:nvContentPartPr>
              <p14:xfrm>
                <a:off x="8192349" y="4325265"/>
                <a:ext cx="94320" cy="65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4534CC5-CA94-CF50-E641-7ED54CAFE16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88029" y="4320945"/>
                  <a:ext cx="1029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B776F9D-90FF-3C7E-09FD-F2493BD4E0C4}"/>
                    </a:ext>
                  </a:extLst>
                </p14:cNvPr>
                <p14:cNvContentPartPr/>
                <p14:nvPr/>
              </p14:nvContentPartPr>
              <p14:xfrm>
                <a:off x="8118549" y="4555665"/>
                <a:ext cx="140400" cy="3416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B776F9D-90FF-3C7E-09FD-F2493BD4E0C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14229" y="4551345"/>
                  <a:ext cx="14904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EC009FA-6D9A-4B84-5B24-0DB41E9DAC3E}"/>
                    </a:ext>
                  </a:extLst>
                </p14:cNvPr>
                <p14:cNvContentPartPr/>
                <p14:nvPr/>
              </p14:nvContentPartPr>
              <p14:xfrm>
                <a:off x="8132589" y="4743585"/>
                <a:ext cx="88200" cy="24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EC009FA-6D9A-4B84-5B24-0DB41E9DAC3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128269" y="4739265"/>
                  <a:ext cx="968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7A31D06-C614-FA69-5FCE-D889D4026CB5}"/>
                    </a:ext>
                  </a:extLst>
                </p14:cNvPr>
                <p14:cNvContentPartPr/>
                <p14:nvPr/>
              </p14:nvContentPartPr>
              <p14:xfrm>
                <a:off x="11262429" y="4675905"/>
                <a:ext cx="79200" cy="212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7A31D06-C614-FA69-5FCE-D889D4026CB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258109" y="4671585"/>
                  <a:ext cx="878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815338D-FD61-87CD-20B3-F189283B7D03}"/>
                    </a:ext>
                  </a:extLst>
                </p14:cNvPr>
                <p14:cNvContentPartPr/>
                <p14:nvPr/>
              </p14:nvContentPartPr>
              <p14:xfrm>
                <a:off x="11280429" y="4643865"/>
                <a:ext cx="150480" cy="108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815338D-FD61-87CD-20B3-F189283B7D0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276109" y="4639545"/>
                  <a:ext cx="1591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A866432-407B-5102-C236-675BB70FFDAE}"/>
                    </a:ext>
                  </a:extLst>
                </p14:cNvPr>
                <p14:cNvContentPartPr/>
                <p14:nvPr/>
              </p14:nvContentPartPr>
              <p14:xfrm>
                <a:off x="11493189" y="4631265"/>
                <a:ext cx="236160" cy="111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A866432-407B-5102-C236-675BB70FFDA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488869" y="4626945"/>
                  <a:ext cx="2448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97F8D3F-F0AD-772B-1577-19B180184394}"/>
                    </a:ext>
                  </a:extLst>
                </p14:cNvPr>
                <p14:cNvContentPartPr/>
                <p14:nvPr/>
              </p14:nvContentPartPr>
              <p14:xfrm>
                <a:off x="11673549" y="4559985"/>
                <a:ext cx="112320" cy="166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97F8D3F-F0AD-772B-1577-19B18018439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669229" y="4555665"/>
                  <a:ext cx="1209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886288E-F205-7461-DD8A-6EA1F83CA0F4}"/>
                    </a:ext>
                  </a:extLst>
                </p14:cNvPr>
                <p14:cNvContentPartPr/>
                <p14:nvPr/>
              </p14:nvContentPartPr>
              <p14:xfrm>
                <a:off x="11850309" y="4589505"/>
                <a:ext cx="37440" cy="135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886288E-F205-7461-DD8A-6EA1F83CA0F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845989" y="4585185"/>
                  <a:ext cx="460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F2428EA-A10C-EC4C-BB96-944EF3C125DA}"/>
                    </a:ext>
                  </a:extLst>
                </p14:cNvPr>
                <p14:cNvContentPartPr/>
                <p14:nvPr/>
              </p14:nvContentPartPr>
              <p14:xfrm>
                <a:off x="11892429" y="4450905"/>
                <a:ext cx="4320" cy="21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F2428EA-A10C-EC4C-BB96-944EF3C125D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888109" y="4446585"/>
                  <a:ext cx="129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77A0EF1-94E1-0F7E-4FCC-0A439403C6D7}"/>
                    </a:ext>
                  </a:extLst>
                </p14:cNvPr>
                <p14:cNvContentPartPr/>
                <p14:nvPr/>
              </p14:nvContentPartPr>
              <p14:xfrm>
                <a:off x="10758069" y="4326705"/>
                <a:ext cx="87480" cy="73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77A0EF1-94E1-0F7E-4FCC-0A439403C6D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753749" y="4322385"/>
                  <a:ext cx="961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9ED256B-D1FF-4A1A-2F91-18A0A4B05BFD}"/>
                    </a:ext>
                  </a:extLst>
                </p14:cNvPr>
                <p14:cNvContentPartPr/>
                <p14:nvPr/>
              </p14:nvContentPartPr>
              <p14:xfrm>
                <a:off x="10763469" y="4489065"/>
                <a:ext cx="126360" cy="2278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9ED256B-D1FF-4A1A-2F91-18A0A4B05BF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759149" y="4484745"/>
                  <a:ext cx="1350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B6C354D-558B-F4C9-9955-87D86657BCE3}"/>
                    </a:ext>
                  </a:extLst>
                </p14:cNvPr>
                <p14:cNvContentPartPr/>
                <p14:nvPr/>
              </p14:nvContentPartPr>
              <p14:xfrm>
                <a:off x="8244189" y="3953745"/>
                <a:ext cx="570600" cy="4136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B6C354D-558B-F4C9-9955-87D86657BCE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239869" y="3949425"/>
                  <a:ext cx="57924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354B8C4-3591-BDB1-5573-F7F254B3FFDE}"/>
                    </a:ext>
                  </a:extLst>
                </p14:cNvPr>
                <p14:cNvContentPartPr/>
                <p14:nvPr/>
              </p14:nvContentPartPr>
              <p14:xfrm>
                <a:off x="8799669" y="3941505"/>
                <a:ext cx="1467000" cy="33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354B8C4-3591-BDB1-5573-F7F254B3FF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95349" y="3937185"/>
                  <a:ext cx="14756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E82A5CA-E6A0-F2A1-2A83-8D7F3F803272}"/>
                    </a:ext>
                  </a:extLst>
                </p14:cNvPr>
                <p14:cNvContentPartPr/>
                <p14:nvPr/>
              </p14:nvContentPartPr>
              <p14:xfrm>
                <a:off x="10048509" y="3958425"/>
                <a:ext cx="758880" cy="395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E82A5CA-E6A0-F2A1-2A83-8D7F3F80327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044189" y="3954105"/>
                  <a:ext cx="76752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4969558-B487-D1E2-18B9-D72C0B46678B}"/>
                    </a:ext>
                  </a:extLst>
                </p14:cNvPr>
                <p14:cNvContentPartPr/>
                <p14:nvPr/>
              </p14:nvContentPartPr>
              <p14:xfrm>
                <a:off x="8492949" y="3973905"/>
                <a:ext cx="117360" cy="9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4969558-B487-D1E2-18B9-D72C0B46678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488629" y="3969585"/>
                  <a:ext cx="126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8944E68-5A36-A904-F36B-EE1CC08AD91C}"/>
                    </a:ext>
                  </a:extLst>
                </p14:cNvPr>
                <p14:cNvContentPartPr/>
                <p14:nvPr/>
              </p14:nvContentPartPr>
              <p14:xfrm>
                <a:off x="8103789" y="3991545"/>
                <a:ext cx="116640" cy="10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8944E68-5A36-A904-F36B-EE1CC08AD91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099469" y="3987225"/>
                  <a:ext cx="1252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082D26E-DA89-70AA-60C4-BF5C23B8D037}"/>
                    </a:ext>
                  </a:extLst>
                </p14:cNvPr>
                <p14:cNvContentPartPr/>
                <p14:nvPr/>
              </p14:nvContentPartPr>
              <p14:xfrm>
                <a:off x="7891749" y="4009905"/>
                <a:ext cx="57240" cy="61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082D26E-DA89-70AA-60C4-BF5C23B8D03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887429" y="4005585"/>
                  <a:ext cx="6588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A1CEFDC-A547-BADD-8D51-FC0F68BAE125}"/>
                    </a:ext>
                  </a:extLst>
                </p14:cNvPr>
                <p14:cNvContentPartPr/>
                <p14:nvPr/>
              </p14:nvContentPartPr>
              <p14:xfrm>
                <a:off x="7025229" y="3940425"/>
                <a:ext cx="498240" cy="1764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A1CEFDC-A547-BADD-8D51-FC0F68BAE12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020909" y="3936105"/>
                  <a:ext cx="5068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BA1050E-CDDB-A1FA-6DCE-F3922BAE3D19}"/>
                    </a:ext>
                  </a:extLst>
                </p14:cNvPr>
                <p14:cNvContentPartPr/>
                <p14:nvPr/>
              </p14:nvContentPartPr>
              <p14:xfrm>
                <a:off x="7441029" y="3937545"/>
                <a:ext cx="100440" cy="1738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BA1050E-CDDB-A1FA-6DCE-F3922BAE3D1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436709" y="3933225"/>
                  <a:ext cx="1090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2705189-F8B3-1C78-29B2-95603A0B9031}"/>
                    </a:ext>
                  </a:extLst>
                </p14:cNvPr>
                <p14:cNvContentPartPr/>
                <p14:nvPr/>
              </p14:nvContentPartPr>
              <p14:xfrm>
                <a:off x="7619589" y="3951225"/>
                <a:ext cx="76320" cy="954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2705189-F8B3-1C78-29B2-95603A0B903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615269" y="3946905"/>
                  <a:ext cx="849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E3353DA-48A8-C5A3-4421-07F130CB54E8}"/>
                    </a:ext>
                  </a:extLst>
                </p14:cNvPr>
                <p14:cNvContentPartPr/>
                <p14:nvPr/>
              </p14:nvContentPartPr>
              <p14:xfrm>
                <a:off x="7713189" y="3954105"/>
                <a:ext cx="22320" cy="97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E3353DA-48A8-C5A3-4421-07F130CB54E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708869" y="3949785"/>
                  <a:ext cx="30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17EA64D-0D82-D247-08B9-9E4F8CE70FCC}"/>
                    </a:ext>
                  </a:extLst>
                </p14:cNvPr>
                <p14:cNvContentPartPr/>
                <p14:nvPr/>
              </p14:nvContentPartPr>
              <p14:xfrm>
                <a:off x="7704549" y="3939345"/>
                <a:ext cx="62280" cy="59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17EA64D-0D82-D247-08B9-9E4F8CE70FC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00229" y="3935025"/>
                  <a:ext cx="709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26655B6-786D-8C39-3B3A-A58527C36F3C}"/>
                    </a:ext>
                  </a:extLst>
                </p14:cNvPr>
                <p14:cNvContentPartPr/>
                <p14:nvPr/>
              </p14:nvContentPartPr>
              <p14:xfrm>
                <a:off x="7776909" y="3910545"/>
                <a:ext cx="77040" cy="885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26655B6-786D-8C39-3B3A-A58527C36F3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772589" y="3906225"/>
                  <a:ext cx="856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01B4257-663D-4666-2FE8-61C770F868C3}"/>
                    </a:ext>
                  </a:extLst>
                </p14:cNvPr>
                <p14:cNvContentPartPr/>
                <p14:nvPr/>
              </p14:nvContentPartPr>
              <p14:xfrm>
                <a:off x="8478549" y="4105665"/>
                <a:ext cx="159480" cy="1440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01B4257-663D-4666-2FE8-61C770F868C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474229" y="4101345"/>
                  <a:ext cx="16812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49A5639-4B18-EF44-A145-9F7227B636A5}"/>
              </a:ext>
            </a:extLst>
          </p:cNvPr>
          <p:cNvGrpSpPr/>
          <p:nvPr/>
        </p:nvGrpSpPr>
        <p:grpSpPr>
          <a:xfrm>
            <a:off x="646389" y="4994505"/>
            <a:ext cx="4978800" cy="1127520"/>
            <a:chOff x="646389" y="4994505"/>
            <a:chExt cx="4978800" cy="112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01DBF4A-0DC0-29E0-76E3-9BBAC6CEC8F9}"/>
                    </a:ext>
                  </a:extLst>
                </p14:cNvPr>
                <p14:cNvContentPartPr/>
                <p14:nvPr/>
              </p14:nvContentPartPr>
              <p14:xfrm>
                <a:off x="646389" y="4994505"/>
                <a:ext cx="4978800" cy="11275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01DBF4A-0DC0-29E0-76E3-9BBAC6CEC8F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42069" y="4990185"/>
                  <a:ext cx="4987440" cy="11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42D24AE-7EC0-DA3D-2AAB-FB121D4FFB6F}"/>
                    </a:ext>
                  </a:extLst>
                </p14:cNvPr>
                <p14:cNvContentPartPr/>
                <p14:nvPr/>
              </p14:nvContentPartPr>
              <p14:xfrm>
                <a:off x="877869" y="5458905"/>
                <a:ext cx="18360" cy="3477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42D24AE-7EC0-DA3D-2AAB-FB121D4FFB6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73549" y="5454585"/>
                  <a:ext cx="27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9ADE831-27E3-AB0A-9E50-3A36B94B60A5}"/>
                    </a:ext>
                  </a:extLst>
                </p14:cNvPr>
                <p14:cNvContentPartPr/>
                <p14:nvPr/>
              </p14:nvContentPartPr>
              <p14:xfrm>
                <a:off x="813789" y="5470065"/>
                <a:ext cx="206280" cy="1587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9ADE831-27E3-AB0A-9E50-3A36B94B60A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09469" y="5465745"/>
                  <a:ext cx="2149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CE51BA3-A517-E1C0-12B0-B8BAABB61A61}"/>
                    </a:ext>
                  </a:extLst>
                </p14:cNvPr>
                <p14:cNvContentPartPr/>
                <p14:nvPr/>
              </p14:nvContentPartPr>
              <p14:xfrm>
                <a:off x="1101069" y="5365305"/>
                <a:ext cx="266400" cy="3430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CE51BA3-A517-E1C0-12B0-B8BAABB61A6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96749" y="5360985"/>
                  <a:ext cx="2750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F8ACECE-A753-86DC-7999-5F5A6978BC3B}"/>
                    </a:ext>
                  </a:extLst>
                </p14:cNvPr>
                <p14:cNvContentPartPr/>
                <p14:nvPr/>
              </p14:nvContentPartPr>
              <p14:xfrm>
                <a:off x="1393389" y="5347665"/>
                <a:ext cx="251280" cy="3690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F8ACECE-A753-86DC-7999-5F5A6978BC3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389069" y="5343345"/>
                  <a:ext cx="25992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A07538D-3BE9-3463-2F49-B6AC1651B577}"/>
                    </a:ext>
                  </a:extLst>
                </p14:cNvPr>
                <p14:cNvContentPartPr/>
                <p14:nvPr/>
              </p14:nvContentPartPr>
              <p14:xfrm>
                <a:off x="1885509" y="5384025"/>
                <a:ext cx="178920" cy="1987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A07538D-3BE9-3463-2F49-B6AC1651B57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881189" y="5379705"/>
                  <a:ext cx="1875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C13D85C-06A0-9B07-D6EE-AA1F19903AEE}"/>
                    </a:ext>
                  </a:extLst>
                </p14:cNvPr>
                <p14:cNvContentPartPr/>
                <p14:nvPr/>
              </p14:nvContentPartPr>
              <p14:xfrm>
                <a:off x="1917549" y="5461425"/>
                <a:ext cx="2545200" cy="608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C13D85C-06A0-9B07-D6EE-AA1F19903AE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913229" y="5457105"/>
                  <a:ext cx="2553840" cy="69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8090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DBBA3D-ADDE-C9C3-CF8F-14EC249F04F8}"/>
                  </a:ext>
                </a:extLst>
              </p14:cNvPr>
              <p14:cNvContentPartPr/>
              <p14:nvPr/>
            </p14:nvContentPartPr>
            <p14:xfrm>
              <a:off x="1162629" y="768825"/>
              <a:ext cx="3033000" cy="2469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DBBA3D-ADDE-C9C3-CF8F-14EC249F04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8309" y="764505"/>
                <a:ext cx="3041640" cy="247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567EE10-1E98-6B5E-FBA1-D04FA2F46ABB}"/>
              </a:ext>
            </a:extLst>
          </p:cNvPr>
          <p:cNvGrpSpPr/>
          <p:nvPr/>
        </p:nvGrpSpPr>
        <p:grpSpPr>
          <a:xfrm>
            <a:off x="10443429" y="1623825"/>
            <a:ext cx="1224360" cy="522000"/>
            <a:chOff x="10443429" y="1623825"/>
            <a:chExt cx="1224360" cy="52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A6F249B-82A7-A298-D33C-0ED4112756AA}"/>
                    </a:ext>
                  </a:extLst>
                </p14:cNvPr>
                <p14:cNvContentPartPr/>
                <p14:nvPr/>
              </p14:nvContentPartPr>
              <p14:xfrm>
                <a:off x="10443429" y="1623825"/>
                <a:ext cx="1217880" cy="5220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A6F249B-82A7-A298-D33C-0ED4112756A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39109" y="1619505"/>
                  <a:ext cx="122652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C442939-BAF3-ADC8-3F70-3BFF241CC48E}"/>
                    </a:ext>
                  </a:extLst>
                </p14:cNvPr>
                <p14:cNvContentPartPr/>
                <p14:nvPr/>
              </p14:nvContentPartPr>
              <p14:xfrm>
                <a:off x="10662309" y="1668105"/>
                <a:ext cx="1005480" cy="468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C442939-BAF3-ADC8-3F70-3BFF241CC4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657989" y="1663785"/>
                  <a:ext cx="1014120" cy="47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3FCA779-94F0-9A91-1B3F-370398963654}"/>
              </a:ext>
            </a:extLst>
          </p:cNvPr>
          <p:cNvGrpSpPr/>
          <p:nvPr/>
        </p:nvGrpSpPr>
        <p:grpSpPr>
          <a:xfrm>
            <a:off x="2009349" y="779265"/>
            <a:ext cx="542880" cy="96840"/>
            <a:chOff x="2009349" y="779265"/>
            <a:chExt cx="542880" cy="9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18585C2-C5C3-F36E-1DD6-A6B323C90F6A}"/>
                    </a:ext>
                  </a:extLst>
                </p14:cNvPr>
                <p14:cNvContentPartPr/>
                <p14:nvPr/>
              </p14:nvContentPartPr>
              <p14:xfrm>
                <a:off x="2082789" y="779265"/>
                <a:ext cx="469440" cy="96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18585C2-C5C3-F36E-1DD6-A6B323C90F6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78469" y="774945"/>
                  <a:ext cx="4780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890EBED-406E-F394-3FD2-557BFEAB3D9B}"/>
                    </a:ext>
                  </a:extLst>
                </p14:cNvPr>
                <p14:cNvContentPartPr/>
                <p14:nvPr/>
              </p14:nvContentPartPr>
              <p14:xfrm>
                <a:off x="2009349" y="806985"/>
                <a:ext cx="227880" cy="52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890EBED-406E-F394-3FD2-557BFEAB3D9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05029" y="802665"/>
                  <a:ext cx="236520" cy="60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00625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2D3FE8-AA13-560D-89EE-D4D40EEEF405}"/>
                  </a:ext>
                </a:extLst>
              </p14:cNvPr>
              <p14:cNvContentPartPr/>
              <p14:nvPr/>
            </p14:nvContentPartPr>
            <p14:xfrm>
              <a:off x="-84201" y="925216"/>
              <a:ext cx="7584480" cy="4650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2D3FE8-AA13-560D-89EE-D4D40EEEF4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8521" y="920896"/>
                <a:ext cx="7593120" cy="46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601B5C0-AF09-7CE6-4EC9-E581CB8F31DD}"/>
                  </a:ext>
                </a:extLst>
              </p14:cNvPr>
              <p14:cNvContentPartPr/>
              <p14:nvPr/>
            </p14:nvContentPartPr>
            <p14:xfrm>
              <a:off x="2645445" y="1061656"/>
              <a:ext cx="181440" cy="318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601B5C0-AF09-7CE6-4EC9-E581CB8F31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41125" y="1057336"/>
                <a:ext cx="19008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9822BD-3CAD-1531-191C-6B55E48B401F}"/>
                  </a:ext>
                </a:extLst>
              </p14:cNvPr>
              <p14:cNvContentPartPr/>
              <p14:nvPr/>
            </p14:nvContentPartPr>
            <p14:xfrm>
              <a:off x="2685765" y="1243456"/>
              <a:ext cx="99000" cy="3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9822BD-3CAD-1531-191C-6B55E48B40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81445" y="1239136"/>
                <a:ext cx="1076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6952737-5940-5606-39D9-89009635A813}"/>
                  </a:ext>
                </a:extLst>
              </p14:cNvPr>
              <p14:cNvContentPartPr/>
              <p14:nvPr/>
            </p14:nvContentPartPr>
            <p14:xfrm>
              <a:off x="2884845" y="1188376"/>
              <a:ext cx="150480" cy="157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6952737-5940-5606-39D9-89009635A81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80525" y="1184056"/>
                <a:ext cx="15912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E169967-A465-CCA0-CCA6-E30F42429D14}"/>
                  </a:ext>
                </a:extLst>
              </p14:cNvPr>
              <p14:cNvContentPartPr/>
              <p14:nvPr/>
            </p14:nvContentPartPr>
            <p14:xfrm>
              <a:off x="3036405" y="1082176"/>
              <a:ext cx="213480" cy="261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E169967-A465-CCA0-CCA6-E30F42429D1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32085" y="1077856"/>
                <a:ext cx="22212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6297CE9-73C9-0C0C-9680-E546B0A705EC}"/>
                  </a:ext>
                </a:extLst>
              </p14:cNvPr>
              <p14:cNvContentPartPr/>
              <p14:nvPr/>
            </p14:nvContentPartPr>
            <p14:xfrm>
              <a:off x="3530685" y="1183336"/>
              <a:ext cx="155160" cy="160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6297CE9-73C9-0C0C-9680-E546B0A705E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26365" y="1179016"/>
                <a:ext cx="16380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C01E471-3475-D540-3810-AC718F397D29}"/>
                  </a:ext>
                </a:extLst>
              </p14:cNvPr>
              <p14:cNvContentPartPr/>
              <p14:nvPr/>
            </p14:nvContentPartPr>
            <p14:xfrm>
              <a:off x="3647685" y="1210336"/>
              <a:ext cx="158760" cy="121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C01E471-3475-D540-3810-AC718F397D2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43365" y="1206016"/>
                <a:ext cx="1674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34CC834-47B0-544C-43CE-7E34563A5D41}"/>
                  </a:ext>
                </a:extLst>
              </p14:cNvPr>
              <p14:cNvContentPartPr/>
              <p14:nvPr/>
            </p14:nvContentPartPr>
            <p14:xfrm>
              <a:off x="3772605" y="1202416"/>
              <a:ext cx="116640" cy="124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34CC834-47B0-544C-43CE-7E34563A5D4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68285" y="1198096"/>
                <a:ext cx="125280" cy="13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01287761-27D5-8E02-C982-416B53ED5D9B}"/>
              </a:ext>
            </a:extLst>
          </p:cNvPr>
          <p:cNvGrpSpPr/>
          <p:nvPr/>
        </p:nvGrpSpPr>
        <p:grpSpPr>
          <a:xfrm>
            <a:off x="2948925" y="1595176"/>
            <a:ext cx="955800" cy="313200"/>
            <a:chOff x="2948925" y="1595176"/>
            <a:chExt cx="955800" cy="31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86AEF44-9C80-6022-3D4D-38E66F649B25}"/>
                    </a:ext>
                  </a:extLst>
                </p14:cNvPr>
                <p14:cNvContentPartPr/>
                <p14:nvPr/>
              </p14:nvContentPartPr>
              <p14:xfrm>
                <a:off x="2948925" y="1649176"/>
                <a:ext cx="241200" cy="226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86AEF44-9C80-6022-3D4D-38E66F649B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44605" y="1644856"/>
                  <a:ext cx="2498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4A727A0-36EC-639F-04BE-7915553A98C4}"/>
                    </a:ext>
                  </a:extLst>
                </p14:cNvPr>
                <p14:cNvContentPartPr/>
                <p14:nvPr/>
              </p14:nvContentPartPr>
              <p14:xfrm>
                <a:off x="3237285" y="1681216"/>
                <a:ext cx="81360" cy="227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4A727A0-36EC-639F-04BE-7915553A98C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32965" y="1676896"/>
                  <a:ext cx="90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649CACB-8451-7C0B-C76B-CA43291010F9}"/>
                    </a:ext>
                  </a:extLst>
                </p14:cNvPr>
                <p14:cNvContentPartPr/>
                <p14:nvPr/>
              </p14:nvContentPartPr>
              <p14:xfrm>
                <a:off x="3206325" y="1704976"/>
                <a:ext cx="332640" cy="200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649CACB-8451-7C0B-C76B-CA43291010F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02005" y="1700656"/>
                  <a:ext cx="3412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8C2CEC2-472A-09A2-C174-891B58093C88}"/>
                    </a:ext>
                  </a:extLst>
                </p14:cNvPr>
                <p14:cNvContentPartPr/>
                <p14:nvPr/>
              </p14:nvContentPartPr>
              <p14:xfrm>
                <a:off x="3496485" y="1678336"/>
                <a:ext cx="174960" cy="185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8C2CEC2-472A-09A2-C174-891B58093C8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92165" y="1674016"/>
                  <a:ext cx="1836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5E5947F-F48B-C099-1AD6-03E2D4CFAF97}"/>
                    </a:ext>
                  </a:extLst>
                </p14:cNvPr>
                <p14:cNvContentPartPr/>
                <p14:nvPr/>
              </p14:nvContentPartPr>
              <p14:xfrm>
                <a:off x="3764685" y="1595176"/>
                <a:ext cx="140040" cy="249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5E5947F-F48B-C099-1AD6-03E2D4CFAF9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60365" y="1590856"/>
                  <a:ext cx="1486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3956747-9D62-4481-C44E-11E5DDB9C6FD}"/>
                    </a:ext>
                  </a:extLst>
                </p14:cNvPr>
                <p14:cNvContentPartPr/>
                <p14:nvPr/>
              </p14:nvContentPartPr>
              <p14:xfrm>
                <a:off x="3459405" y="1670416"/>
                <a:ext cx="211320" cy="222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3956747-9D62-4481-C44E-11E5DDB9C6F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55085" y="1666096"/>
                  <a:ext cx="21996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5B22705-F9AC-5DA6-E1FF-925A0790C261}"/>
              </a:ext>
            </a:extLst>
          </p:cNvPr>
          <p:cNvGrpSpPr/>
          <p:nvPr/>
        </p:nvGrpSpPr>
        <p:grpSpPr>
          <a:xfrm>
            <a:off x="5527245" y="1077496"/>
            <a:ext cx="1685520" cy="586440"/>
            <a:chOff x="5527245" y="1077496"/>
            <a:chExt cx="1685520" cy="58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0262818-D10C-8C3A-34EC-3D18A5A731C6}"/>
                    </a:ext>
                  </a:extLst>
                </p14:cNvPr>
                <p14:cNvContentPartPr/>
                <p14:nvPr/>
              </p14:nvContentPartPr>
              <p14:xfrm>
                <a:off x="5527245" y="1077496"/>
                <a:ext cx="195840" cy="311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0262818-D10C-8C3A-34EC-3D18A5A731C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22925" y="1073176"/>
                  <a:ext cx="2044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743C3CF-5AE2-901C-DCA3-8A4F3DEFFC1F}"/>
                    </a:ext>
                  </a:extLst>
                </p14:cNvPr>
                <p14:cNvContentPartPr/>
                <p14:nvPr/>
              </p14:nvContentPartPr>
              <p14:xfrm>
                <a:off x="5588805" y="1226896"/>
                <a:ext cx="128520" cy="32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743C3CF-5AE2-901C-DCA3-8A4F3DEFFC1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84485" y="1222576"/>
                  <a:ext cx="1371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B43A1DF-1F59-3576-B4D9-4284DCF47280}"/>
                    </a:ext>
                  </a:extLst>
                </p14:cNvPr>
                <p14:cNvContentPartPr/>
                <p14:nvPr/>
              </p14:nvContentPartPr>
              <p14:xfrm>
                <a:off x="5833965" y="1173616"/>
                <a:ext cx="154440" cy="141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B43A1DF-1F59-3576-B4D9-4284DCF4728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29645" y="1169296"/>
                  <a:ext cx="1630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13378B9-A524-8F16-E306-B71E1CD9A393}"/>
                    </a:ext>
                  </a:extLst>
                </p14:cNvPr>
                <p14:cNvContentPartPr/>
                <p14:nvPr/>
              </p14:nvContentPartPr>
              <p14:xfrm>
                <a:off x="5980125" y="1127176"/>
                <a:ext cx="163800" cy="217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13378B9-A524-8F16-E306-B71E1CD9A39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75805" y="1122856"/>
                  <a:ext cx="1724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212F60B-E07A-F84E-9D1F-CCB4DDD0F575}"/>
                    </a:ext>
                  </a:extLst>
                </p14:cNvPr>
                <p14:cNvContentPartPr/>
                <p14:nvPr/>
              </p14:nvContentPartPr>
              <p14:xfrm>
                <a:off x="6264165" y="1243816"/>
                <a:ext cx="136800" cy="132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212F60B-E07A-F84E-9D1F-CCB4DDD0F57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59845" y="1239496"/>
                  <a:ext cx="1454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A30920B-6A7B-AD51-A4C0-432537F2187B}"/>
                    </a:ext>
                  </a:extLst>
                </p14:cNvPr>
                <p14:cNvContentPartPr/>
                <p14:nvPr/>
              </p14:nvContentPartPr>
              <p14:xfrm>
                <a:off x="6410325" y="1238056"/>
                <a:ext cx="169560" cy="138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A30920B-6A7B-AD51-A4C0-432537F2187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06005" y="1233736"/>
                  <a:ext cx="178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9D5C9B1-CB6D-080B-0A60-46C17EC43456}"/>
                    </a:ext>
                  </a:extLst>
                </p14:cNvPr>
                <p14:cNvContentPartPr/>
                <p14:nvPr/>
              </p14:nvContentPartPr>
              <p14:xfrm>
                <a:off x="6564765" y="1253176"/>
                <a:ext cx="162000" cy="106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9D5C9B1-CB6D-080B-0A60-46C17EC4345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60445" y="1248856"/>
                  <a:ext cx="1706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85282A0-3DC3-1249-1ED2-EB18E6C7233C}"/>
                    </a:ext>
                  </a:extLst>
                </p14:cNvPr>
                <p14:cNvContentPartPr/>
                <p14:nvPr/>
              </p14:nvContentPartPr>
              <p14:xfrm>
                <a:off x="6722085" y="1118176"/>
                <a:ext cx="329040" cy="229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85282A0-3DC3-1249-1ED2-EB18E6C7233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17765" y="1113856"/>
                  <a:ext cx="3376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DCD72E2-5F9D-0B7A-C804-4F0CCDB77785}"/>
                    </a:ext>
                  </a:extLst>
                </p14:cNvPr>
                <p14:cNvContentPartPr/>
                <p14:nvPr/>
              </p14:nvContentPartPr>
              <p14:xfrm>
                <a:off x="7051485" y="1223656"/>
                <a:ext cx="161280" cy="121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DCD72E2-5F9D-0B7A-C804-4F0CCDB7778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47165" y="1219336"/>
                  <a:ext cx="1699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BED9DB0-7ABF-BDC1-0CCA-4E212A44BE1E}"/>
                    </a:ext>
                  </a:extLst>
                </p14:cNvPr>
                <p14:cNvContentPartPr/>
                <p14:nvPr/>
              </p14:nvContentPartPr>
              <p14:xfrm>
                <a:off x="5851605" y="1427056"/>
                <a:ext cx="210960" cy="236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BED9DB0-7ABF-BDC1-0CCA-4E212A44BE1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47285" y="1422736"/>
                  <a:ext cx="2196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1A3B2F-3323-7732-BBB5-01021EEA6D38}"/>
                    </a:ext>
                  </a:extLst>
                </p14:cNvPr>
                <p14:cNvContentPartPr/>
                <p14:nvPr/>
              </p14:nvContentPartPr>
              <p14:xfrm>
                <a:off x="6134565" y="1500136"/>
                <a:ext cx="405360" cy="132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1A3B2F-3323-7732-BBB5-01021EEA6D3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0245" y="1495816"/>
                  <a:ext cx="4140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993C469-F724-B523-0340-94068BAB218C}"/>
                    </a:ext>
                  </a:extLst>
                </p14:cNvPr>
                <p14:cNvContentPartPr/>
                <p14:nvPr/>
              </p14:nvContentPartPr>
              <p14:xfrm>
                <a:off x="6613005" y="1536856"/>
                <a:ext cx="61920" cy="98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993C469-F724-B523-0340-94068BAB218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08685" y="1532536"/>
                  <a:ext cx="705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70BADE9-B0DA-3C1D-1F4B-1775B9606699}"/>
                    </a:ext>
                  </a:extLst>
                </p14:cNvPr>
                <p14:cNvContentPartPr/>
                <p14:nvPr/>
              </p14:nvContentPartPr>
              <p14:xfrm>
                <a:off x="6622005" y="1437136"/>
                <a:ext cx="34200" cy="16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70BADE9-B0DA-3C1D-1F4B-1775B960669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17685" y="1432816"/>
                  <a:ext cx="4284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426E6D5-55AD-F811-0200-25FC43615596}"/>
              </a:ext>
            </a:extLst>
          </p:cNvPr>
          <p:cNvGrpSpPr/>
          <p:nvPr/>
        </p:nvGrpSpPr>
        <p:grpSpPr>
          <a:xfrm>
            <a:off x="460965" y="1745656"/>
            <a:ext cx="544680" cy="422280"/>
            <a:chOff x="460965" y="1745656"/>
            <a:chExt cx="544680" cy="42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7AEBAEF-E037-B341-49E9-3D583151F6BF}"/>
                    </a:ext>
                  </a:extLst>
                </p14:cNvPr>
                <p14:cNvContentPartPr/>
                <p14:nvPr/>
              </p14:nvContentPartPr>
              <p14:xfrm>
                <a:off x="460965" y="1745656"/>
                <a:ext cx="279720" cy="422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7AEBAEF-E037-B341-49E9-3D583151F6B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6645" y="1741336"/>
                  <a:ext cx="28836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A8DCE3F-9B3D-D933-C872-949774A708DA}"/>
                    </a:ext>
                  </a:extLst>
                </p14:cNvPr>
                <p14:cNvContentPartPr/>
                <p14:nvPr/>
              </p14:nvContentPartPr>
              <p14:xfrm>
                <a:off x="522525" y="2034376"/>
                <a:ext cx="145080" cy="25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A8DCE3F-9B3D-D933-C872-949774A708D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8205" y="2030056"/>
                  <a:ext cx="1537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F49641B-2E92-8543-CA33-914B06A66EDC}"/>
                    </a:ext>
                  </a:extLst>
                </p14:cNvPr>
                <p14:cNvContentPartPr/>
                <p14:nvPr/>
              </p14:nvContentPartPr>
              <p14:xfrm>
                <a:off x="805125" y="1761136"/>
                <a:ext cx="200520" cy="352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F49641B-2E92-8543-CA33-914B06A66ED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0805" y="1756816"/>
                  <a:ext cx="209160" cy="36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3B7641B-45A0-0480-BE18-F22D6679C694}"/>
                  </a:ext>
                </a:extLst>
              </p14:cNvPr>
              <p14:cNvContentPartPr/>
              <p14:nvPr/>
            </p14:nvContentPartPr>
            <p14:xfrm>
              <a:off x="799005" y="2279536"/>
              <a:ext cx="72720" cy="3844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3B7641B-45A0-0480-BE18-F22D6679C69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94685" y="2275216"/>
                <a:ext cx="81360" cy="39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D2DC5F43-AF75-6591-BF5C-72AFF9C155EC}"/>
              </a:ext>
            </a:extLst>
          </p:cNvPr>
          <p:cNvGrpSpPr/>
          <p:nvPr/>
        </p:nvGrpSpPr>
        <p:grpSpPr>
          <a:xfrm>
            <a:off x="908445" y="2792536"/>
            <a:ext cx="130680" cy="1010520"/>
            <a:chOff x="908445" y="2792536"/>
            <a:chExt cx="130680" cy="101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CA99045-F419-3AB7-E53A-1C07F4E6F703}"/>
                    </a:ext>
                  </a:extLst>
                </p14:cNvPr>
                <p14:cNvContentPartPr/>
                <p14:nvPr/>
              </p14:nvContentPartPr>
              <p14:xfrm>
                <a:off x="908445" y="2792536"/>
                <a:ext cx="74520" cy="608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CA99045-F419-3AB7-E53A-1C07F4E6F70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04125" y="2788216"/>
                  <a:ext cx="8316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7EB70BB-78E9-5613-DA8A-541F547C0EB3}"/>
                    </a:ext>
                  </a:extLst>
                </p14:cNvPr>
                <p14:cNvContentPartPr/>
                <p14:nvPr/>
              </p14:nvContentPartPr>
              <p14:xfrm>
                <a:off x="1022205" y="3517216"/>
                <a:ext cx="16920" cy="285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7EB70BB-78E9-5613-DA8A-541F547C0EB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17885" y="3512896"/>
                  <a:ext cx="25560" cy="29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578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B327346-02BD-BFF8-AAD5-3F843A3B903A}"/>
              </a:ext>
            </a:extLst>
          </p:cNvPr>
          <p:cNvGrpSpPr/>
          <p:nvPr/>
        </p:nvGrpSpPr>
        <p:grpSpPr>
          <a:xfrm>
            <a:off x="635079" y="636136"/>
            <a:ext cx="8468280" cy="5518080"/>
            <a:chOff x="635079" y="636136"/>
            <a:chExt cx="8468280" cy="551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D676F73-273B-67C9-20D4-0D9ADC5E485E}"/>
                    </a:ext>
                  </a:extLst>
                </p14:cNvPr>
                <p14:cNvContentPartPr/>
                <p14:nvPr/>
              </p14:nvContentPartPr>
              <p14:xfrm>
                <a:off x="635079" y="636136"/>
                <a:ext cx="8468280" cy="55180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D676F73-273B-67C9-20D4-0D9ADC5E485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0759" y="631816"/>
                  <a:ext cx="8476920" cy="55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856B77F-6307-6148-5E2A-4ACFD10D4163}"/>
                    </a:ext>
                  </a:extLst>
                </p14:cNvPr>
                <p14:cNvContentPartPr/>
                <p14:nvPr/>
              </p14:nvContentPartPr>
              <p14:xfrm>
                <a:off x="1143399" y="1135816"/>
                <a:ext cx="219600" cy="207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856B77F-6307-6148-5E2A-4ACFD10D41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39079" y="1131496"/>
                  <a:ext cx="2282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C5C092F-CA25-28DC-09B3-59FC5D10527C}"/>
                    </a:ext>
                  </a:extLst>
                </p14:cNvPr>
                <p14:cNvContentPartPr/>
                <p14:nvPr/>
              </p14:nvContentPartPr>
              <p14:xfrm>
                <a:off x="1382439" y="1144456"/>
                <a:ext cx="84600" cy="165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C5C092F-CA25-28DC-09B3-59FC5D10527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78119" y="1140136"/>
                  <a:ext cx="932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34B1066-C67B-C38F-7968-6A396BB24865}"/>
                    </a:ext>
                  </a:extLst>
                </p14:cNvPr>
                <p14:cNvContentPartPr/>
                <p14:nvPr/>
              </p14:nvContentPartPr>
              <p14:xfrm>
                <a:off x="1556319" y="1111696"/>
                <a:ext cx="201240" cy="178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34B1066-C67B-C38F-7968-6A396BB2486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51999" y="1107376"/>
                  <a:ext cx="20988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2E4F33D-14F0-4A64-E5C0-1A30E227E8A4}"/>
              </a:ext>
            </a:extLst>
          </p:cNvPr>
          <p:cNvGrpSpPr/>
          <p:nvPr/>
        </p:nvGrpSpPr>
        <p:grpSpPr>
          <a:xfrm>
            <a:off x="1952679" y="1032136"/>
            <a:ext cx="360720" cy="273240"/>
            <a:chOff x="1952679" y="1032136"/>
            <a:chExt cx="360720" cy="2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91FD67D-F51C-F2BA-4E9B-718FD94B446D}"/>
                    </a:ext>
                  </a:extLst>
                </p14:cNvPr>
                <p14:cNvContentPartPr/>
                <p14:nvPr/>
              </p14:nvContentPartPr>
              <p14:xfrm>
                <a:off x="1952679" y="1032136"/>
                <a:ext cx="144360" cy="268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91FD67D-F51C-F2BA-4E9B-718FD94B446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48359" y="1027816"/>
                  <a:ext cx="1530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03F8DFF-7955-DE09-C8AF-8300C0EB6B80}"/>
                    </a:ext>
                  </a:extLst>
                </p14:cNvPr>
                <p14:cNvContentPartPr/>
                <p14:nvPr/>
              </p14:nvContentPartPr>
              <p14:xfrm>
                <a:off x="2198919" y="1032136"/>
                <a:ext cx="114480" cy="273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03F8DFF-7955-DE09-C8AF-8300C0EB6B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94599" y="1027816"/>
                  <a:ext cx="123120" cy="28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11C426-7AF1-8F4D-81ED-6E0E4457B062}"/>
              </a:ext>
            </a:extLst>
          </p:cNvPr>
          <p:cNvGrpSpPr/>
          <p:nvPr/>
        </p:nvGrpSpPr>
        <p:grpSpPr>
          <a:xfrm>
            <a:off x="4331199" y="275776"/>
            <a:ext cx="694080" cy="336240"/>
            <a:chOff x="4331199" y="275776"/>
            <a:chExt cx="694080" cy="33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0C96391-2928-A6EA-B670-EE4886BACB59}"/>
                    </a:ext>
                  </a:extLst>
                </p14:cNvPr>
                <p14:cNvContentPartPr/>
                <p14:nvPr/>
              </p14:nvContentPartPr>
              <p14:xfrm>
                <a:off x="4331199" y="275776"/>
                <a:ext cx="516600" cy="336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0C96391-2928-A6EA-B670-EE4886BACB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26879" y="271456"/>
                  <a:ext cx="5252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19A9573-DE1E-9BDB-EC1B-210F71C82952}"/>
                    </a:ext>
                  </a:extLst>
                </p14:cNvPr>
                <p14:cNvContentPartPr/>
                <p14:nvPr/>
              </p14:nvContentPartPr>
              <p14:xfrm>
                <a:off x="4762839" y="402136"/>
                <a:ext cx="262440" cy="190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19A9573-DE1E-9BDB-EC1B-210F71C829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58519" y="397816"/>
                  <a:ext cx="271080" cy="19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4714A5D-560C-0A6D-174A-34F4084CC8B1}"/>
                  </a:ext>
                </a:extLst>
              </p14:cNvPr>
              <p14:cNvContentPartPr/>
              <p14:nvPr/>
            </p14:nvContentPartPr>
            <p14:xfrm>
              <a:off x="3122679" y="960856"/>
              <a:ext cx="3491640" cy="183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4714A5D-560C-0A6D-174A-34F4084CC8B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18359" y="956536"/>
                <a:ext cx="350028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493D77D-349A-9D0C-06A9-88F526F7FC6E}"/>
                  </a:ext>
                </a:extLst>
              </p14:cNvPr>
              <p14:cNvContentPartPr/>
              <p14:nvPr/>
            </p14:nvContentPartPr>
            <p14:xfrm>
              <a:off x="6656079" y="964096"/>
              <a:ext cx="774360" cy="41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493D77D-349A-9D0C-06A9-88F526F7FC6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51759" y="959776"/>
                <a:ext cx="783000" cy="4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5817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أحمد يسري عبد الحافظ</dc:creator>
  <cp:lastModifiedBy>أحمد يسري عبد الحافظ</cp:lastModifiedBy>
  <cp:revision>1</cp:revision>
  <dcterms:created xsi:type="dcterms:W3CDTF">2024-06-10T19:49:44Z</dcterms:created>
  <dcterms:modified xsi:type="dcterms:W3CDTF">2024-06-10T22:07:23Z</dcterms:modified>
</cp:coreProperties>
</file>