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05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4330 252 24575,'-137'2'0,"-150"-5"0,187-7 0,64 4 0,0 3 0,-1 1 0,0 1 0,-65 8 0,12 4 0,0-3 0,0-5 0,-113-10 0,99-5 0,-41-1 0,33 13 0,-321-14 0,187 0 0,14 2 0,-469-49 0,587 51 0,-150-5 0,228 13 0,-56-10 0,-27-1 0,106 13 0,1 0 0,-1 1 0,0 0 0,1 1 0,-1 0 0,1 1 0,-16 6 0,23-6 0,0 0 0,1 0 0,-1 0 0,1 1 0,-1 0 0,1-1 0,0 2 0,1-1 0,-1 0 0,1 1 0,-1-1 0,1 1 0,1 0 0,-1 0 0,1 0 0,-3 9 0,-4 14 0,1-1 0,-4 30 0,6-26 0,-48 192 0,-58 332 0,103-477 0,-33 472 0,44-424 0,-4 188 0,-22-93 0,11-127 0,-1 105 0,13-133 0,-1-30 0,2 0 0,1-1 0,7 39 0,-7-70 0,0 0 0,0 0 0,0-1 0,0 1 0,0 0 0,1-1 0,0 1 0,0-1 0,0 1 0,0-1 0,1 0 0,-1 0 0,1 0 0,-1 0 0,1 0 0,0-1 0,0 1 0,1-1 0,-1 0 0,0 0 0,1 0 0,-1 0 0,1-1 0,0 1 0,-1-1 0,1 0 0,0 0 0,0 0 0,0-1 0,4 1 0,12 0 0,1-2 0,-1 0 0,1-1 0,35-9 0,0 1 0,191 0 0,-43 4 0,854-9 0,-459 40 0,504 41 0,-152-7 0,-569-38 0,253 9 0,-118-29 0,-257-2 0,-202-2 0,70-12 0,-64 6 0,-62 9 0,1 0 0,-1 0 0,0-1 0,0 1 0,0-1 0,0 0 0,0 1 0,0-1 0,0 0 0,0 0 0,0 0 0,-1 0 0,1-1 0,0 1 0,-1 0 0,1-1 0,-1 1 0,1-1 0,-1 0 0,1 1 0,-1-1 0,0 0 0,0 0 0,0 0 0,0 0 0,0 0 0,-1 0 0,1 0 0,-1 0 0,1 0 0,-1 0 0,0 0 0,1-4 0,-2-6 0,1-1 0,-2 1 0,0 0 0,-6-24 0,-1-2 0,5 0 0,2 0 0,2 0 0,1-1 0,8-49 0,39-150 0,-3 26 0,0-63 0,61-465 0,-41 321 0,-39 273 0,10-151 0,-25 238 0,-8 51 0,-1-1 0,0 1 0,0-1 0,0 0 0,-2 0 0,1 1 0,-1-1 0,0 0 0,-1 0 0,-2-16 0,1 23 0,1 0 0,-1-1 0,1 1 0,-1 0 0,0 0 0,0 0 0,0 0 0,0 0 0,0 0 0,0 0 0,-1 1 0,1-1 0,-1 1 0,1 0 0,-1 0 0,1 0 0,-1 0 0,0 0 0,0 0 0,1 1 0,-1-1 0,0 1 0,-5 0 0,-11-1 0,0 0 0,-28 5 0,21-3 0,-96 1 0,-134-17 0,40 1 0,-64-6 0,-370-47 0,367 41 0,-122-2 0,346 26 0,1 3 0,-68 9 0,-59 1 0,155-9-96,-30-2 312,56 0-330,0 0 0,1-1-1,-1 0 1,0 1 0,1-1 0,-1-1-1,1 1 1,-1 0 0,1-1 0,0 0-1,-1 1 1,-2-4 0,-5-6-6712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18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2930 26 24575,'-54'-19'0,"29"16"0,-1 2 0,0 0 0,0 2 0,0 1 0,-37 7 0,23-3 0,-48 1 0,-119-20 0,22 0 0,-463 28 0,491-5 0,-58 6 0,92-6 0,-194-8 0,147-4 0,104 2 0,5 2 0,-1-4 0,-98-14 0,146 13 0,1 1 0,-1 0 0,0 1 0,1 0 0,-27 3 0,37-2 0,-1 1 0,1-1 0,0 1 0,0 0 0,0 0 0,0 1 0,0-1 0,0 1 0,0-1 0,0 1 0,0 0 0,1 0 0,-1 0 0,1 1 0,-1-1 0,1 1 0,0-1 0,0 1 0,0 0 0,0-1 0,1 1 0,-1 0 0,1 0 0,0 0 0,0 1 0,0-1 0,0 0 0,0 0 0,0 6 0,-3 30 0,2 1 0,6 73 0,0-14 0,-4 823 0,13-711 0,0-4 0,-34 249 0,18-245 0,0-13 0,-2-166 0,3-25 0,1 0 0,0 0 0,0 0 0,1 0 0,0 0 0,0 0 0,2 11 0,-2-17 0,0 0 0,1 1 0,-1-1 0,1 0 0,0 0 0,-1 0 0,1 1 0,0-1 0,0 0 0,-1 0 0,1 0 0,0 0 0,0 0 0,0-1 0,0 1 0,1 0 0,-1 0 0,1 0 0,1 0 0,0 0 0,0 0 0,0-1 0,0 1 0,0-1 0,0 0 0,0 1 0,0-1 0,-1-1 0,1 1 0,4-1 0,300-52 0,138-19 0,-376 62 0,-16 3 0,57-2 0,-29 3 0,0-3 0,120-30 0,17-3 0,-29 13 0,187-22 0,-183 34 0,249-15 0,43-18 0,-434 39 0,0-2 0,73-29 0,-71 23 0,-6 7 0,27-8 0,-71 19 0,0 0 0,0 0 0,0 0 0,0-1 0,0 0 0,-1 1 0,1-1 0,0 0 0,-1 0 0,1 0 0,-1-1 0,0 1 0,0-1 0,0 1 0,0-1 0,0 0 0,2-4 0,-3 0 0,-1 1 0,1-1 0,-1 0 0,-1 1 0,1-1 0,-1 1 0,0-1 0,-1 1 0,1-1 0,-4-7 0,-4-27 0,8 22 0,1 0 0,2 0 0,0 0 0,6-27 0,4-44 0,-6 10 0,24-111 0,-6 45 0,109-643 0,-51 370 0,-71 381 0,5-29 0,-15 65 0,-1-1 0,0 0 0,0 0 0,0 1 0,0-1 0,0 0 0,0 0 0,-1 1 0,1-1 0,-1 0 0,0 1 0,0-1 0,0 1 0,0-1 0,0 1 0,0-1 0,-1 1 0,1 0 0,-3-3 0,0 3 0,1 1 0,0 0 0,-1 0 0,1 0 0,-1 0 0,1 1 0,-1-1 0,0 1 0,1 0 0,-1 0 0,1 0 0,-1 1 0,1-1 0,-1 1 0,0 0 0,1 0 0,-5 2 0,-12 1 0,-636 63 0,-318 19 0,966-85-95,-3 1 140,1-1 1,-1-1-1,0 0 1,-13-2-1,23 2-73,0 0 1,0 0-1,0 0 0,0 0 1,0 0-1,0 0 0,0-1 0,0 1 1,0 0-1,0-1 0,0 1 0,0-1 1,0 1-1,1-1 0,-1 0 1,0 1-1,0-1 0,0 0 0,1 1 1,-1-1-1,0 0 0,1 0 0,-1 0 1,1 0-1,-1 0 0,1 0 1,-1 1-1,1-1 0,0 0 0,-1 0 1,1 0-1,0-1 0,0 1 0,0 0 1,0 0-1,0 0 0,0 0 1,0 0-1,0 0 0,0 0 0,0 0 1,0 0-1,1 0 0,-1 0 0,0 0 1,1 0-1,-1 0 0,1 0 1,-1 1-1,1-1 0,0 0 0,-1 0 1,2-1-1,8-12-6798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46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3759 273 24575,'-16'1'0,"0"0"0,-31 9 0,-18 1 0,-53-7 0,-173-17 0,44-1 0,-453-11 0,-769-27 0,996 28 0,449 22 0,1 0 0,-1-2 0,1 0 0,-37-13 0,60 17 0,-1 0 0,1 0 0,-1 0 0,1-1 0,-1 1 0,1 0 0,0 0 0,-1 0 0,1-1 0,-1 1 0,1 0 0,0-1 0,-1 1 0,1 0 0,0-1 0,-1 1 0,1 0 0,0-1 0,-1 1 0,1-1 0,0 1 0,0 0 0,0-1 0,-1 1 0,1-1 0,0 1 0,0-1 0,0 1 0,0-1 0,0 1 0,0-1 0,0 1 0,0-1 0,0 0 0,13-14 0,25-7 0,25-4 0,-33 15 0,0-1 0,52-31 0,-100 51 0,0 0 0,-37 9 0,1 1 0,7-1 0,9-5 0,1 3 0,0 1 0,-51 30 0,87-46 0,0 1 0,0 0 0,0 0 0,-1-1 0,1 1 0,0 0 0,0 0 0,0 0 0,1 0 0,-1 0 0,0 0 0,0 0 0,0 0 0,1 1 0,-1-1 0,1 0 0,-1 0 0,1 1 0,-1-1 0,1 0 0,0 1 0,0-1 0,-1 0 0,1 1 0,0-1 0,0 3 0,1-2 0,0 1 0,0-1 0,1 1 0,-1-1 0,0 1 0,1-1 0,-1 0 0,1 0 0,0 0 0,0 0 0,0 0 0,4 3 0,8 5 0,2 0 0,-1 0 0,21 8 0,-28-14 0,336 157 0,-305-149-1365,-21-9-5461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4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723 0 24575,'-5'1'0,"0"-1"0,0 1 0,-1 0 0,1 1 0,0-1 0,0 1 0,0 0 0,0 1 0,1-1 0,-1 1 0,1 0 0,-1 0 0,-5 6 0,-54 55 0,42-39 0,-138 154 0,-126 126 0,269-289-113,8-6-66,0-1 0,-1 0 0,0-1 1,-1 0-1,1-1 0,-20 10 0,19-15-6647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46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24575,'2'4'0,"-1"0"0,2-1 0,-1 1 0,0-1 0,1 0 0,-1 1 0,1-1 0,0-1 0,0 1 0,0 0 0,0-1 0,5 3 0,4 6 0,135 114 0,-23-21 0,168 185 0,-262-260-1365,-16-16-5461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53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1 24575,'-3'48'0,"-3"-1"0,-2 0 0,-2 0 0,-23 69 0,-3 10 0,13-2 0,5 2 0,-2 140 0,10-103 0,-15 244 0,-30 92 0,5-94 0,45-334 0,5-44 0,-2-1 0,-1 1 0,-1-1 0,-10 36 0,14-62 0,0 0 0,0 1 0,0-1 0,-1 0 0,1 1 0,0-1 0,0 0 0,0 1 0,0-1 0,0 0 0,-1 1 0,1-1 0,0 0 0,0 1 0,-1-1 0,1 0 0,0 0 0,0 1 0,-1-1 0,1 0 0,0 0 0,-1 1 0,1-1 0,0 0 0,-1 0 0,1 0 0,0 0 0,-1 0 0,1 0 0,0 1 0,-1-1 0,1 0 0,0 0 0,-1 0 0,1 0 0,-1 0 0,-12-11 0,-8-23 0,20 32 0,-30-64 0,-30-93 0,58 150 0,-14-43 0,4 13 0,-1 1 0,-1 0 0,-28-46 0,71 138 0,26 70 0,-40-89 0,-1 0 0,2 0 0,2 0 0,1-2 0,1 0 0,2-1 0,32 38 0,-50-67 0,0-1 0,0 1 0,0 0 0,1-1 0,-1 0 0,1 0 0,0 0 0,0 0 0,-1 0 0,1-1 0,0 0 0,0 0 0,0 0 0,0 0 0,1 0 0,-1-1 0,0 0 0,0 0 0,0 0 0,0 0 0,1-1 0,-1 0 0,0 1 0,0-1 0,0-1 0,0 1 0,0-1 0,-1 1 0,1-1 0,0 0 0,5-5 0,12-7 0,-2-1 0,1 0 0,-2-2 0,19-21 0,-24 26 0,-5 4 0,119-131 0,-111 119 0,-1-1 0,-1 0 0,-1-1 0,-1-1 0,12-31 0,-15 33-1365,0 5-5461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53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155 183 24575,'1'-16'0,"0"12"0,-1 0 0,0 0 0,0 0 0,0 1 0,0-1 0,-1 0 0,1 0 0,-1 0 0,0 1 0,-2-7 0,3 10 0,0 0 0,0 0 0,0 0 0,0-1 0,-1 1 0,1 0 0,0 0 0,0 0 0,0 0 0,0-1 0,0 1 0,0 0 0,0 0 0,0 0 0,-1 0 0,1 0 0,0-1 0,0 1 0,0 0 0,0 0 0,-1 0 0,1 0 0,0 0 0,0 0 0,0 0 0,0 0 0,-1 0 0,1 0 0,0 0 0,0 0 0,0 0 0,-1 0 0,1 0 0,0 0 0,0 0 0,0 0 0,-1 0 0,1 0 0,0 0 0,0 0 0,0 0 0,0 0 0,-1 0 0,1 0 0,0 0 0,-6 11 0,1 15 0,5-13 0,1 1 0,0-1 0,1 0 0,0 1 0,1-1 0,0 0 0,1-1 0,1 1 0,0-1 0,7 13 0,-10-21 0,1 0 0,-1 0 0,1-1 0,0 1 0,0 0 0,0-1 0,0 1 0,0-1 0,1 0 0,0 0 0,-1-1 0,1 1 0,0-1 0,0 0 0,1 0 0,-1 0 0,0 0 0,1-1 0,-1 0 0,1 0 0,-1 0 0,1 0 0,0-1 0,-1 0 0,1 0 0,-1 0 0,1 0 0,0-1 0,-1 1 0,1-1 0,8-3 0,0-2 0,0 0 0,-1 0 0,0-1 0,0-1 0,0 0 0,-1 0 0,0-1 0,0-1 0,-1 0 0,-1 0 0,0-1 0,0 0 0,-1-1 0,0 0 0,-1 0 0,-1 0 0,0-1 0,0 0 0,-1 0 0,-1-1 0,0 1 0,2-17 0,0 4 0,-4 21 0,0 0 0,0 0 0,-1 0 0,0 0 0,0 0 0,0 0 0,-1 0 0,1 0 0,-1 0 0,0 0 0,-1 0 0,1 0 0,-1 0 0,-2-6 0,2 13 0,-1 0 0,1-1 0,-1 1 0,1 0 0,0 0 0,0 0 0,0 0 0,0 0 0,0 0 0,0 0 0,-1 4 0,-5 15 0,2 1 0,0 0 0,0 0 0,-1 43 0,7 96 0,1-73 0,-37 588 0,30-637 0,-2 1 0,-1-2 0,-24 67 0,27-90 0,-2-1 0,0 0 0,0 0 0,-2-1 0,0 1 0,0-2 0,-1 1 0,0-2 0,-1 1 0,-1-1 0,0-1 0,-17 12 0,25-18 0,-1-1 0,0 1 0,0-1 0,0-1 0,0 1 0,-1-1 0,1 0 0,-1 0 0,1 0 0,-1-1 0,0 1 0,0-2 0,1 1 0,-1-1 0,0 1 0,0-2 0,0 1 0,0-1 0,1 0 0,-1 0 0,0 0 0,1-1 0,-1 0 0,1 0 0,-1 0 0,1-1 0,0 1 0,0-1 0,0-1 0,-5-4 0,3 2 0,0-1 0,0 0 0,1 0 0,1-1 0,-1 0 0,1 0 0,0 0 0,1 0 0,0-1 0,0 0 0,1 1 0,0-2 0,-3-15 0,2 3 0,1-1 0,0 0 0,2 0 0,2-36 0,0 48 0,1 0 0,0 0 0,0 0 0,1 1 0,1-1 0,0 1 0,0 0 0,1 0 0,0 0 0,1 0 0,0 1 0,0 0 0,1 0 0,1 1 0,-1 0 0,1 0 0,0 0 0,13-7 0,15-9 0,0 2 0,1 2 0,63-24 0,33-19 0,-44 9-1365,-49 32-5461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15.5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4304 54 24575,'-13'1'0,"0"1"0,1 0 0,0 1 0,0 0 0,-20 9 0,-23 5 0,8-10 0,1-2 0,-1-3 0,1-2 0,-1-1 0,-75-13 0,-80-2 0,-42 4 0,-2 0 0,3-1 0,1 0 0,-57-5 0,-138 10 0,254 10 0,120-2 0,-62 0 0,-127 15 0,165-8 0,-133-6 0,-31 2 0,192 7 0,50-8 0,-1 1 0,1-2 0,-1 1 0,1-1 0,-1-1 0,1 0 0,-1 0 0,0-1 0,-11-2 0,11 1 0,1-1 0,-1 2 0,0-1 0,0 1 0,1 1 0,-1 0 0,0 0 0,-11 3 0,18-3 0,0 1 0,0 0 0,0 0 0,0 0 0,0 0 0,0 0 0,0 1 0,1 0 0,-1-1 0,0 1 0,1 0 0,-1 0 0,1 0 0,0 1 0,0-1 0,0 0 0,0 1 0,0 0 0,0-1 0,1 1 0,-1 0 0,1 0 0,0 0 0,-1 0 0,2 0 0,-1 0 0,0 0 0,0 5 0,-2 17 0,2 1 0,2 29 0,0-32 0,-1 0 0,-1 1 0,-5 28 0,-3 5 0,-1 67 0,-2 13 0,-21 67 0,12-89 0,6 0 0,-2 122 0,16-199 0,-10 56 0,5-54 0,-1 47 0,-6 63 0,1 11 0,10-129 0,-1 0 0,-2-1 0,-1 1 0,-16 45 0,12-43 0,1 1 0,2-1 0,-4 51 0,-2 33 0,7-74 0,-1 56 0,7-63 0,-1 0 0,-12 65 0,-13 94 0,21-158 0,0 72 0,6-77 0,-3 0 0,0 0 0,-9 39 0,-1-29 0,-11 57 0,22-90 0,0-1 0,0 1 0,1-1 0,0 1 0,0-1 0,1 1 0,1-1 0,2 10 0,-4-16 0,1 0 0,0 0 0,0-1 0,1 1 0,-1 0 0,0-1 0,1 1 0,0-1 0,0 1 0,-1-1 0,1 0 0,1 0 0,-1 0 0,0 0 0,0 0 0,1 0 0,-1-1 0,1 1 0,-1-1 0,1 1 0,0-1 0,0 0 0,0 0 0,-1-1 0,1 1 0,0 0 0,3-1 0,7 1 0,1-2 0,-1 1 0,0-2 0,0 0 0,14-3 0,-15 2 0,0 0 0,1 1 0,19 0 0,9 7 0,54 12 0,20 4 0,-70-16 0,254 15 0,-221-20 0,366-16 0,95-20 0,-471 37 0,75-2 0,275 36 0,-264-8 0,1-7 0,195 0 0,-342-20 0,41 0 0,1-2 0,68-12 0,-86 10 0,0 1 0,1 1 0,-1 2 0,1 2 0,58 9 0,-17-2 0,-42-6 0,1-1 0,39-3 0,-59-1 0,1 1 0,-1-1 0,0-1 0,0-1 0,0 0 0,0 0 0,0-1 0,11-7 0,-21 10 0,-1 1 0,1-1 0,-1 0 0,0 0 0,0 0 0,0 0 0,0 0 0,0 0 0,-1-1 0,1 1 0,-1-1 0,1 1 0,-1-1 0,0 0 0,0 1 0,0-1 0,0 0 0,-1 0 0,1 0 0,-1 0 0,0 1 0,1-1 0,-1 0 0,0 0 0,-1 0 0,1 0 0,-1-3 0,-3-10 0,0 0 0,-1 0 0,-12-27 0,3 6 0,4-4 0,2 0 0,1-1 0,3 0 0,1 0 0,4-45 0,-8-89 0,-4-133 0,6 76 0,-7 123 0,6 63 0,-2-58 0,8 21 0,3 0 0,4 1 0,19-89 0,6-70 0,-28 199 0,22-134 0,3-45 0,-2-76 0,-21 259 0,1-1 0,3 1 0,17-49 0,14-61 0,-40 145-62,1-8-155,1-1 0,0 1 0,0-1-1,2 1 1,7-17 0,-2 13-6609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28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10550 24575,'0'-504'0,"1"481"0,2 1 0,0-1 0,2 1 0,9-28 0,-7 27 0,-1 0 0,-2 0 0,5-45 0,-9 53 0,0-13 0,1 0 0,2 1 0,7-36 0,-5 36 0,3-48 0,4-24 0,-5 54 0,-2 0 0,-2 0 0,-6-85 0,1 27 0,2-1260 0,13 1168 0,0 3 0,-14-618 0,14 625 0,0 4 0,0-50 0,0-8 0,-16-5 0,5-266 0,10 340 0,1-67 0,-33-187 0,12-186 0,11 349 0,-19-101 0,3 72 0,1 2 0,3-91 0,8 105 0,-12 116 0,0-50 0,3 13 0,6 149 0,3 0 0,9-79 0,0 0 0,-8-504 0,4 584-1365,2 28-5461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30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78 24575,'-5'5'0,"5"-4"0,12-5 0,5 1 0,16-5 0,1 1 0,60-3 0,55-3 0,15 1 0,138-1 0,4 0 0,-74 12 0,511 4 0,-411 9 0,127 2 0,23 1 0,-259-6 0,771 57 0,-140-6 0,-689-52 0,322 10 0,454-57 0,-803 30 0,-40 3 0,732-36 0,0 45 0,-90 28 0,729 50 0,670 67 0,-1858-131 0,-32-2 0,700 34 0,-879-45-77,-22-1-352,0-2-1,64-7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32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24575,'73'-1'0,"108"-14"0,94-11 0,52 2 0,414-52 0,-454 59 0,-105 9 0,632 14 0,-712-2 0,1016 5 0,-641-12 0,1006 66 0,-928-29 0,959 70 0,-291-3 0,-704-59 0,965 88 0,-289-51 0,-854-62 0,388 7 0,-150-16 0,-146-6 0,-154 10 0,105 2 0,720-15 0,-1103 1-17,50-5 156,-49 5-187,-1 0 0,1 0 0,-1-1 0,1 1 0,-1-1 0,0 1 0,1-1 0,-1 0 0,0 1 0,1-1 0,-1 0 1,0 0-1,0 0 0,0 0 0,0 0 0,0 0 0,0 0 0,0 0 0,0-1 0,0 1 0,-1 0 0,1 0 0,0-1 0,-1 1 0,1-1 0,-1 1 0,1 0 0,-1-1 0,0 1 0,1-4 0,-2-8-6778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34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1756 178 24575,'0'-3'0,"-1"-1"0,0 0 0,0 1 0,0-1 0,0 1 0,-1 0 0,1-1 0,-1 1 0,0 0 0,0 0 0,0 0 0,0 0 0,0 0 0,-1 0 0,1 1 0,-1-1 0,0 1 0,0 0 0,0 0 0,0 0 0,0 0 0,0 0 0,-1 0 0,-4-1 0,-12-5 0,-1 1 0,-40-9 0,45 12 0,-82-19 0,-1 5 0,-1 4 0,-179-1 0,260 15 0,-20-1 0,-1 2 0,1 1 0,0 2 0,0 2 0,-52 15 0,37-4 0,1 3 0,1 2 0,-66 37 0,115-57 0,-165 108 0,148-94 0,0 1 0,1 1 0,1 0 0,0 2 0,-25 36 0,30-33 0,0 0 0,2 0 0,0 2 0,-11 37 0,-16 105 0,36-151 0,1 0 0,0-1 0,2 1 0,-1 0 0,2 0 0,0 0 0,8 26 0,0-10 0,0 0 0,25 48 0,-26-62 0,1-1 0,1-1 0,1 0 0,0-1 0,0 0 0,2 0 0,0-2 0,1 0 0,0 0 0,0-1 0,2-1 0,-1-1 0,1 0 0,1-1 0,28 10 0,57 23 0,46 17 0,-43-26 0,217 37 0,-283-66 0,0-2 0,0-2 0,0-1 0,-1-3 0,54-10 0,192-61 0,-284 75 0,49-19 0,-1-2 0,-1-2 0,86-56 0,-63 37 0,-47 25 0,-1-1 0,-1-1 0,0-1 0,-1-1 0,20-27 0,3 0 0,-33 36 0,0-1 0,-1-1 0,0 0 0,-1 0 0,-1-1 0,0 0 0,-1 0 0,-1-1 0,0 0 0,-1 0 0,-1 0 0,3-18 0,-5 14 0,0 0 0,-2 0 0,0 0 0,-2 0 0,0 0 0,-1 0 0,-1 0 0,0 0 0,-14-33 0,2 11 0,-2 1 0,-2 1 0,-32-48 0,38 68 0,-1 0 0,-1 1 0,-1 1 0,0 0 0,-1 1 0,-1 1 0,-31-20 0,2 9 0,-72-31 0,100 49 0,-27-15-1365,28 13-5461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19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0 24575,'-20'0'0,"0"1"0,0 1 0,0 1 0,0 1 0,1 0 0,0 1 0,0 2 0,0-1 0,-27 16 0,35-16 0,0 1 0,0 0 0,1 1 0,0 0 0,0 1 0,1 0 0,0 0 0,1 1 0,0 0 0,0 1 0,1 0 0,1 0 0,-1 0 0,2 1 0,-8 23 0,7-14 0,0 1 0,2-1 0,1 1 0,1 0 0,0-1 0,2 1 0,1 0 0,0 0 0,2 0 0,0-1 0,7 25 0,-7-37 0,0 0 0,0 1 0,1-1 0,0-1 0,1 1 0,0 0 0,0-1 0,1 0 0,0-1 0,0 1 0,1-1 0,0 0 0,0-1 0,0 1 0,1-1 0,0-1 0,1 0 0,-1 0 0,1 0 0,0-1 0,0-1 0,0 1 0,0-1 0,1-1 0,-1 0 0,1 0 0,10 0 0,-3-2 11,1 0 0,0-1 0,0 0 0,0-2 0,-1 0 0,1-1-1,-1-1 1,0 0 0,-1-1 0,26-14 0,-1-2-506,-1-3 0,65-53 0,-88 65-6331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37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76 24575,'1'-3'0,"-1"1"0,-1-1 0,1 0 0,0 0 0,-1 0 0,0 0 0,1 0 0,-1 0 0,0 1 0,0-1 0,-1 0 0,1 1 0,0-1 0,-1 1 0,0-1 0,0 1 0,1 0 0,-1 0 0,0 0 0,-3-2 0,0 1 0,1 0 0,0 1 0,0 0 0,-1 0 0,1 1 0,-1-1 0,0 1 0,0 0 0,1 0 0,-1 0 0,-7 1 0,1-1 0,0 2 0,0 0 0,0 0 0,-1 1 0,1 0 0,0 1 0,1 0 0,-1 0 0,1 2 0,-11 4 0,12-3 0,1 0 0,0 1 0,0-1 0,0 1 0,1 1 0,-1 0 0,2 0 0,-1 0 0,1 1 0,1 0 0,0 0 0,0 0 0,1 1 0,0-1 0,-4 13 0,6-13 0,0 0 0,0-1 0,1 1 0,0 0 0,1 0 0,0 0 0,0 0 0,1 0 0,0 0 0,0 0 0,1-1 0,0 1 0,1 0 0,0-1 0,0 0 0,1 1 0,0-2 0,6 10 0,-7-13 0,1 0 0,0 0 0,0-1 0,0 1 0,0-1 0,1 0 0,-1 0 0,1-1 0,0 0 0,-1 1 0,1-1 0,0-1 0,0 1 0,1-1 0,-1 0 0,0 0 0,0 0 0,1-1 0,-1 0 0,0 0 0,1 0 0,-1-1 0,0 0 0,0 0 0,8-2 0,-5 1 0,1 0 0,-1-1 0,0 0 0,0 0 0,-1 0 0,1-1 0,-1 0 0,0-1 0,0 0 0,0 0 0,0 0 0,-1-1 0,0 0 0,0 0 0,6-10 0,-8 9 0,-1 0 0,0-1 0,-1 1 0,0-1 0,0 0 0,-1 0 0,1 0 0,-2 1 0,1-1 0,-1 0 0,-1 0 0,1 0 0,-1 0 0,0 0 0,-1 0 0,0 1 0,0-1 0,-1 1 0,0-1 0,-8-13 0,9 16 0,-1 0 0,0 0 0,0 1 0,0-1 0,-1 1 0,0-1 0,0 1 0,0 0 0,0 1 0,0-1 0,-1 1 0,0 0 0,1 0 0,-1 0 0,0 0 0,-1 1 0,1 0 0,0 0 0,-1 1 0,1-1 0,-1 1 0,1 0 0,-1 1 0,0-1 0,1 1 0,-1 0 0,0 1 0,1-1 0,-11 3 0,6 0 0,0 1 0,0 0 0,1 0 0,0 1 0,-1 0 0,1 1 0,1 0 0,-1 0 0,1 1 0,1 0 0,-1 1 0,-12 15 0,17-18 0,-1 0 0,1 0 0,0 0 0,0 1 0,0-1 0,1 1 0,0 0 0,0 0 0,0 0 0,1 0 0,0 0 0,0 0 0,1 0 0,0 0 0,0 0 0,0 0 0,0 0 0,1 0 0,0 1 0,1-1 0,-1-1 0,1 1 0,4 9 0,-4-12 0,1 0 0,0 1 0,0-1 0,0 0 0,0 0 0,0-1 0,0 1 0,1-1 0,-1 1 0,1-1 0,0 0 0,-1-1 0,1 1 0,0-1 0,0 1 0,0-1 0,1 0 0,-1-1 0,0 1 0,0-1 0,0 1 0,1-1 0,-1-1 0,0 1 0,7-2 0,-2 1 0,-1 0 0,0 0 0,0-1 0,0 0 0,0 0 0,0-1 0,-1 0 0,1-1 0,-1 1 0,0-1 0,0-1 0,10-7 0,-14 10 0,-1-1 0,1 0 0,-1 0 0,1 0 0,-1 0 0,0 0 0,0 0 0,0-1 0,-1 1 0,1-1 0,-1 1 0,1-1 0,-1 1 0,-1-1 0,1 0 0,0 0 0,-1 1 0,0-1 0,0 0 0,0 0 0,0 0 0,0 1 0,-1-1 0,0 0 0,0 1 0,0-1 0,0 0 0,-1 1 0,1-1 0,-1 1 0,0 0 0,0-1 0,0 1 0,0 0 0,0 0 0,-1 0 0,-3-2 0,3 1 0,-1 1 0,0 0 0,0 0 0,0 0 0,-1 1 0,1-1 0,-1 1 0,1 0 0,-1 0 0,0 1 0,0-1 0,0 1 0,0 0 0,0 1 0,0-1 0,0 1 0,0 0 0,0 0 0,0 0 0,0 1 0,0 0 0,0 0 0,0 0 0,1 0 0,-1 1 0,0 0 0,1 0 0,-6 3 0,4-1 0,0 1 0,0 0 0,0 0 0,0 1 0,1-1 0,0 1 0,0 1 0,1-1 0,0 0 0,0 1 0,0 0 0,1 0 0,0 0 0,-4 14 0,6-18 0,0 0 0,1 0 0,-1 0 0,1 0 0,0 0 0,0 0 0,0 0 0,1 0 0,-1 0 0,1 0 0,-1 0 0,1 0 0,0 0 0,0 0 0,0-1 0,3 6 0,-2-6 0,0 1 0,1-1 0,-1 0 0,1 1 0,-1-1 0,1 0 0,0-1 0,0 1 0,0 0 0,0-1 0,0 0 0,0 0 0,0 1 0,1-2 0,-1 1 0,0 0 0,0-1 0,5 1 0,3-1 0,-1 1 0,0-2 0,0 1 0,1-2 0,-1 1 0,0-1 0,0-1 0,0 0 0,0 0 0,-1-1 0,16-8 0,-22 11 0,1-1 0,-1 0 0,0 0 0,0-1 0,0 1 0,0-1 0,0 1 0,-1-1 0,1 0 0,-1 0 0,1 0 0,-1 0 0,0 0 0,-1-1 0,1 1 0,0-1 0,-1 1 0,0-1 0,0 0 0,0 1 0,0-1 0,-1 0 0,1 0 0,-1 0 0,0 1 0,0-1 0,0 0 0,-1 0 0,1 0 0,-1 1 0,0-1 0,0 0 0,0 1 0,-3-5 0,4 6 0,-1 0 0,0 0 0,0 0 0,0 0 0,0 0 0,-1 1 0,1-1 0,0 0 0,-1 1 0,0-1 0,1 1 0,-1-1 0,0 1 0,1 0 0,-1 0 0,0 0 0,0 0 0,0 0 0,0 0 0,0 0 0,0 1 0,0-1 0,-1 1 0,1-1 0,0 1 0,-4 0 0,1 0 0,1 1 0,-1-1 0,1 1 0,-1 0 0,1 1 0,-1-1 0,1 1 0,0 0 0,0 0 0,0 0 0,0 0 0,-6 6 0,6-6 0,1 1 0,0 0 0,0 0 0,0 0 0,0 0 0,1 1 0,-1-1 0,1 1 0,0 0 0,0-1 0,0 1 0,0 0 0,-2 7 0,4-9 0,0 1 0,-1-1 0,1 1 0,0-1 0,0 0 0,1 1 0,-1-1 0,0 1 0,1-1 0,-1 0 0,1 1 0,0-1 0,0 0 0,0 0 0,0 0 0,0 0 0,1 0 0,-1 0 0,0 0 0,1 0 0,0 0 0,-1 0 0,1-1 0,0 1 0,4 2 0,-1-1 0,1 0 0,1-1 0,-1 1 0,0-1 0,0-1 0,1 1 0,-1-1 0,1 0 0,0-1 0,-1 0 0,1 0 0,-1 0 0,1-1 0,0 1 0,-1-2 0,1 1 0,-1-1 0,0 0 0,1 0 0,-1-1 0,0 1 0,7-6 0,-8 5 0,0 0 0,0 0 0,0 0 0,0-1 0,-1 0 0,1 0 0,-1 0 0,0-1 0,0 0 0,-1 1 0,5-8 0,-7 9 0,1 0 0,-1 0 0,0-1 0,0 1 0,0-1 0,0 1 0,-1-1 0,1 1 0,-1-1 0,0 1 0,0-1 0,0 1 0,0-1 0,-1 1 0,1-1 0,-1 1 0,0-1 0,0 1 0,-3-6 0,2 6 0,1-1 0,-1 1 0,0-1 0,0 1 0,-1 0 0,1 0 0,-1 0 0,1 1 0,-1-1 0,0 0 0,0 1 0,0 0 0,-1 0 0,1 0 0,0 0 0,-1 0 0,-4-1 0,2 1 0,0 1 0,-1 0 0,1 0 0,0 0 0,0 1 0,0 0 0,-1 0 0,1 0 0,0 1 0,-7 2 0,2-1 0,0 1 0,0 1 0,0 0 0,0 1 0,1 0 0,0 0 0,0 1 0,0 1 0,1-1 0,0 2 0,-10 9 0,15-13 0,1 0 0,0 0 0,0 0 0,0 0 0,1 0 0,-1 1 0,1-1 0,0 1 0,1 0 0,-1-1 0,1 1 0,0 0 0,0 0 0,0 0 0,1 0 0,-1 0 0,1 0 0,1 0 0,-1 0 0,2 5 0,-1-6 0,0 0 0,1 0 0,-1 0 0,1 0 0,0 0 0,0 0 0,1-1 0,-1 1 0,1-1 0,0 0 0,-1 1 0,2-1 0,-1-1 0,0 1 0,0 0 0,1-1 0,0 0 0,-1 1 0,1-2 0,0 1 0,0 0 0,0-1 0,8 2 0,-2-1 0,0-1 0,-1 0 0,1 0 0,0-1 0,0-1 0,0 1 0,-1-2 0,1 1 0,0-1 0,-1-1 0,1 0 0,-1 0 0,0-1 0,0 0 0,0-1 0,11-7 0,-16 9 0,-1 1 0,1-1 0,-1 1 0,1-1 0,-1-1 0,0 1 0,0 0 0,-1-1 0,1 1 0,-1-1 0,0 0 0,1 0 0,-2 0 0,1 0 0,0 0 0,-1 0 0,0 0 0,0 0 0,0-1 0,0 1 0,-1-1 0,0 1 0,0 0 0,0-1 0,0 1 0,-1 0 0,1-1 0,-1 1 0,0 0 0,-1-1 0,1 1 0,-1 0 0,0 0 0,1 0 0,-2 0 0,1 1 0,0-1 0,-5-4 0,4 5 0,0 0 0,0 0 0,-1 0 0,1 0 0,-1 1 0,0-1 0,0 1 0,0 0 0,0 0 0,0 0 0,0 1 0,0 0 0,-1-1 0,1 2 0,0-1 0,-1 0 0,1 1 0,-1 0 0,1 0 0,-1 0 0,1 0 0,-7 2 0,7-1 0,-1-1 0,0 1 0,1 0 0,-1 0 0,1 1 0,-1-1 0,1 1 0,0 0 0,0 0 0,0 1 0,0-1 0,0 1 0,0 0 0,1 0 0,-1 0 0,1 0 0,0 1 0,0-1 0,0 1 0,0 0 0,-2 6 0,4-9 0,0 1 0,0-1 0,1 1 0,-1 0 0,1-1 0,0 1 0,-1 0 0,1-1 0,0 1 0,0 0 0,0 0 0,0-1 0,0 1 0,1 0 0,-1 0 0,0-1 0,1 1 0,-1 0 0,1-1 0,0 1 0,-1-1 0,1 1 0,0-1 0,1 3 0,1-2 0,-1 0 0,0 0 0,1-1 0,0 1 0,-1 0 0,1-1 0,0 0 0,0 1 0,-1-1 0,1 0 0,0-1 0,5 2 0,4 0 0,-1-1 0,0 0 0,1-1 0,-1-1 0,0 1 0,16-4 0,-13 0 0,-1 1 0,0-2 0,-1 0 0,25-13 0,-34 16 0,1 1 0,-1-1 0,0-1 0,0 1 0,1 0 0,-2-1 0,1 1 0,0-1 0,0 0 0,-1 0 0,0 0 0,0-1 0,0 1 0,0 0 0,0-1 0,0 1 0,-1-1 0,0 0 0,0 1 0,0-1 0,1-7 0,-2 9 4,0 0-1,0 1 1,-1-1-1,1 1 1,-1-1-1,1 1 1,-1-1-1,1 0 1,-1 1-1,0 0 1,0-1 0,0 1-1,1-1 1,-2 1-1,1 0 1,0 0-1,0 0 1,0-1-1,0 1 1,-1 0-1,1 1 1,-1-1-1,1 0 1,0 0-1,-1 0 1,1 1-1,-1-1 1,0 1-1,1-1 1,-1 1-1,1 0 1,-1 0-1,-2-1 1,-2 1-190,-1-1 1,1 1-1,-1 1 0,1-1 1,-1 1-1,1 0 1,-8 2-1,-3 3-6640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39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1016 24575,'15'-301'0,"11"-17"0,4 52 0,-30 263 0,3-9 0,-2 0 0,1 0 0,-1 0 0,-1 0 0,-1 0 0,1 0 0,-5-18 0,5 29 0,0 1 0,0-1 0,0 0 0,0 1 0,-1-1 0,1 1 0,0-1 0,-1 0 0,1 1 0,0-1 0,-1 1 0,1-1 0,-1 1 0,1-1 0,-1 1 0,1-1 0,-1 1 0,1 0 0,-1-1 0,1 1 0,-1 0 0,0-1 0,1 1 0,-1 0 0,1 0 0,-1-1 0,0 1 0,1 0 0,-1 0 0,0 0 0,-1 0 0,-21 12 0,-21 34 0,40-40 0,-29 35 0,2 2 0,2 1 0,-45 91 0,70-118 0,18-32 0,19-32 0,-11 3 0,-12 20 0,2 1 0,30-44 0,-41 65 0,0 1 0,0-1 0,1 0 0,-1 1 0,1 0 0,-1-1 0,1 1 0,0 0 0,0-1 0,-1 1 0,1 0 0,0 1 0,0-1 0,0 0 0,0 0 0,0 1 0,0-1 0,0 1 0,0 0 0,0-1 0,4 1 0,-3 1 0,1 0 0,0 0 0,-1 0 0,1 0 0,-1 0 0,0 1 0,1-1 0,-1 1 0,0 0 0,0 0 0,4 4 0,7 7 0,0 1 0,-1 0 0,20 30 0,-28-37 0,5 7-273,0 0 0,-2 1 0,1 0 0,7 22 0,-8-15-6553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41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4 24575,'0'0'0,"0"-1"0,1 1 0,-1 0 0,0-1 0,1 1 0,-1 0 0,0 0 0,1-1 0,-1 1 0,1 0 0,-1 0 0,0 0 0,1 0 0,-1-1 0,1 1 0,-1 0 0,1 0 0,-1 0 0,1 0 0,-1 0 0,1 0 0,-1 0 0,0 0 0,1 0 0,-1 0 0,1 1 0,-1-1 0,1 0 0,-1 0 0,0 0 0,1 0 0,-1 1 0,1-1 0,-1 0 0,0 1 0,1-1 0,0 1 0,13 21 0,1 28 0,-10-2 0,-2 0 0,-4 68 0,0-67 0,1 0 0,9 66 0,-3-62 0,-1 67 0,0-8 0,6-77 0,-4-28 0,-4-24 0,-4 5 0,-1-1 0,-1 0 0,0 1 0,0 0 0,-1-1 0,-1 1 0,0 1 0,-1-1 0,0 1 0,0 0 0,-11-12 0,7 6 0,0 0 0,0 0 0,-11-31 0,9 12 0,-2-6 0,11 31 0,6 13 0,31 52 0,-20-34 0,-2-1 0,0 2 0,-1-1 0,-1 2 0,11 35 0,-20-53 0,0 0 0,0 1 0,0-1 0,1 0 0,0 0 0,0 0 0,0 0 0,0 0 0,1 0 0,-1-1 0,5 5 0,-7-8 0,1 1 0,0-1 0,-1 1 0,1-1 0,0 0 0,0 1 0,0-1 0,-1 0 0,1 1 0,0-1 0,0 0 0,0 0 0,0 0 0,-1 0 0,1 0 0,0 0 0,0 0 0,0 0 0,0 0 0,0 0 0,-1-1 0,2 1 0,1-1 0,-1-1 0,1 1 0,-1-1 0,0 0 0,1 1 0,-1-1 0,0 0 0,0 0 0,3-5 0,14-17 0,-1-1 0,0-1 0,-2-1 0,-2 0 0,18-43 0,-28 50 0,-15 32 0,-15 30 0,-4 23 0,24-50 0,0 1 0,-1-1 0,-1-1 0,-12 18 0,10-26-74,12-20 258,9-21-1659,-3 14-5351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42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0 147 24575,'1509'0'0,"-1485"-3"0,-24 2 0,0 1 0,0 0 0,0 0 0,0 0 0,0 0 0,0-1 0,0 1 0,0 0 0,1 0 0,-1 0 0,0 0 0,0-1 0,0 1 0,0 0 0,0 0 0,0 0 0,0-1 0,0 1 0,0 0 0,0 0 0,0 0 0,-1-1 0,1 1 0,0 0 0,0 0 0,0 0 0,0 0 0,0-1 0,0 1 0,0 0 0,0 0 0,-1 0 0,1 0 0,0 0 0,0-1 0,0 1 0,0 0 0,0 0 0,-1 0 0,1 0 0,0 0 0,0 0 0,0 0 0,0 0 0,-1 0 0,1 0 0,0 0 0,0 0 0,-1 0 0,-38-14 0,23 10 0,-43-6 0,1-2 0,1-3 0,0-3 0,-101-46 0,239 93 0,109 39 0,-188-68 0,0 1 0,-1-1 0,1 1 0,0-1 0,-1 1 0,1 0 0,-1 0 0,1 0 0,-1-1 0,1 1 0,-1 1 0,1-1 0,-1 0 0,0 0 0,0 0 0,0 1 0,0-1 0,0 1 0,0-1 0,0 1 0,0-1 0,0 1 0,-1 0 0,1-1 0,0 1 0,-1 0 0,0-1 0,1 1 0,-1 0 0,0 3 0,-1-2 0,-1-1 0,1 1 0,-1 0 0,0-1 0,0 1 0,0-1 0,0 0 0,0 0 0,0 0 0,-1 0 0,1 0 0,-1 0 0,1 0 0,-1-1 0,0 1 0,0-1 0,-4 2 0,-70 25 0,-2-3 0,0-4 0,-121 16 0,196-36 0,-45 1-1365,32-5-5461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44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1474 217 24575,'-185'-2'0,"-244"5"0,340 8 0,69-7 0,0-1 0,1-1 0,-1 0 0,0-2 0,0 0 0,0-2 0,-20-3 0,-236-52 0,221 50 0,45 7 0,0-1 0,1 1 0,-1-2 0,0 0 0,1 0 0,-1 0 0,1-1 0,0-1 0,-16-7 0,25 10 0,-1 1 0,1-1 0,-1 1 0,1 0 0,0-1 0,-1 1 0,1-1 0,0 1 0,0-1 0,-1 1 0,1-1 0,0 1 0,0-1 0,-1 0 0,1 1 0,0-1 0,0 1 0,0-1 0,0 1 0,0-1 0,0 0 0,0 1 0,0-1 0,0 1 0,0-1 0,1 1 0,-1-1 0,0 0 0,0 1 0,0-1 0,1 1 0,-1-1 0,0 1 0,1-1 0,-1 1 0,0 0 0,1-1 0,-1 1 0,0-1 0,1 1 0,-1 0 0,1-1 0,0 0 0,26-17 0,-22 14 0,48-27 0,-27 15 0,46-34 0,-160 80 0,46-13 0,0 2 0,2 2 0,-58 40 0,96-60 0,0 0 0,1 1 0,-1-1 0,0 0 0,1 1 0,-1-1 0,1 1 0,0-1 0,-1 1 0,1 0 0,0 0 0,0 0 0,0-1 0,0 1 0,0 0 0,1 0 0,-1 0 0,0 0 0,1 0 0,0 0 0,-1 1 0,1 1 0,1-1 0,-1 0 0,1 0 0,0 0 0,0 0 0,0 0 0,1 0 0,-1 0 0,0-1 0,1 1 0,0 0 0,0-1 0,0 0 0,3 4 0,9 6 0,0 0 0,1-2 0,0 1 0,18 8 0,-30-17 0,81 56-27,-61-40 82,43 25 0,-57-38-216,1-1 0,-1 0 0,1 0 0,0-1 1,0 0-1,0-1 0,0 0 0,16 1 0,-4-3-6665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04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2516 109 24575,'-67'0'0,"-103"-14"0,6-3 0,51 8 0,-152-6 0,39 5 0,-17 3 0,49 3 0,87-8 0,68 6 0,-60-1 0,-14 5 0,-125 5 0,170 10 0,50-9 0,0 0 0,-29 1 0,-47-6 0,-38 2 0,129-1 0,1 1 0,-1 0 0,0-1 0,1 1 0,-1 0 0,1 0 0,-1 1 0,1-1 0,-1 0 0,1 1 0,0-1 0,0 1 0,0 0 0,0 0 0,0 0 0,0 0 0,0 0 0,0 0 0,1 0 0,-1 1 0,1-1 0,0 1 0,0-1 0,0 1 0,0-1 0,0 1 0,0 0 0,1-1 0,-1 1 0,1 5 0,-2 11 0,1 1 0,1-1 0,4 30 0,-1-13 0,-2 9 0,-2 310 0,-11-255 0,7-61 0,-3 49 0,7-56 0,-10 48 0,6-48 0,-2 49 0,6-74 0,1 0 0,0-1 0,1 1 0,0 0 0,0-1 0,0 1 0,1 0 0,0-1 0,0 0 0,0 1 0,5 8 0,-4-12 0,0 0 0,0 0 0,0 0 0,0 0 0,0 0 0,1-1 0,-1 1 0,1-1 0,0 0 0,0 0 0,0 0 0,0-1 0,0 1 0,0-1 0,0 0 0,0 0 0,0-1 0,1 1 0,4-1 0,42 2 0,0-3 0,91-12 0,21-2 0,44 6 0,216 2 0,532 90 0,-638-72 0,12 2 0,-295-9 0,1 1 0,51 1 0,-79-6 0,1 0 0,0-1 0,-1 1 0,1-1 0,-1-1 0,0 0 0,1 0 0,-1 0 0,0-1 0,0 0 0,-1 0 0,13-8 0,-17 9 0,0 0 0,0 0 0,-1-1 0,1 1 0,0 0 0,-1-1 0,0 1 0,1-1 0,-1 0 0,0 1 0,0-1 0,-1 0 0,1 0 0,-1 1 0,1-1 0,-1-4 0,-1-54 0,-1 19 0,3 29 0,19-220 0,60-355 0,-77 563 0,-1-1 0,-3-35 0,1 49 0,-2 1 0,1-1 0,-1 1 0,-1 0 0,0-1 0,-1 1 0,-8-17 0,11 26 0,-1 0 0,1 1 0,-1-1 0,0 0 0,0 1 0,1-1 0,-1 1 0,0 0 0,0 0 0,0-1 0,-1 1 0,1 0 0,0 1 0,0-1 0,0 0 0,-1 1 0,1-1 0,0 1 0,-1 0 0,1 0 0,0 0 0,-5 0 0,-63 9 0,33-4 0,-6-1 0,-190 4 0,164-11-119,-4 2-130,1-3-1,0-4 1,0-2 0,-72-22 0,116 23-6577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05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93 24575,'2'-8'0,"0"0"0,0 0 0,1 1 0,0-1 0,5-8 0,-1 1 0,5-7 0,-16 48 0,-2 8 0,-53 392 0,59-422 0,-10 68 0,3 1 0,3 81 0,4-150-17,-1-9 61,-2-4-1436,-2-2-5434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05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229 172 24575,'9'-32'0,"-8"30"0,1-1 0,-1 1 0,0-1 0,0 0 0,0 1 0,-1-1 0,1 0 0,-1 0 0,1 0 0,-1 1 0,0-1 0,0 0 0,-1-5 0,0 6 0,1-1 0,-1 0 0,0 1 0,0-1 0,0 0 0,0 1 0,-1-1 0,1 1 0,-1 0 0,0-1 0,1 1 0,-1 0 0,0 0 0,0 0 0,0 0 0,-1 1 0,1-1 0,0 0 0,-1 1 0,1 0 0,-1-1 0,1 1 0,-1 0 0,1 0 0,-1 1 0,0-1 0,0 0 0,1 1 0,-1 0 0,0 0 0,0 0 0,0 0 0,0 0 0,1 0 0,-1 1 0,-3 0 0,-2 0 0,1 1 0,-1 0 0,1 1 0,0-1 0,0 1 0,0 1 0,0-1 0,0 1 0,1 0 0,-1 1 0,1-1 0,-7 8 0,6-2 0,-1-1 0,1 1 0,1 1 0,0-1 0,0 1 0,1 0 0,1 0 0,0 1 0,0 0 0,1-1 0,1 1 0,-2 17 0,3-25 0,1 1 0,0-1 0,0 1 0,0-1 0,0 0 0,1 1 0,0-1 0,-1 0 0,2 0 0,-1 1 0,0-1 0,1 0 0,0 0 0,0-1 0,0 1 0,1 0 0,-1 0 0,1-1 0,-1 0 0,1 1 0,1-1 0,-1 0 0,0-1 0,1 1 0,-1 0 0,1-1 0,0 0 0,0 0 0,-1 0 0,1 0 0,1-1 0,-1 0 0,0 1 0,0-1 0,1-1 0,-1 1 0,5-1 0,2 1 0,1-2 0,-1 1 0,0-2 0,0 1 0,0-2 0,0 1 0,0-2 0,0 1 0,-1-1 0,0-1 0,1 0 0,-2 0 0,1-1 0,-1-1 0,1 1 0,-2-1 0,1-1 0,10-12 0,-13 13 0,0 0 0,0 0 0,-1 0 0,0-1 0,-1 0 0,1 0 0,-2 0 0,1-1 0,-1 1 0,3-14 0,-5 16 0,0 0 0,-1-1 0,1 1 0,-1-1 0,-1 1 0,1-1 0,-1 1 0,0 0 0,0-1 0,-1 1 0,0 0 0,0 0 0,-1 0 0,1 0 0,-7-9 0,4 9-97,-1 0-1,1 0 1,-1 0-1,0 1 1,-1 0-1,1 0 1,-1 1-1,0 0 1,-1 0-1,1 0 1,0 1-1,-1 0 0,-11-2 1,-4-2-6729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06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25 24575,'9'-19'0,"-5"14"0,-4 15 0,-9 36 0,-4 60 0,-3 21 0,-2-42 0,8-45 0,1 0 0,3 1 0,1-1 0,2 1 0,3 63 0,-1-103-50,1 1-1,0-1 1,0 1-1,1-1 0,-1 1 1,0-1-1,0 1 1,1-1-1,-1 1 1,1-1-1,-1 0 0,1 1 1,0-1-1,-1 0 1,1 1-1,0-1 1,0 0-1,0 0 0,0 0 1,0 0-1,0 0 1,0 0-1,1 0 1,-1 0-1,0 0 1,3 1-1,6-2-6775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07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92 24575,'0'-4'0,"0"0"0,0 1 0,-1-1 0,1 0 0,-1 0 0,0 1 0,0-1 0,0 1 0,0-1 0,-1 1 0,0-1 0,1 1 0,-1 0 0,0-1 0,-1 1 0,1 0 0,0 1 0,-1-1 0,0 0 0,0 1 0,0-1 0,0 1 0,0 0 0,0 0 0,0 0 0,-1 0 0,1 1 0,-1-1 0,1 1 0,-7-1 0,5 1 0,0 0 0,0 0 0,1 1 0,-1 0 0,0 0 0,0 1 0,0-1 0,0 1 0,1 0 0,-1 0 0,0 0 0,1 1 0,-1 0 0,1 0 0,-1 0 0,1 0 0,0 1 0,0-1 0,0 1 0,0 0 0,1 1 0,-1-1 0,-4 6 0,-1 3 0,1 0 0,1 0 0,0 1 0,0 0 0,1 0 0,1 1 0,0 0 0,1 0 0,0 0 0,-1 16 0,4-25 0,1-1 0,-1 0 0,1 1 0,0-1 0,1 0 0,-1 1 0,1-1 0,-1 0 0,1 0 0,1 1 0,-1-1 0,0 0 0,1 0 0,0 0 0,0-1 0,0 1 0,1 0 0,-1-1 0,1 1 0,0-1 0,-1 0 0,2 0 0,-1 0 0,0 0 0,1 0 0,-1-1 0,1 0 0,0 0 0,-1 0 0,1 0 0,0 0 0,1-1 0,-1 1 0,0-1 0,0 0 0,0-1 0,6 1 0,6 1 0,0-2 0,0 0 0,0-1 0,0 0 0,0-1 0,0-1 0,-1-1 0,1 0 0,-1-1 0,17-8 0,-19 8 0,-2 0 0,1-1 0,-1-1 0,1 0 0,-2 0 0,1-1 0,-1-1 0,-1 1 0,1-2 0,-1 1 0,-1-1 0,14-21 0,-20 28 0,0-1 0,0 0 0,0 0 0,-1 0 0,0 0 0,1 0 0,-1 0 0,0 0 0,-1 0 0,1 0 0,-1-1 0,0 1 0,0 0 0,0 0 0,-1-1 0,1 1 0,-1 0 0,0 0 0,0 0 0,0 0 0,-1 0 0,-2-5 0,1 5 0,0 0 0,-1 0 0,1 0 0,-1 0 0,0 1 0,0 0 0,0 0 0,0 0 0,0 0 0,-1 0 0,1 1 0,-1 0 0,0 0 0,1 0 0,-1 1 0,0-1 0,0 1 0,-7 0 0,-6-2 0,0 0 0,0 2 0,1 0 0,-1 1 0,0 1 0,0 0 0,0 2 0,-30 7 0,46-9-90,2-1 47,-1 0 1,1 0-1,-1 0 1,1 0-1,-1 0 1,1 0-1,-1 1 1,1-1-1,-1 0 1,1 0-1,-1 1 1,1-1-1,0 0 1,-1 0-1,1 1 1,-1-1-1,1 1 1,0-1-1,-1 0 1,1 1-1,0-1 1,-1 1-1,1-1 1,0 1-1,0-1 1,0 1-1,-1-1 1,1 1-1,0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2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426 501 24575,'-8'-10'0,"0"1"0,0-2 0,1 1 0,-6-13 0,8 14 0,0 0 0,-1 0 0,0 1 0,0 0 0,-15-15 0,18 21 0,0 0 0,0 0 0,-1 0 0,1 0 0,0 1 0,-1-1 0,0 1 0,1 0 0,-1 0 0,1 0 0,-1 0 0,0 1 0,0 0 0,1-1 0,-1 1 0,0 1 0,0-1 0,0 0 0,1 1 0,-7 2 0,-3 1 0,0 1 0,1 0 0,-1 1 0,1 0 0,1 1 0,-1 1 0,1-1 0,0 2 0,1 0 0,0 0 0,-15 18 0,13-12 0,0 1 0,0 0 0,2 0 0,0 2 0,0-1 0,2 1 0,-9 28 0,15-42 0,1-1 0,0 1 0,0 0 0,0 0 0,0 0 0,1 0 0,0 0 0,0 0 0,0 0 0,0 0 0,0 0 0,1 0 0,0 0 0,0 0 0,0 0 0,0 0 0,1-1 0,-1 1 0,1 0 0,0-1 0,0 1 0,0-1 0,1 0 0,-1 0 0,1 0 0,-1 0 0,7 5 0,-3-4 0,1-1 0,-1 1 0,1-1 0,0 0 0,0-1 0,0 1 0,1-1 0,-1-1 0,0 0 0,1 0 0,-1 0 0,1-1 0,-1 0 0,10-1 0,-3 0 0,1-2 0,-1 1 0,0-2 0,0 0 0,0 0 0,-1-2 0,1 1 0,-1-2 0,0 0 0,-1 0 0,0-1 0,14-12 0,-18 13 0,0 0 0,-1-1 0,0 0 0,0 0 0,0-1 0,-1 1 0,-1-1 0,0-1 0,0 1 0,0-1 0,-1 0 0,-1 0 0,0 0 0,0-1 0,-1 1 0,0-1 0,0-12 0,-2-69 0,0 91 0,0 1 0,1-1 0,-1 1 0,0 0 0,1-1 0,-1 1 0,1-1 0,-1 1 0,0 0 0,1-1 0,-1 1 0,1 0 0,-1 0 0,1-1 0,-1 1 0,1 0 0,0 0 0,-1 0 0,1 0 0,-1 0 0,1 0 0,-1 0 0,1 0 0,-1 0 0,1 0 0,0 0 0,-1 0 0,1 0 0,0 0 0,29 4 0,-3-2 0,-18-3 0,1 0 0,0 0 0,-1-1 0,0-1 0,1 0 0,-1 0 0,0-1 0,0 0 0,-1 0 0,1-1 0,-1 0 0,0-1 0,0 1 0,-1-2 0,0 1 0,0-1 0,0 0 0,-1 0 0,10-16 0,-21 35 0,0 1 0,1-1 0,1 1 0,0 0 0,-1 17 0,-6 20 0,1-1 0,8-37 0,0-1 0,-1 0 0,-1 0 0,0-1 0,0 1 0,-1-1 0,-10 20 0,14-30 0,0 0 0,0 0 0,0 1 0,0-1 0,0 0 0,0 0 0,0 1 0,0-1 0,0 0 0,0 0 0,0 0 0,-1 1 0,1-1 0,0 0 0,0 0 0,0 0 0,0 1 0,0-1 0,-1 0 0,1 0 0,0 0 0,0 0 0,0 1 0,0-1 0,-1 0 0,1 0 0,0 0 0,0 0 0,-1 0 0,1 0 0,0 0 0,0 0 0,0 0 0,-1 0 0,1 0 0,0 0 0,0 0 0,-1 0 0,1 0 0,0 0 0,0 0 0,-1 0 0,1 0 0,0 0 0,0 0 0,0 0 0,-1 0 0,1-15 0,7-20 0,10-12 0,2 1 0,29-50 0,-5 11 0,-32 62 0,-2 2 0,1 0 0,1 0 0,1 1 0,25-34 0,-36 54 0,-1-1 0,1 0 0,0 1 0,-1-1 0,1 0 0,-1 1 0,1-1 0,0 1 0,0-1 0,-1 1 0,1-1 0,0 1 0,0 0 0,-1-1 0,1 1 0,0 0 0,0-1 0,0 1 0,0 0 0,0 0 0,-1 0 0,1 0 0,0 0 0,0 0 0,0 0 0,0 0 0,0 0 0,-1 1 0,1-1 0,0 0 0,0 0 0,0 1 0,0 0 0,1 0 0,0 1 0,0 0 0,0 0 0,-1 0 0,1 0 0,-1 1 0,1-1 0,-1 0 0,0 0 0,0 1 0,1 3 0,2 7 0,0 0 0,-1 1 0,1 17 0,-4 207 0,0-215 0,1-46 0,2 1 0,0 0 0,1 0 0,1 0 0,14-36 0,53-102 0,-63 142 0,1-3 0,1 1 0,14-21 0,-23 37 0,1 0 0,0 1 0,0-1 0,0 1 0,1-1 0,-1 1 0,1 0 0,-1 0 0,1 1 0,0-1 0,0 1 0,1 0 0,-1 0 0,0 0 0,1 0 0,5-1 0,-7 3 0,-1 0 0,0-1 0,0 1 0,0 0 0,1 1 0,-1-1 0,0 0 0,0 0 0,0 1 0,1 0 0,-1-1 0,0 1 0,0 0 0,0 0 0,0 0 0,0 0 0,0 0 0,-1 1 0,1-1 0,0 0 0,1 3 0,0-1 0,0 1 0,-1-1 0,0 1 0,0 0 0,0 0 0,-1 0 0,1 0 0,-1 0 0,0 0 0,1 6 0,0 3 0,-1 0 0,0 0 0,-1 0 0,-1-1 0,0 1 0,-4 18 0,-34 198 0,38-217 0,0 0 0,0 0 0,1 0 0,1 0 0,0 0 0,0 0 0,1 0 0,1 0 0,5 16 0,-6-25 0,-1 1 0,1 0 0,0 0 0,0-1 0,0 0 0,0 1 0,1-1 0,-1 0 0,1 0 0,0 0 0,0 0 0,0-1 0,0 1 0,1-1 0,-1 0 0,1 0 0,-1 0 0,1 0 0,0 0 0,0-1 0,-1 0 0,1 0 0,0 0 0,0 0 0,0-1 0,0 1 0,1-1 0,-1 0 0,0 0 0,0-1 0,6 0 0,1-2-11,0 0-1,0 0 1,-1-1-1,1-1 1,-1 1-1,0-2 1,0 0-1,13-10 0,10-4-1249,-10 7-5565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43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294 167 24575,'1'-7'0,"0"-1"0,0 1 0,1-1 0,0 1 0,0 0 0,0 0 0,4-8 0,-2 9 0,-2-1 0,1 0 0,-1 0 0,0 0 0,0 0 0,-1 0 0,0 0 0,0-11 0,-4-9 0,-1 26 0,-3 16 0,0 10 0,2 0 0,0 0 0,1 0 0,0 30 0,5 107 0,2-68 0,-2 3 0,0 48 0,-18 163 0,12-247 0,3 69 0,-2 29 0,4-157 0,0 0 0,0 0 0,0 0 0,-1 0 0,1 0 0,0 0 0,-1 0 0,1 0 0,-1 0 0,0 0 0,0-1 0,1 1 0,-1 0 0,-1 0 0,1-1 0,0 1 0,0 0 0,-1-1 0,1 1 0,0-1 0,-1 0 0,0 0 0,-2 2 0,2-2 0,-1 0 0,1-1 0,-1 0 0,1 0 0,-1 0 0,1 0 0,-1 0 0,1 0 0,-1 0 0,1-1 0,0 1 0,-1-1 0,1 0 0,-1 0 0,1 0 0,-3-1 0,-8-6 0,0 1 0,0-2 0,1 0 0,-20-19 0,-51-64 0,48 51 0,89 104 0,93 100 0,-145-161 0,-1-1 0,1 1 0,0-1 0,0 0 0,-1 1 0,1-1 0,0 0 0,1 0 0,-1 0 0,0-1 0,0 1 0,0 0 0,0-1 0,1 1 0,-1-1 0,0 0 0,0 0 0,1 0 0,-1 0 0,3 0 0,0-1 0,-1-1 0,1 1 0,-1-1 0,1 0 0,-1 0 0,1 0 0,-1 0 0,0-1 0,4-3 0,8-8 0,0 0 0,-2-1 0,19-23 0,-30 35 0,11-15 0,0 1 0,-1-2 0,0 0 0,-2 0 0,0-1 0,-1-1 0,-2 1 0,0-2 0,9-36 0,8-42-1365,-17 78-5461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44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276 57 24575,'-6'2'0,"0"0"0,0 1 0,1 0 0,-1 0 0,1 0 0,0 1 0,0 0 0,0-1 0,1 2 0,-1-1 0,1 1 0,-5 6 0,-1 0 0,-162 158 0,160-157 0,2-1 0,17-20 0,51-57 0,85-131 0,-141 194 0,1-1 0,-1 1 0,0 0 0,1 0 0,-1 0 0,1 0 0,0 0 0,0 1 0,0-1 0,0 1 0,1 0 0,3-2 0,-5 3 0,-1 1 0,1 0 0,-1 0 0,1 0 0,0 0 0,-1 0 0,1 0 0,-1 0 0,1 1 0,-1-1 0,1 0 0,-1 1 0,1-1 0,-1 1 0,0 0 0,1 0 0,-1-1 0,0 1 0,1 0 0,-1 0 0,0 0 0,0 0 0,0 0 0,0 1 0,0-1 0,0 0 0,0 0 0,0 1 0,-1-1 0,1 0 0,0 1 0,-1-1 0,1 3 0,26 47 0,2-1 0,61 80 0,-82-122-74,0 0-1,0-1 1,17 12-1,-13-10-992,3 2-5759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50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1736 1 24575,'-4'7'0,"0"0"0,0 0 0,1 1 0,0 0 0,0-1 0,1 1 0,0 0 0,0 0 0,1 0 0,0 1 0,0 11 0,-5 24 0,-8 18 0,-2 0 0,3 1 0,3 0 0,-3 93 0,12-127 0,-2-1 0,-7 36 0,0-9 0,-5 24 0,-50 147 0,27-104 0,-13 102 0,-5 14 0,-23 80 0,11-36 0,9-39 0,32-119 0,-39 225 0,28-129 0,-44 323 0,6 36 0,51-293 0,-4 6 0,-30 7 0,41-221 0,-3 9 0,-3 0 0,-40 90 0,46-128 0,1 1 0,-18 102 0,0 1 0,-5 37 0,23-81 0,-18 135 0,9 6 0,0-57 0,3-17 0,-14 101 0,-2 19 0,1 19 0,1 7 0,-12 131 0,16-208 0,13-117 0,-4 163 0,11-123 0,0 3 0,1-14 0,0 7 0,12-121 0,-1-1 0,-13 74 0,8-77 0,-1 75 0,6-73 0,-10 66 0,7-83 0,1-1 0,1 1 0,1-1 0,1 1 0,0 0 0,3-1 0,0 1 0,6 24 0,8 63 0,-8-49 0,-10-50 111,1-11-132,0-1-1,0 0 1,0 0 0,0 0-1,-1 0 1,1 0-1,0 0 1,0 0 0,0 0-1,0 0 1,0 0-1,-1 1 1,1-1 0,0 0-1,0 0 1,0 0-1,0 0 1,0 0 0,-1 0-1,1 0 1,0 0-1,0 0 1,0 0 0,0 0-1,0 0 1,-1 0 0,1-1-1,0 1 1,0 0-1,0 0 1,0 0 0,0 0-1,0 0 1,-1 0-1,1 0 1,0 0 0,0 0-1,0 0 1,0-1-1,0 1 1,0 0 0,0 0-1,0 0 1,0 0-1,-1 0 1,1 0 0,0-1-1,0 1 1,0 0-1,0 0 1,0 0 0,0 0-1,0 0 1,0-1 0,0 1-1,0 0 1,0 0-1,0 0 1,0 0 0,0 0-1,0-1 1,0 1-1,0 0 1,0 0 0,0 0-1,1 0 1,-1 0-1,0-1 1,-4-9-6805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51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1566 354 24575,'-3'-22'0,"-1"1"0,-1-1 0,0 1 0,-2 0 0,0 1 0,-11-21 0,13 31 0,0 0 0,0 0 0,-1 1 0,0 0 0,0 0 0,-1 1 0,-1-1 0,1 2 0,-1-1 0,-17-12 0,11 11 0,0 1 0,-1 0 0,0 1 0,0 1 0,0 0 0,-26-5 0,-11 2 0,0 2 0,-1 3 0,-79 3 0,116 1 0,-34 0 0,-151 8 0,175-5 0,0 1 0,0 1 0,0 2 0,1 1 0,-40 17 0,10 1 0,1 2 0,2 3 0,0 2 0,-48 41 0,80-57 0,1 1 0,1 0 0,0 2 0,2 0 0,0 0 0,1 2 0,1 0 0,1 0 0,2 2 0,0-1 0,1 1 0,-7 29 0,5-3 0,2 1 0,2 0 0,-1 86 0,9-99 0,2-1 0,1 1 0,2-1 0,2 0 0,20 64 0,-15-69 0,1-2 0,1 0 0,2 0 0,0-2 0,3 0 0,0-1 0,2-1 0,0 0 0,39 33 0,-26-30 0,2-1 0,1-2 0,2-2 0,0-1 0,1-2 0,57 21 0,-25-17 0,1-3 0,1-3 0,85 11 0,-45-16 0,148-2 0,-218-12 0,-1-2 0,1-2 0,-1-1 0,0-3 0,46-14 0,-69 16 0,0-2 0,0 0 0,-1-1 0,0-1 0,-1 0 0,0-2 0,-1 0 0,0-1 0,-1-1 0,0 0 0,-1-1 0,19-25 0,-8 2 0,-1-2 0,-3 0 0,-1-2 0,-2 0 0,-2-1 0,20-79 0,-24 65 0,-2 1 0,-3-2 0,-2 1 0,-3-1 0,-5-59 0,-2 58 0,-3 1 0,-3 0 0,-3 0 0,-1 1 0,-4 1 0,-1 0 0,-30-56 0,36 90-227,0 1-1,-2 0 1,0 2-1,-2-1 1,-25-23-1,20 23-6598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52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246 181 24575,'5'-2'0,"-1"0"0,1-1 0,-1 1 0,0-1 0,0 0 0,0 0 0,-1-1 0,1 1 0,-1-1 0,1 0 0,-1 0 0,0 0 0,-1 0 0,3-5 0,-3 6 0,0 0 0,0 1 0,-1-1 0,0 0 0,1 0 0,-1 0 0,0 0 0,-1 0 0,1 0 0,0-1 0,-1 1 0,0 0 0,1 0 0,-1 0 0,-1-1 0,1 1 0,0 0 0,-1 0 0,0 0 0,0 0 0,1 0 0,-2-1 0,1 2 0,0-1 0,-1 0 0,1 0 0,-1 0 0,0 1 0,-4-6 0,2 5 0,-1-1 0,0 1 0,0 0 0,0 0 0,0 1 0,0-1 0,0 1 0,-1 0 0,1 1 0,-1-1 0,1 1 0,-1 0 0,0 1 0,1-1 0,-1 1 0,-8 0 0,4 2 0,-1-1 0,1 2 0,0-1 0,-1 1 0,1 1 0,1 0 0,-1 0 0,0 1 0,1 0 0,0 1 0,-12 10 0,15-12 0,0 0 0,1 1 0,0 0 0,0 0 0,1 0 0,-1 0 0,1 1 0,0 0 0,1 0 0,-1 0 0,1 0 0,0 1 0,1-1 0,-1 1 0,1 0 0,1-1 0,-1 1 0,0 10 0,3-13 0,0 1 0,0 0 0,0-1 0,1 1 0,-1-1 0,1 1 0,0-1 0,0 0 0,1 0 0,-1 0 0,1 0 0,0 0 0,0-1 0,0 1 0,1-1 0,-1 0 0,1 0 0,0 0 0,0 0 0,0-1 0,0 1 0,0-1 0,0 0 0,1 0 0,5 1 0,5 3 0,1-1 0,0-1 0,0 0 0,0-1 0,1 0 0,17-1 0,-15-1 0,0-2 0,0 0 0,0-1 0,-1-1 0,32-9 0,-45 10 0,0 1 0,0-1 0,0 0 0,0 0 0,-1 0 0,1-1 0,-1 0 0,1 0 0,-1 0 0,0 0 0,0-1 0,0 1 0,-1-1 0,1 0 0,-1-1 0,0 1 0,0 0 0,0-1 0,-1 1 0,1-1 0,-1 0 0,0 0 0,-1 0 0,1 0 0,0-6 0,-2 6 0,0 0 0,0 0 0,0 0 0,-1 0 0,0 0 0,0 0 0,-1 0 0,1 0 0,-1 0 0,0 1 0,0-1 0,0 1 0,-1 0 0,0-1 0,0 1 0,0 0 0,0 1 0,0-1 0,-1 0 0,0 1 0,0 0 0,0 0 0,0 0 0,0 0 0,-6-2 0,2 1 0,-1-1 0,0 1 0,1 1 0,-1 0 0,-1 0 0,1 1 0,0 0 0,-1 0 0,1 1 0,0 0 0,-1 1 0,-13 1 0,8 2 0,0 0 0,0 1 0,1 1 0,-1 0 0,1 1 0,-15 9 0,25-14 0,1 1 0,-1 0 0,0 0 0,1 1 0,-1-1 0,1 1 0,0-1 0,0 1 0,0 0 0,0 1 0,0-1 0,1 0 0,0 1 0,-1-1 0,1 1 0,0 0 0,1-1 0,-1 1 0,1 0 0,0 0 0,0 0 0,0 1 0,0-1 0,1 0 0,-1 0 0,1 8 0,1-10 0,-1 1 0,1-1 0,0 1 0,0-1 0,0 1 0,0-1 0,0 1 0,1-1 0,-1 0 0,1 0 0,-1 0 0,1 0 0,0 0 0,0 0 0,0 0 0,0-1 0,4 3 0,-1-1 0,1 0 0,-1-1 0,0 0 0,1 0 0,-1 0 0,1-1 0,11 2 0,-4-2 0,1-1 0,0 0 0,-1-1 0,1 0 0,-1-1 0,19-5 0,-25 5 0,-1-1 0,0 1 0,1-1 0,-1-1 0,0 1 0,0-1 0,-1 0 0,1-1 0,-1 1 0,0-1 0,0 0 0,-1 0 0,1-1 0,-1 1 0,6-12 0,-9 14 0,1 1 0,-1-1 0,0 0 0,0 0 0,0 0 0,0-1 0,-1 1 0,1 0 0,-1 0 0,0 0 0,0 0 0,0-1 0,0 1 0,-1 0 0,1 0 0,-1 0 0,0 0 0,0 0 0,0 0 0,0 0 0,0 0 0,-1 0 0,1 0 0,-1 1 0,0-1 0,0 1 0,0-1 0,0 1 0,0 0 0,0-1 0,-1 1 0,1 0 0,-1 0 0,1 1 0,-1-1 0,-4-1 0,-1-1 0,0 0 0,-1 1 0,1 0 0,-1 1 0,0 0 0,0 0 0,0 1 0,0 0 0,0 1 0,0-1 0,0 2 0,-18 2 0,21-2 0,1-1 0,-1 1 0,0 1 0,1-1 0,0 1 0,-1 0 0,1 0 0,0 1 0,0 0 0,0-1 0,0 2 0,1-1 0,-1 0 0,1 1 0,0 0 0,0 0 0,0 0 0,0 1 0,1-1 0,0 1 0,-4 8 0,6-12 0,0 1 0,1-1 0,-1 0 0,0 1 0,1-1 0,0 1 0,-1-1 0,1 1 0,0-1 0,0 1 0,0-1 0,0 1 0,0-1 0,0 1 0,0-1 0,0 1 0,1-1 0,-1 1 0,1-1 0,-1 1 0,1-1 0,0 1 0,-1-1 0,1 0 0,0 1 0,0-1 0,0 0 0,1 2 0,1-1 0,0-1 0,0 1 0,0-1 0,0 1 0,0-1 0,1 0 0,-1 0 0,0 0 0,1 0 0,-1-1 0,0 1 0,5-1 0,10 0 0,1-1 0,-1 0 0,30-7 0,4-3-1365,-3 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54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2369 278 24575,'-1'-1'0,"0"-1"0,0 0 0,1 1 0,-1-1 0,-1 1 0,1-1 0,0 1 0,0-1 0,0 1 0,-1 0 0,1 0 0,-1-1 0,1 1 0,-1 0 0,0 0 0,1 1 0,-1-1 0,0 0 0,1 0 0,-4 0 0,-37-13 0,-2 5 0,-75-7 0,25 5 0,-559-70 0,-30-5 0,629 77 0,-2-1 0,-2 2 0,-72 1 0,121 6 0,0 2 0,1-1 0,-1 1 0,0 0 0,1 1 0,-1 0 0,-13 5 0,18-5 0,0 1 0,-1 0 0,1 0 0,1 0 0,-1 0 0,0 1 0,1-1 0,0 1 0,0 0 0,0 0 0,0 0 0,1 0 0,-1 1 0,-3 8 0,-27 76 0,3 1 0,-30 161 0,1-3 0,32-147 0,-16 124 0,35-163 0,3 0 0,3 0 0,7 83 0,-5-143 0,0 1 0,1-1 0,-1 1 0,1-1 0,0 0 0,0 0 0,0 1 0,0-1 0,0 0 0,0 0 0,1 0 0,-1 0 0,1 0 0,-1 0 0,1 0 0,0-1 0,0 1 0,0-1 0,0 1 0,0-1 0,0 0 0,0 1 0,0-1 0,0 0 0,1-1 0,-1 1 0,4 1 0,7 1 0,1-1 0,0 0 0,27-1 0,7 2 0,328 45 0,-77-12 0,-169-17 0,523 80 0,-7 34 0,-601-122 0,324 76 0,-362-85 0,33 4 0,-38-6 0,-1 0 0,1 0 0,0 0 0,0 0 0,0 0 0,0 0 0,0 0 0,-1-1 0,1 1 0,0-1 0,0 0 0,0 1 0,-1-1 0,1 0 0,0 0 0,-1 0 0,2-1 0,-2 0 0,0 0 0,-1 0 0,1 1 0,-1-1 0,0 0 0,0 0 0,0 0 0,0 0 0,0 1 0,0-1 0,0 0 0,0 0 0,-1 0 0,1 0 0,-1 1 0,0-1 0,1 0 0,-1 1 0,-2-4 0,-18-37 0,19 38 0,-11-21 0,1-2 0,1 1 0,1-2 0,2 1 0,0-1 0,-4-40 0,6 18 0,2-1 0,6-89 0,6 62 0,34-136 0,-26 151 0,-3 0 0,-3-1 0,3-101 0,-23 91 0,7 63 0,0 0 0,1 0 0,1 0 0,0 0 0,1 0 0,0 0 0,0 0 0,3-15 0,-2 23 0,0 0 0,0 1 0,-1-1 0,1 0 0,-1 0 0,0 1 0,1-1 0,-1 0 0,-1 0 0,1 1 0,0-1 0,-1 0 0,1 0 0,-1 1 0,0-1 0,0 1 0,0-1 0,0 0 0,0 1 0,-1 0 0,1-1 0,-1 1 0,0 0 0,1 0 0,-1 0 0,0 0 0,0 0 0,0 0 0,-3-2 0,-4 0 0,0 0 0,0 0 0,0 1 0,0 0 0,0 0 0,-1 1 0,-14-1 0,-288-50 0,223 33 0,-126-44 0,162 42-1365,10 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5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59 24575,'0'-4'0,"2"0"0,-1 0 0,0 0 0,1 0 0,0 1 0,0-1 0,0 0 0,3-3 0,6-13 0,-63 204 0,20-62 0,-69 186 0,72-223 0,-20 48 0,48-131 0,0-1 0,0 1 0,0 0 0,1 0 0,-1 0 0,1 0 0,-1 0 0,1 0 0,0 0 0,0 0 0,0 0 0,0 0 0,0 0 0,1 3 0,3-7 0,1-19 0,-4 16 0,-1 1 0,0-1 0,0 1 0,0-1 0,-1 0 0,1 1 0,-1-1 0,0 1 0,-1-1 0,1 1 0,-1 0 0,0-1 0,0 1 0,0 0 0,-4-5 0,5 7 0,0 1 0,-1 0 0,1-1 0,-1 1 0,1 0 0,-1 0 0,1 0 0,-1 0 0,0 0 0,0 0 0,0 0 0,1 0 0,-1 1 0,0-1 0,0 1 0,0-1 0,0 1 0,0 0 0,0 0 0,0 0 0,0 0 0,0 0 0,0 0 0,0 1 0,0-1 0,0 0 0,0 1 0,0 0 0,1-1 0,-1 1 0,0 0 0,0 0 0,1 0 0,-1 0 0,0 1 0,1-1 0,-3 3 0,-2 1 0,0 1 0,0 1 0,0-1 0,1 1 0,0 0 0,1 0 0,-1 1 0,1-1 0,1 1 0,-1 0 0,2 0 0,-5 15 0,6-20 0,0 0 0,1 0 0,-1 0 0,1-1 0,-1 1 0,1 0 0,0 0 0,0 0 0,0 0 0,0 0 0,1 0 0,-1 0 0,1 0 0,0 0 0,0 0 0,0-1 0,0 1 0,0 0 0,1-1 0,-1 1 0,1-1 0,0 1 0,-1-1 0,1 0 0,0 1 0,0-1 0,1 0 0,-1 0 0,0-1 0,1 1 0,-1 0 0,1-1 0,0 0 0,-1 1 0,1-1 0,0 0 0,0-1 0,0 1 0,4 0 0,-2 0 0,0-1 0,0 0 0,0 0 0,1-1 0,-1 1 0,0-1 0,0-1 0,0 1 0,0-1 0,0 1 0,0-1 0,-1-1 0,1 1 0,-1-1 0,1 1 0,-1-2 0,0 1 0,0 0 0,0-1 0,-1 1 0,5-6 0,-6 7 0,0-1 0,0 1 0,0-1 0,0 0 0,0 0 0,-1 0 0,1 0 0,-1 0 0,0 0 0,1 0 0,-2-1 0,1 1 0,0 0 0,-1-1 0,1 1 0,-1 0 0,0-1 0,0 1 0,0 0 0,-1-1 0,1 1 0,-1 0 0,0-1 0,0 1 0,0 0 0,0 0 0,-1 0 0,1 0 0,-1 0 0,0 0 0,1 0 0,-6-5 0,5 6 0,0 0 0,-1 1 0,1-1 0,-1 0 0,0 1 0,1-1 0,-1 1 0,0 0 0,0 0 0,0 0 0,0 1 0,0-1 0,0 1 0,-4-1 0,5 1 0,-1 0 0,0-1 0,0 1 0,0-1 0,1 0 0,-1 0 0,0 0 0,0 0 0,1 0 0,-1-1 0,-2-1 0,5 3 1,0-1 0,0 1-1,0-1 1,1 1 0,-1 0-1,0-1 1,0 1 0,0-1-1,0 1 1,1 0 0,-1-1 0,0 1-1,0 0 1,1-1 0,-1 1-1,0 0 1,1-1 0,-1 1-1,0 0 1,1 0 0,-1-1-1,0 1 1,1 0 0,-1 0-1,0 0 1,1-1 0,-1 1 0,1 0-1,-1 0 1,1 0 0,-1 0-1,0 0 1,1 0 0,-1 0-1,1 0 1,-1 0 0,1 0-1,-1 0 1,1 0 0,22-4-1394,4 2-5433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57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50 24575,'0'-3'0,"0"0"0,0 0 0,-1 0 0,1 0 0,-1 0 0,0 1 0,0-1 0,0 0 0,0 0 0,-1 1 0,1-1 0,-1 1 0,1-1 0,-5-3 0,6 5 0,0 1 0,-1 0 0,1-1 0,0 1 0,-1 0 0,1-1 0,-1 1 0,1 0 0,-1-1 0,1 1 0,-1 0 0,1 0 0,-1 0 0,1 0 0,-1-1 0,1 1 0,-1 0 0,1 0 0,-1 0 0,0 0 0,1 0 0,-1 0 0,1 0 0,-1 1 0,1-1 0,-1 0 0,1 0 0,-2 1 0,1 0 0,0 0 0,0 0 0,0 0 0,0 1 0,0-1 0,0 0 0,0 1 0,1-1 0,-1 0 0,0 1 0,1-1 0,-1 1 0,1 0 0,-1-1 0,1 3 0,-32 152 0,-16 62 0,17-113 0,0-5 0,-31 174 0,60-257 0,0 0 0,0 1 0,2-1 0,3 34 0,-3-51 0,0 0 0,-1 1 0,1-1 0,0 0 0,0 0 0,0 1 0,0-1 0,1 0 0,-1 0 0,0 1 0,0-1 0,0 0 0,0 0 0,0 1 0,0-1 0,0 0 0,0 0 0,0 0 0,1 1 0,-1-1 0,0 0 0,0 0 0,0 0 0,0 1 0,1-1 0,-1 0 0,0 0 0,0 0 0,0 0 0,1 0 0,-1 0 0,0 1 0,0-1 0,0 0 0,1 0 0,-1 0 0,0 0 0,0 0 0,1 0 0,-1 0 0,0 0 0,0 0 0,1 0 0,-1 0 0,0 0 0,0 0 0,1 0 0,-1 0 0,0 0 0,0 0 0,1-1 0,-1 1 0,13-15 0,7-24 0,-19 33 0,1-1 0,-1 0 0,0 0 0,-1 0 0,1 0 0,-1 0 0,-1 0 0,1 0 0,-1 0 0,-1 1 0,1-1 0,-1 0 0,0 0 0,-1 1 0,1 0 0,-1-1 0,-7-10 0,7 13 0,0 0 0,0-1 0,-1 1 0,0 0 0,1 0 0,-1 1 0,-1-1 0,1 1 0,0 0 0,-1 0 0,0 0 0,1 1 0,-1 0 0,0 0 0,0 0 0,-1 0 0,1 1 0,0 0 0,0 0 0,-1 0 0,1 0 0,-1 1 0,-8 1 0,10-1 0,-1 1 0,1 0 0,0 0 0,0 0 0,0 0 0,0 1 0,0-1 0,0 1 0,1 0 0,-1 1 0,1-1 0,-1 0 0,1 1 0,0 0 0,0 0 0,-4 5 0,2-2 0,1 0 0,0 0 0,0 1 0,1 0 0,0 0 0,1 0 0,-1 0 0,-2 12 0,2 3 0,0 0 0,2 1 0,0-1 0,1 0 0,5 29 0,-5-46 0,1 0 0,0-1 0,0 1 0,0-1 0,1 1 0,-1-1 0,1 0 0,0 1 0,0-1 0,0 0 0,1 0 0,0-1 0,-1 1 0,1 0 0,1-1 0,-1 0 0,7 6 0,-4-6 0,-1 0 0,1 0 0,0 0 0,0-1 0,0 0 0,0 0 0,1-1 0,-1 1 0,0-1 0,1-1 0,9 1 0,2-2 0,0 0 0,0-2 0,0 0 0,0-1 0,0 0 0,-1-2 0,0 0 0,19-10 0,-21 9 0,-1-1 0,0-1 0,-1 0 0,0-1 0,0-1 0,-1 0 0,0 0 0,14-18 0,-23 25 0,0 0 0,-1 0 0,1 0 0,-1 0 0,0 0 0,0 0 0,0-1 0,0 1 0,-1-1 0,0 1 0,0-1 0,0 0 0,0 1 0,-1-1 0,0 0 0,0 0 0,0 1 0,-1-1 0,1 0 0,-1 1 0,0-1 0,-1 0 0,1 1 0,-1 0 0,1-1 0,-2 1 0,1 0 0,0 0 0,-1 0 0,1 0 0,-1 0 0,0 0 0,-5-3 0,-5-5-124,-2 1 0,1 1 0,-2 0 0,1 1 0,-1 1 0,0 0-1,-1 1 1,0 1 0,0 0 0,-28-4 0,23 5-6702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7:58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273 130 24575,'1'-14'0,"0"13"0,-1 0 0,0-1 0,0 1 0,0 0 0,0-1 0,0 1 0,0-1 0,0 1 0,0 0 0,0-1 0,-1 1 0,1-1 0,0 1 0,-1 0 0,0 0 0,1-1 0,-1 1 0,0 0 0,1 0 0,-1 0 0,0 0 0,0 0 0,0 0 0,0 0 0,-1-1 0,-3-2 0,1 0 0,-1 1 0,1 0 0,-1 0 0,0 1 0,0-1 0,0 1 0,-1 0 0,1 0 0,0 1 0,-1 0 0,1-1 0,-1 2 0,0-1 0,1 1 0,-1 0 0,1 0 0,-1 0 0,0 1 0,1 0 0,-10 3 0,7-2 0,0 1 0,0 0 0,0 0 0,1 1 0,-1 0 0,1 0 0,0 1 0,0 0 0,0 0 0,1 1 0,0 0 0,0 0 0,-8 11 0,10-12 0,0 1 0,1 0 0,0 0 0,0 0 0,1 0 0,-1 0 0,1 0 0,0 0 0,1 1 0,0-1 0,0 1 0,0 0 0,1-1 0,0 1 0,1 9 0,0-11 0,0 0 0,1-1 0,-1 1 0,1 0 0,0-1 0,0 1 0,0-1 0,1 0 0,-1 1 0,1-1 0,0 0 0,1-1 0,-1 1 0,1-1 0,-1 1 0,1-1 0,0 0 0,0 0 0,0-1 0,1 1 0,4 1 0,5 2 0,0-1 0,0-1 0,1-1 0,-1 0 0,1 0 0,0-1 0,0-1 0,0-1 0,0 0 0,21-3 0,-18 0 0,0 0 0,0-1 0,0-1 0,0 0 0,-1-2 0,0 0 0,0-1 0,17-11 0,-29 17 0,-1 0 0,0-1 0,0 0 0,0 0 0,-1 0 0,1-1 0,-1 1 0,0-1 0,1 0 0,-2 0 0,1 0 0,0 0 0,-1 0 0,0-1 0,0 1 0,0-1 0,0 1 0,-1-1 0,0 0 0,0 0 0,0 1 0,0-1 0,-1 0 0,0 0 0,0 0 0,-2-9 0,0 6 0,0 1 0,-1 0 0,0 0 0,0 0 0,-1 1 0,1-1 0,-2 1 0,1 0 0,-1 0 0,0 0 0,0 0 0,0 1 0,-1 0 0,0 0 0,0 1 0,-12-8 0,-2 2-114,1 1 1,-2 1-1,1 1 0,-1 1 0,0 1 1,0 0-1,0 2 0,-1 0 0,1 1 1,-1 2-1,-21 1 0,32 0-6712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3833 0 24575,'-12'11'0,"0"-1"0,0-1 0,-2 0 0,-15 8 0,-15 11 0,-71 48 0,-69 51 0,-201 149 0,264-192 0,-339 204 0,165-97 0,170-107 0,-32 28 0,-219 202 0,-159 130 0,518-431 0,-310 239 0,242-185 0,-184 164 0,205-163 0,38-38 0,-1-1 0,-2-1 0,-64 47 0,93-74 0,0-1 0,-1 1 0,1-1 0,-1 1 0,1-1 0,-1 0 0,1 1 0,-1-1 0,1 1 0,-1-1 0,1 0 0,-1 0 0,1 1 0,-1-1 0,1 0 0,-1 0 0,0 0 0,1 0 0,-1 1 0,1-1 0,-1 0 0,0 0 0,1 0 0,-1 0 0,1 0 0,-1-1 0,0 1 0,1 0 0,-1 0 0,1 0 0,-1 0 0,1-1 0,-1 1 0,0-1 0,5-21 0,27-37 0,-28 54 0,41-68 0,-22 40 0,-2-1 0,-1-2 0,-1 0 0,17-53 0,-33 76 0,-5 11 0,-12 19 0,-17 35 0,4 0 0,18-36 0,1 0 0,0 1 0,2 0 0,-8 24 0,14-40 0,1 0 0,0 1 0,0-1 0,0 1 0,0-1 0,0 1 0,0-1 0,0 0 0,1 1 0,-1-1 0,1 1 0,-1-1 0,1 0 0,-1 1 0,1-1 0,0 0 0,-1 0 0,1 0 0,0 1 0,0-1 0,0 0 0,0 0 0,0 0 0,0 0 0,0 0 0,0-1 0,1 1 0,-1 0 0,0 0 0,0-1 0,1 1 0,-1-1 0,0 1 0,1-1 0,-1 0 0,1 1 0,-1-1 0,1 0 0,1 0 0,10 2 0,-1-1 0,1 0 0,18-2 0,-21 1 0,24-4 0,-1-2 0,1-1 0,-2-2 0,1-1 0,-1-1 0,52-27 0,-60 26-1365,-2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22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21 24575,'1'0'0,"-1"-1"0,0 1 0,0-1 0,1 0 0,-1 1 0,0-1 0,0 1 0,0-1 0,0 0 0,0 1 0,0-1 0,0 0 0,0 1 0,0-1 0,-1 1 0,1-1 0,0 0 0,0 1 0,0-1 0,-1 1 0,1-1 0,0 0 0,-1 1 0,1-1 0,0 1 0,-1-1 0,1 1 0,-1 0 0,1-1 0,-1 1 0,1-1 0,-1 1 0,1 0 0,-1-1 0,1 1 0,-1 0 0,1 0 0,-1-1 0,0 1 0,1 0 0,-1 0 0,0 0 0,1 0 0,-1 0 0,1 0 0,-1 0 0,0 0 0,1 0 0,-1 0 0,0 0 0,0 0 0,-1 1 0,1 0 0,-1 0 0,0 0 0,1 0 0,-1 1 0,1-1 0,-1 0 0,1 1 0,0-1 0,-1 1 0,1-1 0,0 1 0,0 0 0,0-1 0,0 1 0,0 3 0,-8 26 0,-8 58 0,-2 12 0,15-75 16,3-21-188,1 0-1,-1 1 0,0-1 1,0 0-1,-1 0 0,1 0 1,-4 4-1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4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1 727 24575,'10'-2'0,"-1"-1"0,0 1 0,0-1 0,0-1 0,0 0 0,-1 0 0,16-11 0,-13 9 0,30-19 0,-1-1 0,-2-2 0,-1-1 0,62-64 0,-82 76 0,-1-2 0,-1 0 0,-1 0 0,-1-1 0,0-1 0,-2 0 0,0-1 0,-2 0 0,0-1 0,-2 0 0,7-32 0,-13 46 0,0 0 0,-1 0 0,0-1 0,0 1 0,-1 0 0,0 0 0,-1 0 0,0 0 0,-1 0 0,0 1 0,0-1 0,0 1 0,-1-1 0,-1 1 0,-6-10 0,8 14 0,0 0 0,0 0 0,0 1 0,-1-1 0,1 1 0,-1 0 0,0 0 0,0 0 0,0 0 0,0 1 0,0 0 0,-1-1 0,1 2 0,-1-1 0,1 0 0,-1 1 0,0 0 0,1 0 0,-1 0 0,0 1 0,0 0 0,0-1 0,0 2 0,1-1 0,-1 1 0,0-1 0,0 1 0,0 1 0,-8 2 0,3 1 0,0 1 0,0 0 0,0 0 0,1 1 0,0 0 0,1 0 0,-1 1 0,2 0 0,-1 1 0,1 0 0,0 0 0,1 0 0,0 1 0,-7 14 0,-6 18 0,1 1 0,-14 50 0,29-83 0,-15 55 0,2 1 0,-12 114 0,9 138 0,7-74 0,8-164 0,4-52 0,-1 1 0,-1-1 0,-2 0 0,-1 0 0,-8 28 0,13-56-32,-1 0-1,1 0 1,0-1-1,0 1 1,0 0-1,0 0 1,0 0-1,0 0 1,0 0-1,0 0 1,0 0-1,0 0 1,-1-1-1,1 1 1,0 0-1,0 0 1,0 0-1,0 0 1,0 0-1,0 0 1,-1 0-1,1 0 1,0 0-1,0 0 1,0 0-1,0 0 1,0 0-1,0 0 1,-1 0-1,1 0 1,0 0-1,0 0 1,0 0-1,0 0 1,0 0-1,0 0 1,-1 0-1,1 0 0,0 0 1,0 0-1,0 1 1,-1-12-6794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5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521 0 24575,'-8'2'0,"-1"0"0,1 0 0,0 1 0,1 0 0,-1 0 0,0 0 0,1 1 0,-12 8 0,-18 9 0,-60 23 0,33-13 0,-126 41 0,155-67 120,35-5-145,-1 0 0,1 0-1,-1 0 1,1 0 0,-1 0 0,1 0 0,-1 0 0,1 0-1,-1 0 1,1 0 0,-1 0 0,1 0 0,-1 0 0,1 0-1,-1-1 1,1 1 0,-1 0 0,1 0 0,-1-1 0,1 1-1,-1 0 1,1 0 0,0-1 0,-1 1 0,1 0 0,0-1-1,-1 1 1,1-1 0,0 1 0,-1 0 0,1-1 0,0 1-1,0-1 1,-1 1 0,1-1 0,0 1 0,0-1 0,0 1-1,0-1 1,0 1 0,0-1 0,0 1 0,0-1 0,0 1-1,0-1 1,0 1 0,0-1 0,0 1 0,0-1 0,0 1-1,1-1 1,-1 1 0,0-1 0,0 1 0,0-1 0,1 1-1,-1 0 1,1-1 0,7-11-6801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5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24575,'-3'1'0,"1"-1"0,0 0 0,-1 1 0,1 0 0,-1 0 0,1-1 0,0 1 0,-1 1 0,1-1 0,0 0 0,0 0 0,0 1 0,0 0 0,0-1 0,0 1 0,0 0 0,1 0 0,-1 0 0,1 0 0,-1 0 0,1 0 0,0 0 0,-1 0 0,1 1 0,-1 2 0,-3 11 0,0-1 0,-7 32 0,6-17 0,5-28 0,-8 28 0,2 0 0,1 0 0,-5 52 0,13-71-1365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5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12 24575,'-4'0'0,"-6"-5"0,-5 0 0,-1 4 0,3 6 0,8 3 0,9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6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71 24575,'-8'-30'0,"7"28"0,0 0 0,0-1 0,0 1 0,0 0 0,0-1 0,1 1 0,-1-1 0,1 1 0,0 0 0,0-1 0,0 1 0,0-1 0,0-4 0,1 7 0,-1 0 0,0 0 0,0 0 0,0 0 0,0-1 0,0 1 0,0 0 0,1 0 0,-1 0 0,0 0 0,0-1 0,0 1 0,1 0 0,-1 0 0,0 0 0,0 0 0,0 0 0,1 0 0,-1 0 0,0 0 0,0 0 0,1 0 0,-1-1 0,0 1 0,0 0 0,0 0 0,1 0 0,-1 1 0,0-1 0,0 0 0,1 0 0,-1 0 0,0 0 0,0 0 0,0 0 0,1 0 0,-1 0 0,0 0 0,0 0 0,0 1 0,1-1 0,-1 0 0,13 12 0,7 15 0,44 72 0,105 186 0,-145-243-1365,-15-32-5461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6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0 24575,'-1'3'0,"-1"-1"0,1 0 0,-1 0 0,0 0 0,0 0 0,0 0 0,0 0 0,0 0 0,0-1 0,0 1 0,-5 1 0,-7 7 0,-11 18 0,0 0 0,2 2 0,2 1 0,-26 47 0,-32 45 0,37-68 0,-99 143 0,138-194 0,1-1 0,0 0 0,0-1 0,0 1 0,0 0 0,1 0 0,-1 0 0,1 1 0,0-1 0,0 0 0,0 0 0,0 1 0,1-1 0,-1 0 0,1 1 0,0 3 0,0-7-36,1 1 1,-1-1-1,1 0 0,-1 0 0,1 1 0,-1-1 1,1 0-1,0 0 0,-1 1 0,1-1 0,-1 0 1,1 0-1,-1 0 0,1 0 0,0 0 0,-1 0 1,1 0-1,-1 0 0,1 0 0,-1 0 0,1 0 1,0-1-1,-1 1 0,1 0 0,-1 0 0,1 0 1,-1-1-1,1 1 0,-1 0 0,1-1 0,0 0 1,0 1-185,13-8-6606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7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52 24575,'0'-2'0,"-1"0"0,1 0 0,-1-1 0,0 1 0,0 0 0,0 0 0,0 0 0,0 0 0,0 0 0,0 0 0,-1 1 0,1-1 0,-1 0 0,1 0 0,-1 1 0,0-1 0,0 1 0,0 0 0,1 0 0,-1-1 0,0 1 0,-1 0 0,1 1 0,0-1 0,0 0 0,0 1 0,0-1 0,-1 1 0,-2-1 0,-9-2 0,-1 1 0,-29-1 0,43 3 0,-11 0 0,0 1 0,0 1 0,0-1 0,0 2 0,1-1 0,-1 2 0,1 0 0,-1 0 0,1 1 0,0 0 0,1 1 0,0 0 0,-1 1 0,2 0 0,-1 0 0,1 1 0,0 1 0,1-1 0,0 1 0,1 1 0,-1 0 0,2 0 0,-1 0 0,2 0 0,-1 1 0,1 0 0,1 1 0,0-1 0,1 1 0,0-1 0,-3 24 0,6-31 0,-1 0 0,1 0 0,0 0 0,0 0 0,0 0 0,1 0 0,-1 0 0,1 0 0,0-1 0,0 1 0,0 0 0,1 0 0,-1-1 0,1 1 0,0-1 0,0 1 0,0-1 0,1 0 0,-1 0 0,1 0 0,3 3 0,-1-2 0,0-1 0,0 0 0,0 0 0,1 0 0,-1-1 0,1 0 0,0 0 0,0 0 0,0-1 0,0 0 0,0 0 0,9 0 0,-1 0 0,0-2 0,0 1 0,0-2 0,0 0 0,0-1 0,0 0 0,-1-1 0,0 0 0,0-1 0,0-1 0,18-10 0,-23 10 0,0-1 0,0 0 0,-1 0 0,0 0 0,0-1 0,-1-1 0,0 1 0,0-1 0,-1 0 0,0 0 0,0 0 0,4-14 0,-4 4 0,0 0 0,-1 1 0,0-2 0,-2 1 0,0-33 0,2 38 0,6 24 0,15 39 0,-15-26 0,-7-18 7,0 0 0,0 0-1,0 0 1,1 0 0,0 0-1,0-1 1,0 0-1,0 0 1,0 0 0,1 0-1,0-1 1,0 1 0,0-1-1,0 0 1,1-1 0,-1 1-1,11 2 1,-8-4-121,0 0 0,0-1-1,0 0 1,0 0 0,0-1 0,0 0-1,0 0 1,0-1 0,0 0 0,0 0-1,0-1 1,8-4 0,6-2-6712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7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1161 24575,'3'0'0,"0"-1"0,-1 0 0,1 0 0,0 0 0,0 0 0,0 0 0,-1-1 0,1 1 0,0-1 0,-1 0 0,1 0 0,-1 0 0,0 0 0,0 0 0,0 0 0,0-1 0,0 1 0,1-3 0,29-49 0,-5-5 0,-2-2 0,-4-1 0,-1-1 0,12-79 0,24-262 0,-56 402 0,4-37 0,3-13 0,-3 1 0,-3-65 0,0 115 0,-1 0 0,0 1 0,0-1 0,0 0 0,0 0 0,0 0 0,0 0 0,0 0 0,0 0 0,0 0 0,-1 0 0,1 1 0,0-1 0,-1 0 0,1 0 0,0 0 0,-1 0 0,1 1 0,-1-1 0,1 0 0,-1 0 0,0 1 0,1-1 0,-1 0 0,-1 0 0,-11 16 0,-9 39 0,0 28 0,3 1 0,4 0 0,-5 94 0,11 257 0,9-427 0,0 0 0,1 0 0,-1 0 0,1 0 0,1 0 0,-1 0 0,1-1 0,1 1 0,-1 0 0,6 9 0,-6-13 0,-1-1 0,1 0 0,0-1 0,0 1 0,0 0 0,0 0 0,0-1 0,1 1 0,-1-1 0,0 0 0,1 0 0,-1 0 0,1 0 0,-1 0 0,1 0 0,-1-1 0,1 1 0,0-1 0,-1 0 0,1 0 0,0 0 0,-1 0 0,1 0 0,0 0 0,-1-1 0,1 1 0,-1-1 0,1 0 0,-1 0 0,5-2 0,1 0 0,-1-1 0,0 0 0,1-1 0,-1 0 0,0 0 0,-1 0 0,0-1 0,0 0 0,8-9 0,-9 8 0,1 1 0,0 0 0,0 0 0,1 1 0,0 0 0,0 0 0,0 0 0,8-3 0,-13 7 0,-1 1 0,1 0 0,-1-1 0,1 1 0,-1 0 0,1 0 0,-1 0 0,1 0 0,0 0 0,-1 0 0,1 0 0,-1 1 0,1-1 0,-1 1 0,1-1 0,-1 1 0,1-1 0,-1 1 0,0 0 0,1 0 0,-1 0 0,0-1 0,2 3 0,29 32 0,-1-2 0,-26-30 7,0-1-1,1 0 0,-1 0 0,0 0 1,1 0-1,-1-1 0,1 0 1,-1 0-1,1-1 0,-1 0 1,1 0-1,0 0 0,-1 0 0,1-1 1,-1 0-1,1 0 0,-1-1 1,10-3-1,4-3-377,0-1-1,-1 0 1,28-20 0,-24 14-6455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8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24575,'-4'5'0,"-6"0"0,-5 1 0,-1 2 0,-1 1 0,2 2 0,-1 0 0,3 3 0,7-2 0,10-3 0,7-3 0,7-2 0,1-2-8191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8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1342 1 24575,'-47'11'0,"17"-1"0,-182 23 0,-286 8 0,162-18 0,128-14-1365,198-9-5461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6:02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4001 101 24575,'-54'-19'0,"1"12"0,0 3 0,-100 6 0,47 1 0,-61-3 0,-525-4 0,3-42 0,43 21 0,587 25 0,41 1 0,-1 1 0,-32 8 0,-32 2 0,-5-11 0,41-2 0,1 3 0,-77 11 0,62-5 0,-2-2 0,1-4 0,-72-5 0,12 0 0,89 2 0,20 0 0,-1 1 0,1 0 0,0 1 0,-1 0 0,-16 4 0,27-4 0,0 0 0,0 1 0,0-1 0,0 0 0,0 1 0,0 0 0,0-1 0,1 1 0,-1 0 0,1 1 0,-1-1 0,1 0 0,0 1 0,0-1 0,0 1 0,0 0 0,0-1 0,0 1 0,1 0 0,0 0 0,-1 0 0,1 0 0,0 1 0,0-1 0,1 0 0,-1 4 0,-2 25 0,1 59 0,3-55 0,-5 41 0,-121 942 0,43-391 0,74-540 0,5 145 0,5-118 0,-2-110 0,0 1 0,0-1 0,1 1 0,0 0 0,0-1 0,0 1 0,1-1 0,-1 0 0,1 1 0,1-1 0,-1 0 0,1 0 0,0 0 0,0-1 0,0 1 0,0-1 0,1 1 0,0-1 0,8 6 0,-4-4 0,0-1 0,1 0 0,0-1 0,0 0 0,0 0 0,1-1 0,-1 0 0,1-1 0,-1 0 0,17 1 0,55 2 0,98-6 0,-63-2 0,186-10 0,-10 0 0,-162 8 0,-1-6 0,0-5 0,229-59 0,57-25 0,-316 82 0,0 5 0,127-1 0,27 17 0,181-5 0,-295-10 0,31-2 0,35-4 0,-150 11 0,-53 7 0,1-1 0,-1 1 0,1-1 0,-1 1 0,0-1 0,1 0 0,-1 0 0,0 0 0,1 0 0,-1 0 0,0-1 0,0 1 0,0-1 0,0 1 0,0-1 0,0 0 0,-1 0 0,1 0 0,-1 0 0,1 0 0,-1 0 0,0 0 0,1 0 0,-1 0 0,0-1 0,-1 1 0,1-1 0,0 1 0,-1 0 0,1-1 0,-1 1 0,0-1 0,1 1 0,-2-4 0,1-10 0,-1 0 0,-1 0 0,-1-1 0,-6-21 0,0-2 0,3-13 0,3-1 0,1 1 0,12-102 0,43-156 0,140-507 0,-179 774 0,22-48 0,6-21 0,-27 5-1365,-10 92-5461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49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372 144 24575,'-4'-1'0,"0"-1"0,0 1 0,-1-1 0,1 1 0,0-1 0,0 0 0,1 0 0,-1-1 0,-3-2 0,-24-13 0,23 16 0,-1 0 0,1 1 0,0 0 0,-1 0 0,1 1 0,0 0 0,-1 0 0,1 1 0,0 0 0,-1 1 0,1-1 0,0 2 0,0-1 0,0 1 0,0 0 0,1 1 0,-1 0 0,-13 9 0,9-4 0,0 1 0,0 0 0,1 0 0,0 1 0,1 0 0,0 1 0,1 1 0,0-1 0,-11 23 0,18-32 0,0 0 0,1 0 0,-1 0 0,1 0 0,0 0 0,0 0 0,0 0 0,0 1 0,1-1 0,-1 0 0,1 1 0,0-1 0,0 0 0,0 0 0,0 1 0,0-1 0,1 0 0,0 1 0,0-1 0,0 0 0,0 0 0,0 0 0,0 0 0,1 0 0,-1 0 0,1 0 0,0 0 0,0-1 0,3 3 0,0-1 0,0 0 0,0 0 0,0-1 0,1 0 0,0 0 0,0 0 0,0-1 0,0 0 0,0 0 0,0-1 0,0 1 0,0-1 0,1-1 0,7 1 0,5-1 0,-1 0 0,0-1 0,0-1 0,0-1 0,-1-1 0,1 0 0,-1-1 0,1-1 0,22-12 0,-33 15 0,0 0 0,0-1 0,-1-1 0,1 1 0,-1-1 0,0 0 0,0 0 0,-1-1 0,0 1 0,0-1 0,0-1 0,0 1 0,-1-1 0,0 1 0,-1-1 0,1 0 0,-1-1 0,-1 1 0,1 0 0,-1-1 0,0 0 0,-1 1 0,0-1 0,0-9 0,-2 12 0,1 1 0,-1-1 0,0 1 0,-1-1 0,1 1 0,-1 0 0,0 0 0,0 0 0,0 0 0,-1 0 0,-2-4 0,4 7 0,7 5 0,0 0 0,0-1 0,0 1 0,0-1 0,1-1 0,-1 1 0,1-1 0,0 0 0,0-1 0,0 1 0,0-1 0,0-1 0,0 1 0,0-1 0,0-1 0,8 0 0,10-2 0,0-1 0,0-1 0,28-9 0,-42 10 0,1 0 0,0-1 0,-1 0 0,0-1 0,16-12 0,-24 16 0,0 1 0,-1-1 0,1 0 0,-1 0 0,1-1 0,-1 1 0,0 0 0,0-1 0,0 1 0,0-1 0,0 0 0,-1 0 0,1 1 0,-1-1 0,0 0 0,0 0 0,0-1 0,0 1 0,0 0 0,-1 0 0,1 0 0,-1 0 0,0-1 0,0 1 0,0 0 0,-1-5 0,1 7 0,-1 0 0,1 0 0,0 0 0,0 0 0,-1 0 0,1 0 0,-1 0 0,1 0 0,-1 0 0,1 0 0,-1 0 0,1 0 0,-1 1 0,0-1 0,0 0 0,1 0 0,-1 1 0,0-1 0,0 1 0,0-1 0,0 1 0,1-1 0,-1 1 0,0-1 0,0 1 0,0 0 0,0-1 0,-2 1 0,0 0 0,1 0 0,0 1 0,0-1 0,0 1 0,-1 0 0,1 0 0,0-1 0,0 1 0,0 1 0,0-1 0,1 0 0,-4 3 0,-2 2 0,0-1 0,1 2 0,0-1 0,1 1 0,-1 0 0,-4 8 0,-20 48 0,3 1 0,-25 87 0,51-150 0,1 0 0,-1-1 0,1 1 0,0 0 0,0 0 0,-1-1 0,1 1 0,0 0 0,0-1 0,0 1 0,0 0 0,0 0 0,0-1 0,0 1 0,0 0 0,0 0 0,0-1 0,0 1 0,1 0 0,-1 0 0,0-1 0,1 1 0,0 1 0,13-8 0,27-33 0,-31 29 0,191-202 0,-199 210 0,-1 0 0,1 0 0,-1 1 0,1-1 0,0 1 0,0 0 0,0-1 0,0 1 0,0 0 0,0 0 0,0 0 0,0 0 0,0 1 0,0-1 0,1 0 0,-1 1 0,0 0 0,0-1 0,1 1 0,-1 0 0,0 0 0,0 0 0,1 1 0,-1-1 0,0 0 0,0 1 0,1 0 0,2 1 0,-2 0 0,-1 0 0,1 0 0,-1 0 0,0 1 0,1-1 0,-1 1 0,0-1 0,-1 1 0,1 0 0,0 0 0,-1 0 0,1 0 0,-1 0 0,0 0 0,0 0 0,-1 1 0,1-1 0,0 0 0,-1 4 0,1 91 0,-1-16 0,0-80 4,0 0 0,0 0-1,0 0 1,0-1 0,0 1 0,1 0-1,-1 0 1,1 0 0,-1-1 0,1 1-1,0 0 1,0-1 0,0 1 0,0-1-1,0 1 1,0 0 0,0-1 0,0 0-1,0 1 1,1-1 0,-1 0 0,1 0-1,-1 0 1,1 0 0,-1 0 0,1 0-1,0 0 1,-1 0 0,1-1 0,0 1-1,2 0 1,3-1-216,-1 1 0,1-1 0,0 0-1,0-1 1,0 0 0,13-3 0,2-1-6614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51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52 24575,'-4'-1'0,"-1"0"0,1-1 0,-1 1 0,1-1 0,0 0 0,0 0 0,0-1 0,-6-3 0,-10-6 0,11 8 0,1 1 0,-1 0 0,1 0 0,-1 1 0,0 0 0,0 1 0,0 0 0,-1 0 0,1 1 0,0 0 0,0 1 0,0 0 0,0 0 0,-10 3 0,5 1 0,1-1 0,0 2 0,0 0 0,1 0 0,-1 1 0,1 1 0,1 0 0,-17 15 0,11-7 0,1 0 0,0 2 0,2-1 0,0 2 0,1 0 0,0 0 0,2 1 0,1 1 0,0 0 0,2 0 0,-8 26 0,13-32 0,0 0 0,0 1 0,1-1 0,1 1 0,1-1 0,0 1 0,1-1 0,1 1 0,4 16 0,-4-25 0,0 1 0,0-1 0,1 0 0,1 0 0,-1 0 0,1 0 0,0-1 0,1 1 0,-1-1 0,1 0 0,0 0 0,1-1 0,0 0 0,-1 0 0,2 0 0,-1 0 0,0-1 0,1 0 0,13 5 0,-2-2 15,0-1 0,0-1 0,0-1 0,1-1 0,-1 0 0,1-2 0,19 0 0,3-2-510,1-2 0,42-9 0,-56 7-6331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52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456 125 24575,'-16'-15'0,"-1"-1"0,-28-19 0,36 30 0,1 1 0,-1 0 0,1 0 0,-1 0 0,0 1 0,0 0 0,-1 1 0,-16-2 0,14 3 0,1 1 0,0 0 0,-1 1 0,1 0 0,0 1 0,0 0 0,0 1 0,0 0 0,0 1 0,0 0 0,1 0 0,0 1 0,0 1 0,0 0 0,1 0 0,-15 13 0,17-13 0,-1 1 0,1 0 0,0 1 0,1 0 0,0 0 0,0 0 0,1 1 0,0 0 0,0 0 0,1 0 0,0 0 0,1 1 0,0-1 0,0 1 0,1 0 0,1 0 0,-1 0 0,2 0 0,-1 11 0,2-15 0,0-1 0,1 1 0,-1 0 0,1-1 0,0 1 0,0-1 0,0 0 0,1 0 0,0 0 0,0 0 0,1 0 0,-1 0 0,1-1 0,0 0 0,0 1 0,0-2 0,1 1 0,-1 0 0,1-1 0,0 0 0,0 0 0,0 0 0,0-1 0,1 0 0,-1 0 0,1 0 0,7 1 0,2 1 0,1 0 0,-1-2 0,1 0 0,-1-1 0,1 0 0,0-1 0,0-1 0,-1-1 0,18-3 0,-25 2 0,1 0 0,-1 0 0,0-1 0,0 0 0,0-1 0,0 0 0,-1 0 0,0-1 0,0 0 0,0 0 0,-1 0 0,0-1 0,0 0 0,-1 0 0,1-1 0,-2 0 0,1 1 0,-1-2 0,0 1 0,-1 0 0,0-1 0,0 1 0,-1-1 0,0 0 0,0 0 0,-1 0 0,0-14 0,-1 22 0,0 0 0,0 0 0,0 0 0,0 0 0,0 0 0,0 0 0,0 0 0,0 0 0,0 0 0,-1 0 0,1 0 0,0 0 0,-1 0 0,1 0 0,-1 0 0,1 0 0,-1 0 0,1 0 0,-1 0 0,0 0 0,1 1 0,-1-1 0,0 0 0,0 0 0,-1 0 0,2 1 0,-1 1 0,0-1 0,1 0 0,-1 1 0,1-1 0,-1 1 0,1-1 0,0 1 0,-1-1 0,1 1 0,-1 0 0,1-1 0,0 1 0,-1 0 0,1-1 0,0 1 0,0-1 0,-1 1 0,1 0 0,0 0 0,0-1 0,0 1 0,0 0 0,0-1 0,0 1 0,0 0 0,0-1 0,0 1 0,1 0 0,-1-1 0,0 1 0,0 0 0,0-1 0,1 1 0,-1 0 0,0-1 0,1 1 0,0 3 0,0 0 0,0 0 0,1 0 0,-1-1 0,1 1 0,0 0 0,0-1 0,0 0 0,0 1 0,1-1 0,0 0 0,-1 0 0,1 0 0,0-1 0,0 1 0,5 2 0,-2-1 0,0-1 0,1 0 0,-1 0 0,1 0 0,0-1 0,-1 0 0,1-1 0,13 2 0,-8-2 0,0 0 0,0-1 0,0-1 0,0 0 0,0 0 0,-1-1 0,1-1 0,-1 0 0,1-1 0,-1 0 0,12-6 0,-17 6 0,0 0 0,0 0 0,-1 0 0,1-1 0,-1 0 0,-1 0 0,1-1 0,-1 1 0,1-1 0,-2 0 0,1 0 0,-1 0 0,0-1 0,0 1 0,0-1 0,-1 1 0,0-1 0,-1 0 0,1 0 0,-1 0 0,-1 0 0,1 0 0,-1 0 0,0 0 0,-1-1 0,-1-7 0,2 14 0,0 0 0,0 0 0,-1 1 0,1-1 0,0 0 0,0 0 0,-1 1 0,1-1 0,0 0 0,-1 1 0,1-1 0,-1 0 0,1 1 0,0-1 0,-1 1 0,0-1 0,1 1 0,-1-1 0,1 1 0,-1-1 0,0 1 0,1-1 0,-1 1 0,0 0 0,1-1 0,-1 1 0,0 0 0,-1-1 0,1 2 0,0-1 0,0 1 0,0-1 0,-1 1 0,1-1 0,0 1 0,0-1 0,0 1 0,0 0 0,0 0 0,0-1 0,0 1 0,1 0 0,-1 0 0,-1 2 0,-23 41 0,18-18 0,1 0 0,1 1 0,-1 30 0,-3 14 0,4-9 0,5-48 0,0 0 0,-2-1 0,1 1 0,-5 14 0,1-17 0,3-18 0,6-21 0,5 0 0,1 0 0,1 0 0,2 1 0,1 0 0,1 1 0,1 0 0,2 2 0,27-32 0,-28 38 0,1 1 0,0 1 0,1 1 0,0 0 0,2 2 0,-1 0 0,2 1 0,0 1 0,0 2 0,42-14 0,11 8-1365,-54 12-5461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53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25 980 24575,'19'-45'0,"18"-61"0,-9 20 0,205-469 0,-227 543 0,-2 1 0,6-9 0,-1-1 0,-1 0 0,-1 0 0,7-36 0,-14 56 0,1 0 0,-1 0 0,0 0 0,0 0 0,1 0 0,-1 0 0,0 0 0,0 0 0,0 0 0,0 0 0,0 0 0,-1 0 0,1 0 0,0 0 0,0 0 0,-1 0 0,1 0 0,0 0 0,-1 0 0,1 0 0,-1 0 0,1 0 0,-2-1 0,1 2 0,0 0 0,0 0 0,0 1 0,0-1 0,1 0 0,-1 0 0,0 1 0,0-1 0,0 1 0,0-1 0,1 0 0,-1 1 0,0 0 0,0-1 0,1 1 0,-1-1 0,0 1 0,1 0 0,-2 1 0,-30 43 0,-13 47 0,5 2 0,-32 109 0,-20 49 0,89-244 0,-24 54 0,3 2 0,-15 67 0,38-128 0,0 0 0,0 1 0,1-1 0,-1 1 0,1-1 0,0 0 0,0 1 0,0-1 0,0 1 0,1-1 0,0 1 0,-1-1 0,1 0 0,0 0 0,1 1 0,-1-1 0,1 0 0,-1 0 0,1 0 0,0 0 0,3 3 0,-2-3 0,0-1 0,0 0 0,0 0 0,0 0 0,1 0 0,-1-1 0,0 1 0,1-1 0,0 0 0,-1 0 0,1 0 0,0 0 0,-1-1 0,1 0 0,0 0 0,0 0 0,-1 0 0,1 0 0,6-2 0,14-3-152,0-1-1,-1-2 1,0 0-1,23-13 1,-33 16-451,11-6-6223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53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897 84 24575,'-5'0'0,"-22"-4"0,-11-2 0,-12 1 0,-6 0 0,-2 2 0,-4 2 0,-5-5 0,-3 0 0,-7 1 0,-3-4 0,-1 1 0,0 1 0,2-3 0,14 1-8191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5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226 186 24575,'1'-53'0,"1"26"0,-2-1 0,-4-30 0,4 57 0,-1 0 0,0-1 0,0 1 0,1 0 0,-1 0 0,0 0 0,0 0 0,0-1 0,-1 1 0,1 1 0,0-1 0,0 0 0,0 0 0,-1 0 0,1 1 0,0-1 0,-1 0 0,1 1 0,-1-1 0,1 1 0,0 0 0,-1 0 0,1-1 0,-1 1 0,1 0 0,-1 0 0,1 0 0,-1 0 0,-1 1 0,-50 4 0,49-4 0,-7 0 0,0 1 0,0 0 0,1 1 0,-1 0 0,1 1 0,0 0 0,-13 8 0,21-11 0,-1 1 0,1 0 0,-1 0 0,1 0 0,0 0 0,0 0 0,0 1 0,0-1 0,1 1 0,-1-1 0,1 1 0,-1 0 0,1-1 0,0 1 0,0 0 0,0 0 0,0 0 0,1 0 0,-1 0 0,1 0 0,0 0 0,-1 0 0,1 0 0,1 0 0,-1 0 0,0 0 0,1 0 0,0 0 0,-1 0 0,3 3 0,4 34 0,-6-33 0,-1-1 0,1 1 0,1-1 0,-1 1 0,1-1 0,0 1 0,0-1 0,1 0 0,0 0 0,0 0 0,5 6 0,-6-10 0,0-1 0,1 0 0,-1 0 0,1 0 0,0 0 0,-1 0 0,1-1 0,0 1 0,-1-1 0,1 0 0,0 0 0,0 0 0,-1 0 0,1 0 0,0-1 0,0 1 0,3-2 0,47-14 0,-49 15 0,0-1 0,-1 0 0,0 0 0,1 0 0,-1 0 0,0-1 0,0 1 0,0-1 0,0 0 0,0 0 0,-1 0 0,1 0 0,-1 0 0,0-1 0,0 1 0,0-1 0,-1 1 0,1-1 0,-1 0 0,0 0 0,0 0 0,0 1 0,0-1 0,-1 0 0,1 0 0,-1 0 0,0 0 0,0 0 0,-1 0 0,-1-7 0,2 8 0,-1-1 0,0 1 0,0 0 0,0-1 0,0 1 0,-1 0 0,1 0 0,-1 0 0,0 0 0,0 0 0,0 0 0,0 1 0,-1-1 0,1 1 0,-1-1 0,1 1 0,-1 0 0,0 0 0,0 0 0,0 0 0,0 1 0,0-1 0,0 1 0,0 0 0,-1 0 0,1 0 0,0 0 0,-1 0 0,1 1 0,-1 0 0,1-1 0,-1 1 0,1 1 0,-1-1 0,-3 1 0,4 0 5,0-1 0,1 1 0,-1 0 0,1-1 0,-1 1 0,1 1 0,-1-1 0,1 0 0,0 0 0,-1 1 0,1 0 0,0-1 0,0 1 0,0 0 0,0 0 0,1 0 0,-1 0 0,0 0 0,1 1 0,0-1 0,-1 0 0,1 1 0,-1 3 0,-1 2-217,1 0 0,1 0 0,-1 1-1,1-1 1,1 0 0,0 11 0,0-7-6614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345 180 24575,'19'-52'0,"-17"44"0,-1 0 0,0 0 0,0 0 0,-1 0 0,0 0 0,0 0 0,-1 0 0,-3-14 0,4 20 0,-1-1 0,-1 1 0,1-1 0,0 1 0,0 0 0,-1 0 0,1 0 0,-1 0 0,0 0 0,0 0 0,0 0 0,0 0 0,0 1 0,0-1 0,0 1 0,0-1 0,0 1 0,-1 0 0,1 0 0,-1 0 0,1 0 0,-1 0 0,1 1 0,-1-1 0,1 1 0,-1 0 0,0-1 0,1 1 0,-1 1 0,-3-1 0,-14 2 0,0 0 0,-32 9 0,31-6 0,-1-1 0,-24 1 0,18-5 0,21 0 0,-1-1 0,1 1 0,-1 1 0,0 0 0,1 0 0,-12 3 0,17-3 0,1-1 0,-1 1 0,1 0 0,-1 0 0,1 0 0,0 0 0,-1 0 0,1 0 0,0 1 0,0-1 0,0 0 0,0 1 0,0-1 0,0 1 0,0-1 0,0 1 0,1-1 0,-1 1 0,0-1 0,1 1 0,0 0 0,-1-1 0,1 1 0,0 0 0,0 0 0,0-1 0,0 1 0,0 0 0,0-1 0,0 1 0,1 0 0,-1-1 0,0 1 0,2 1 0,13 105 0,-15-106 0,1 0 0,0 0 0,1 0 0,-1 0 0,0 0 0,0 0 0,1-1 0,-1 1 0,1 0 0,0-1 0,-1 1 0,1-1 0,0 0 0,0 1 0,0-1 0,0 0 0,0 0 0,0 0 0,0-1 0,0 1 0,0 0 0,1-1 0,-1 1 0,4-1 0,60 5 0,-56-6 0,-9 1 0,13 1 0,1-1 0,-1-1 0,0 0 0,0-1 0,22-6 0,-33 8 0,0-1 0,-1 0 0,1-1 0,0 1 0,-1 0 0,0-1 0,1 1 0,-1-1 0,0 0 0,1 0 0,-1 0 0,0 0 0,0 0 0,-1 0 0,1-1 0,0 1 0,-1-1 0,0 1 0,1-1 0,-1 0 0,0 1 0,0-1 0,0 0 0,-1 0 0,1 1 0,-1-1 0,1 0 0,-1 0 0,0 0 0,0 0 0,-1 0 0,1 1 0,0-1 0,-2-5 0,-5-21 9,5 23-205,0 1 0,0-1-1,1 0 1,0-1 0,1 1-1,-1-9 1,3 0-6630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5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321 144 24575,'7'-23'0,"-5"18"0,1-1 0,-1 0 0,0 0 0,-1 0 0,0 0 0,0 0 0,0 0 0,0-1 0,-1-10 0,-1 15 0,1 0 0,0 0 0,-1 0 0,1 0 0,-1 0 0,0 0 0,0 0 0,0 0 0,0 1 0,0-1 0,0 0 0,0 0 0,0 1 0,-1-1 0,1 1 0,0-1 0,-1 1 0,0 0 0,1-1 0,-1 1 0,0 0 0,0 0 0,1 0 0,-1 0 0,0 1 0,0-1 0,0 0 0,-4 0 0,-3 0 0,0 1 0,0 0 0,0 1 0,0-1 0,-14 4 0,-13 1 0,-7-4 0,33-2 0,0 0 0,0 1 0,0 1 0,0 0 0,0 0 0,0 1 0,0 0 0,0 0 0,1 1 0,-1 1 0,1-1 0,-10 6 0,17-6 0,1-1 0,-1 0 0,0 1 0,1-1 0,-1 1 0,1-1 0,0 1 0,0 0 0,0-1 0,0 1 0,1 0 0,-1 0 0,1 0 0,-1 0 0,1 0 0,0 0 0,0-1 0,0 1 0,1 0 0,-1 0 0,1 0 0,0 0 0,-1 0 0,1-1 0,0 1 0,3 4 0,-1 1 0,0-1 0,0 1 0,1-1 0,0 0 0,1 0 0,-1 0 0,2 0 0,7 8 0,-5-10 0,0-1 0,0 0 0,0 0 0,1 0 0,-1-1 0,1-1 0,0 0 0,0 0 0,0 0 0,0-1 0,17 0 0,10 2 0,-33-2 0,0-1 0,0 1 0,0-1 0,0 0 0,0 0 0,0-1 0,0 1 0,0 0 0,0-1 0,0 0 0,-1 0 0,1 0 0,0 0 0,0 0 0,-1-1 0,1 1 0,0-1 0,-1 1 0,0-1 0,1 0 0,-1 0 0,0 0 0,0 0 0,0-1 0,0 1 0,0 0 0,-1-1 0,1 0 0,-1 1 0,0-1 0,1 0 0,-1 1 0,0-1 0,-1 0 0,1 0 0,0-5 0,1-4 0,0 0 0,-2 0 0,1-1 0,-1 1 0,-1 0 0,0-1 0,-5-17 0,6 28-80,-1 0 0,0-1-1,1 1 1,0-1 0,0 1-1,0-1 1,0 1 0,0-1-1,0 1 1,1-1 0,-1 1 0,1-1-1,-1 1 1,1 0 0,0-1-1,2-2 1,4-5-6746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5:0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0 24575,'-54'20'0,"29"-17"0,-1-1 0,0-1 0,1-1 0,-1-2 0,-40-7 0,36 5 0,28 4 0,1 0 0,-1 0 0,0 0 0,0 0 0,0 0 0,0 0 0,1 0 0,-1 0 0,0 1 0,0-1 0,0 1 0,1-1 0,-1 1 0,0 0 0,1-1 0,-1 1 0,1 0 0,-1 0 0,1 0 0,-1 0 0,1 1 0,-1-1 0,1 0 0,0 1 0,-1 1 0,0 1 0,0 0 0,0 0 0,0 0 0,1 0 0,0 0 0,0 0 0,0 1 0,0-1 0,1 0 0,-1 7 0,2 5 0,0 1 0,0 0 0,2-1 0,7 29 0,-6-32 0,-1 1 0,-1 0 0,-1 1 0,1 25 0,-2-40 0,1 1 0,-1-1 0,0 0 0,1 1 0,-1-1 0,1 0 0,-1 1 0,1-1 0,-1 0 0,1 0 0,-1 1 0,1-1 0,-1 0 0,1 0 0,-1 0 0,1 0 0,-1 0 0,1 1 0,-1-1 0,1 0 0,-1 0 0,1-1 0,-1 1 0,1 0 0,0 0 0,-1 0 0,1 0 0,-1 0 0,1-1 0,27-4 0,-17 2 0,27 0 0,66 1 0,7 0 0,-109 2 0,0 0 0,0 0 0,0 0 0,-1 0 0,1-1 0,0 1 0,0-1 0,-1 1 0,1-1 0,0 1 0,-1-1 0,1 0 0,0 0 0,-1 0 0,1 0 0,-1 0 0,0 0 0,1-1 0,-1 1 0,0 0 0,0-1 0,1 1 0,-1-1 0,0 1 0,-1-1 0,2-1 0,-1-1 0,-1 1 0,1-1 0,-1 1 0,0-1 0,0 1 0,0-1 0,0 1 0,-1-1 0,1 1 0,-1 0 0,0-1 0,-2-5 0,-4-8 0,-1 1 0,-1 0 0,0 0 0,-13-16 0,21 29 0,-1 1 0,0-1 0,0 1 0,-1-1 0,1 1 0,-1 0 0,1 0 0,-1 0 0,1 0 0,-1 1 0,0-1 0,0 0 0,0 1 0,0 0 0,0 0 0,-4-1 0,1 1 0,0 1 0,-1 0 0,1 0 0,0 1 0,1 0 0,-1 0 0,0 0 0,-7 3 0,-39 9 0,16-4 0,-47 18 0,84-27 0,-1 0 0,0 0 0,1 0 0,-1 0 0,0 0 0,1 0 0,-1 0 0,1 1 0,-1-1 0,0 0 0,0 0 0,1 0 0,-1 0 0,0 0 0,1 1 0,-1-1 0,0 0 0,1 0 0,-1 0 0,0 1 0,0-1 0,0 0 0,1 1 0,-1-1 0,0 0 0,0 0 0,0 1 0,1-1 0,-1 0 0,0 1 0,0-1 0,0 0 0,0 1 0,0-1 0,0 0 0,0 1 0,0-1 0,0 0 0,0 1 0,0-1 0,0 1 0,0-1 0,0 0 0,0 1 0,0-1 0,0 0 0,-1 0 0,1 1 0,0-1 0,0 0 0,0 1 0,0-1 0,-1 0 0,1 1 0,0-1 0,0 0 0,-1 0 0,1 0 0,0 1 0,-1-1 0,1 0 0,0 0 0,0 0 0,-1 1 0,1-1 0,0 0 0,-1 0 0,34 11 0,-29-10 0,4 2 0,1 0 0,-1 1 0,0 0 0,12 7 0,-19-11 0,-1 0 0,1 1 0,0-1 0,0 1 0,0-1 0,0 1 0,-1-1 0,1 1 0,0 0 0,0-1 0,-1 1 0,1 0 0,0-1 0,-1 1 0,1 0 0,-1 0 0,1 0 0,-1-1 0,0 1 0,1 0 0,-1 0 0,0 0 0,1 0 0,-1 0 0,0 0 0,0 0 0,0 0 0,0 0 0,0 0 0,0 0 0,0 0 0,0 0 0,0 0 0,-1 0 0,1 0 0,0-1 0,-1 1 0,1 0 0,0 0 0,-1 0 0,1 0 0,-1 0 0,1-1 0,-1 1 0,0 0 0,1 0 0,-1-1 0,0 1 0,0-1 0,1 1 0,-1 0 0,0-1 0,0 1 0,-1-1 0,2 0 0,-27 16 0,26-15 0,1-1 0,-1 1 0,0-1 0,0 1 0,0-1 0,0 1 0,0-1 0,-1 0 0,1 1 0,0-1 0,0 0 0,0 0 0,0 0 0,0 0 0,0 0 0,0 0 0,0 0 0,-1 0 0,1 0 0,0 0 0,0-1 0,0 1 0,0-1 0,-1 0 0,2-5-1365,6-2-5461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5:1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1783 1 24575,'0'1'0,"-1"0"0,1 0 0,-1 0 0,1 0 0,-1 0 0,0 0 0,1 0 0,-1 0 0,0 0 0,0 0 0,1 0 0,-1-1 0,0 1 0,0 0 0,0 0 0,0-1 0,0 1 0,0-1 0,0 1 0,-1-1 0,1 1 0,0-1 0,0 0 0,0 1 0,0-1 0,0 0 0,-3 0 0,-37 5 0,37-5 0,-59-5 0,53 3 0,0 0 0,0 1 0,0 1 0,0-1 0,-18 3 0,-48 7 0,0-4 0,-109-7 0,55-1 0,108 3 0,-12 0 0,0 0 0,0 3 0,-53 9 0,43-5 0,1-2 0,0-2 0,-1-2 0,-48-4 0,-10 0 0,60 1 0,-53-9 0,53 5 0,-55-1 0,43 8-101,33 1-57,0-1 0,0-1 0,0-1 0,0-1 0,0-1 0,1-1 0,-28-8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4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3961 30 24575,'-428'-16'0,"-170"3"0,362 16 0,64 4 0,1 7 0,-214 46 0,252-39 0,0-7 0,-180-2 0,55 2 0,115-4 0,-302 42 0,116-9 0,310-41 0,-32 3 0,-62 14 0,111-19 0,1 0 0,-1 1 0,0-1 0,1 1 0,-1 0 0,1 0 0,-1-1 0,1 1 0,-1 0 0,1 0 0,-1 0 0,1 1 0,0-1 0,0 0 0,-1 0 0,1 1 0,0-1 0,0 1 0,0-1 0,1 1 0,-2 2 0,1-1 0,0 1 0,0-1 0,1 1 0,-1 0 0,1-1 0,0 1 0,0 0 0,0-1 0,1 1 0,0 4 0,4 10 0,1 0 0,0 0 0,13 23 0,-12-26 0,13 34 0,-3 1 0,22 99 0,1 107 0,-25-142 0,33 124 0,53 268 0,-65-289 0,-14-117 0,-12-62 0,-2 1 0,-1-1 0,1 55 0,-8-88 0,0 1 0,0-1 0,1 0 0,0 0 0,-1 1 0,2-1 0,-1 0 0,1 0 0,0 0 0,0 0 0,0 0 0,1-1 0,-1 1 0,1-1 0,0 0 0,7 8 0,-6-8 0,1-1 0,0 1 0,1-1 0,-1 1 0,1-2 0,-1 1 0,1 0 0,0-1 0,0 0 0,0-1 0,0 1 0,0-1 0,0 0 0,8-1 0,26 1 0,0-2 0,70-11 0,-61 5 0,59 0 0,203-6 0,4 0 0,-209 20 0,-71-4 0,1-1 0,49-3 0,18-9 0,729-99 0,-764 95 0,1 2 0,0 4 0,1 2 0,0 4 0,-1 3 0,103 14 0,-51 6 0,120 16 0,-222-37 0,0-1 0,0 0 0,0-2 0,-1 0 0,1-1 0,28-11 0,44-8 0,-87 23 0,0-2 0,-1 1 0,1 0 0,0-1 0,-1 0 0,1 0 0,-1 0 0,0 0 0,0 0 0,0-1 0,0 0 0,0 1 0,0-1 0,-1 0 0,1 0 0,-1-1 0,0 1 0,0 0 0,0-1 0,0 1 0,-1-1 0,1 0 0,-1 1 0,0-1 0,0 0 0,-1 0 0,1-4 0,3-15 0,-2 0 0,-1 0 0,-1-32 0,-1 35 0,0-52 0,2-6 0,-4 0 0,-4 0 0,-17-80 0,13 107 0,1-2 0,3 1 0,3-1 0,1 0 0,9-103 0,1 99 0,-2-1 0,-3 0 0,-3 0 0,-2 0 0,-10-57 0,6 67 0,3-1 0,2 0 0,5-62 0,-4-82 0,1 191-105,0-1 0,-1 0 0,1 0 0,-1 1 0,0-1 0,0 1 0,0-1 0,0 1 0,0-1 0,0 1 0,-1-1 0,-2-2 0,-7-5-6721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5:2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397 124 24575,'0'-2'0,"0"0"0,-1 0 0,1 0 0,0 0 0,-1 1 0,1-1 0,-1 0 0,1 0 0,-1 1 0,0-1 0,0 0 0,0 1 0,0-1 0,0 1 0,0-1 0,0 1 0,0 0 0,-1-1 0,1 1 0,0 0 0,-1 0 0,-1-2 0,-2 1 0,0 0 0,1 0 0,-1 0 0,0 0 0,0 0 0,-1 1 0,-9-1 0,-6 0 0,-1 2 0,-39 3 0,-43 13 0,94-14 0,0 1 0,0 0 0,0 1 0,1-1 0,-1 2 0,1-1 0,0 1 0,-9 8 0,16-12 0,1 0 0,-1 0 0,1 0 0,-1 1 0,1-1 0,-1 0 0,1 1 0,0-1 0,0 1 0,-1 0 0,1-1 0,0 1 0,1 0 0,-1 0 0,0 0 0,0 0 0,1 0 0,-1 0 0,1-1 0,0 1 0,0 0 0,0 4 0,0-4 0,1 0 0,0 0 0,0 0 0,0 0 0,0 0 0,0 0 0,1 0 0,-1 0 0,1-1 0,-1 1 0,1 0 0,-1-1 0,1 1 0,0-1 0,0 0 0,3 2 0,8 4 0,1-1 0,0 0 0,0-1 0,22 5 0,-18-6 0,-1 0 0,1-2 0,0 0 0,0-1 0,23-1 0,-32-1 0,0 0 0,0 0 0,0-1 0,0 0 0,0-1 0,0 0 0,0 0 0,-1-1 0,0 0 0,0 0 0,0-1 0,8-7 0,-14 11 0,-1 0 0,1 0 0,-1 0 0,0 0 0,1 0 0,-1 0 0,0-1 0,0 1 0,0-1 0,0 1 0,0-1 0,0 1 0,-1-1 0,1 1 0,0-1 0,-1 0 0,1 1 0,-1-1 0,0 0 0,0 0 0,1 1 0,-1-1 0,0-3 0,-1 3 0,0-1 0,0 1 0,0 0 0,0 0 0,-1 0 0,1 0 0,0 0 0,-1 0 0,0 0 0,1 0 0,-1 0 0,0 1 0,0-1 0,-4-2 0,-3-1 0,0 0 0,0 0 0,-1 1 0,1 0 0,-1 1 0,-20-5 0,17 6 0,0 1 0,-1 0 0,1 1 0,0 0 0,-1 1 0,1 1 0,0 0 0,0 1 0,0 0 0,0 1 0,0 0 0,1 1 0,-16 9 0,27-14 0,-1 1 0,0 0 0,1 0 0,-1 0 0,0 0 0,1 0 0,-1 1 0,1-1 0,0 0 0,-1 1 0,1-1 0,0 1 0,0-1 0,0 1 0,0 0 0,0-1 0,0 1 0,1 0 0,-1 0 0,0 2 0,1-2 0,0 0 0,0-1 0,1 1 0,-1-1 0,1 1 0,-1-1 0,1 1 0,-1-1 0,1 1 0,0-1 0,0 0 0,0 1 0,0-1 0,0 0 0,0 0 0,0 0 0,0 1 0,0-1 0,2 1 0,3 2 0,0 0 0,0-1 0,0 1 0,0-1 0,1-1 0,0 1 0,-1-1 0,1 0 0,12 2 0,70-1 0,-84-3 0,1-1 0,-1 1 0,1-1 0,-1 0 0,1-1 0,-1 1 0,0-1 0,0 0 0,0 0 0,0-1 0,0 0 0,0 1 0,7-7 0,-11 8 0,0 0 0,0 0 0,0 0 0,0 0 0,0 0 0,0 0 0,0 0 0,0 0 0,-1 0 0,1 0 0,0-1 0,-1 1 0,1 0 0,-1 0 0,1-1 0,-1 1 0,0 0 0,0-1 0,0 1 0,1-1 0,-1 1 0,0 0 0,0-1 0,-1 1 0,1-3 0,-1 2 0,0 0 0,-1 1 0,1-1 0,0 0 0,-1 1 0,1-1 0,-1 0 0,1 1 0,-1 0 0,0-1 0,1 1 0,-1 0 0,0 0 0,-3-2 0,-4 0 0,0-1 0,0 1 0,0 0 0,-1 1 0,1 0 0,-12 0 0,13 1 0,0 2 0,0-1 0,-1 1 0,1 0 0,-12 4 0,18-4 0,0-1 0,1 0 0,-1 1 0,0-1 0,1 1 0,-1 0 0,0-1 0,1 1 0,-1 0 0,1 0 0,-1 0 0,1 0 0,-1 1 0,1-1 0,0 0 0,0 0 0,0 1 0,0-1 0,-1 1 0,2-1 0,-1 1 0,0-1 0,0 1 0,0 0 0,1-1 0,-1 1 0,1 0 0,0-1 0,-1 1 0,1 0 0,0 3 0,1-3 0,0-1 0,-1 1 0,1 0 0,1 0 0,-1-1 0,0 1 0,0-1 0,1 1 0,-1-1 0,1 1 0,-1-1 0,1 0 0,-1 0 0,1 0 0,0 0 0,0 0 0,0 0 0,-1 0 0,1 0 0,0-1 0,0 1 0,0-1 0,0 1 0,0-1 0,0 0 0,0 0 0,4 0 0,3 1 0,0-1 0,0 0 0,1-1 0,15-2 0,-22 3 0,-1-1 0,1 0 0,0 1 0,-1-1 0,1 0 0,-1-1 0,0 1 0,1 0 0,-1-1 0,0 1 0,4-4 0,-5 4 0,-1 1 0,1-1 0,-1 0 0,1 0 0,-1 0 0,1 1 0,-1-1 0,0 0 0,1 0 0,-1 0 0,0 0 0,1 0 0,-1 1 0,0-1 0,0 0 0,0 0 0,0 0 0,0 0 0,0 0 0,0 0 0,0 0 0,-1 0 0,1-1 0,-1 0 0,-1 0 0,1 0 0,-1 0 0,1 0 0,-1 0 0,0 0 0,0 0 0,0 0 0,0 1 0,0-1 0,0 1 0,0 0 0,-1-1 0,1 1 0,-1 0 0,1 0 0,0 1 0,-1-1 0,1 0 0,-1 1 0,0 0 0,-3-1 0,1 1 0,1 0 0,-1 1 0,1 0 0,-1-1 0,1 1 0,-1 1 0,1-1 0,-1 1 0,-6 3 0,10-5 0,0 1 0,0-1 0,0 0 0,0 1 0,0-1 0,0 1 0,0-1 0,0 1 0,0 0 0,1-1 0,-1 1 0,0 0 0,0-1 0,1 1 0,-1 0 0,0 0 0,1 0 0,-1 0 0,1 0 0,-1 0 0,1-1 0,0 1 0,-1 0 0,1 0 0,0 0 0,0 0 0,-1 1 0,1-1 0,0 0 0,0 0 0,0 0 0,0 0 0,0 0 0,1 0 0,-1 0 0,0 0 0,0 0 0,1 0 0,-1 0 0,0 0 0,1 0 0,-1 0 0,1-1 0,0 1 0,-1 0 0,1 0 0,0 1 0,3 0 0,0 1 0,-1-1 0,1 0 0,0 0 0,0 0 0,0-1 0,1 0 0,-1 1 0,0-1 0,1-1 0,7 2 0,-9-2 0,0 1 0,0-1 0,1 0 0,-1 1 0,0-2 0,0 1 0,0 0 0,0-1 0,0 1 0,1-1 0,-1 0 0,0 0 0,0 0 0,0 0 0,-1-1 0,6-2 0,-8 3 0,1 1 0,-1-1 0,0 0 0,0 1 0,1-1 0,-1 0 0,0 1 0,0-1 0,0 0 0,0 0 0,0 1 0,0-1 0,0 0 0,0 1 0,0-1 0,0 0 0,-1 1 0,1-1 0,0 0 0,0 1 0,-1-1 0,1 0 0,0 1 0,-1-1 0,1 1 0,0-1 0,-1 1 0,1-1 0,-1 1 0,1-1 0,-1 1 0,1-1 0,-1 1 0,1-1 0,-1 1 0,0 0 0,1-1 0,-1 1 0,0 0 0,1 0 0,-1 0 0,0-1 0,0 1 0,-31-12 0,23 10 0,0 0 0,1 0 0,-1 1 0,0 0 0,0 1 0,0 0 0,0 0 0,1 1 0,-1 0 0,0 1 0,-14 4 0,22-5 0,-1 1 0,0 0 0,1-1 0,-1 1 0,1 0 0,0 0 0,0 0 0,0 0 0,0 0 0,0 1 0,0-1 0,0 0 0,1 0 0,-1 1 0,1-1 0,-1 0 0,1 1 0,0 2 0,1 50 0,0-37 0,-1-6 0,0-10 0,0 1 0,-1 0 0,2-1 0,-1 1 0,0 0 0,1-1 0,-1 1 0,1-1 0,0 1 0,1 3 0,-1-6 0,0 1 0,-1 0 0,1-1 0,1 1 0,-1-1 0,0 1 0,0-1 0,0 0 0,0 1 0,0-1 0,0 0 0,0 0 0,0 1 0,1-1 0,-1 0 0,0 0 0,0-1 0,0 1 0,0 0 0,0 0 0,1 0 0,-1-1 0,0 1 0,0-1 0,0 1 0,0-1 0,0 1 0,1-1 0,9-3 0,1 2 0,-1 0 0,1 0 0,12 1 0,-16 1 0,0 0 0,0-1 0,0 1 0,0-2 0,-1 1 0,1-1 0,0 0 0,-1-1 0,0 0 0,13-6 0,-19 7 0,-1 0 0,1 0 0,-1 0 0,0 0 0,0 0 0,0 0 0,0 0 0,0 0 0,0-1 0,0 1 0,0 0 0,-1 0 0,1 0 0,-1 0 0,0 0 0,0 1 0,1-1 0,-1 0 0,0 0 0,0 0 0,-3-2 0,-3-13 0,4 3 0,1-1 0,0 0 0,1-18 0,2 23 0,-1 1 0,-1-1 0,1 1 0,-2 0 0,1-1 0,-1 1 0,0 0 0,-1 0 0,0 0 0,-1 1 0,-6-13 0,8 19 0,-1 0 0,1 0 0,-1 0 0,0 1 0,1-1 0,-1 0 0,0 1 0,0 0 0,0 0 0,-1 0 0,1 0 0,0 0 0,0 1 0,0-1 0,-1 1 0,1 0 0,0 0 0,0 0 0,-1 0 0,1 0 0,-4 2 0,-3-1 0,0 1 0,0 1 0,0-1 0,1 2 0,-18 7 0,25-9 0,-1-1 0,1 1 0,-1 0 0,1 0 0,0 0 0,0 0 0,0 0 0,0 1 0,0-1 0,1 1 0,-1-1 0,1 1 0,-1 0 0,1-1 0,0 1 0,0 0 0,0 0 0,1 0 0,-1 0 0,1 0 0,-1 0 0,1 0 0,0 0 0,0 3 0,2 10 0,0 0 0,0 0 0,8 24 0,-1 4 0,-3 74 0,-6-117 0,1-1 0,-1 1 0,1-1 0,-1 0 0,0 1 0,1-1 0,-1 1 0,1-1 0,-1 1 0,1-1 0,-1 0 0,1 1 0,-1-1 0,1 0 0,-1 0 0,1 0 0,-1 1 0,1-1 0,0 0 0,-1 0 0,1 0 0,-1 0 0,1 0 0,0 0 0,-1 0 0,1 0 0,-1 0 0,1 0 0,0 0 0,-1 0 0,1-1 0,-1 1 0,1 0 0,0-1 0,34-9 0,-16 4 0,5 4 0,15-3 0,-39 4 0,1 1 0,0-1 0,0 1 0,0-1 0,-1 1 0,1-1 0,0 1 0,0-1 0,-1 0 0,1 0 0,-1 1 0,1-1 0,-1 0 0,1 0 0,-1 0 0,1 0 0,-1 0 0,0 1 0,1-1 0,-1 0 0,0 0 0,0 0 0,0 0 0,0 0 0,0 0 0,0 0 0,0 0 0,0 0 0,0 0 0,0 0 0,0 0 0,-1 0 0,1 0 0,0 1 0,-1-2 0,-6-27 0,-4-46 0,-4-16 0,9 75 120,6 15-153,0 1 0,0 0 0,0-1 0,0 1 0,-1 0 0,1-1 0,0 1 0,0 0 0,0-1 0,0 1 0,0 0 0,-1 0 0,1-1 0,0 1 0,0 0 0,0 0 0,-1-1 0,1 1 0,0 0 0,0 0 0,-1 0 0,1 0 0,0-1 0,-1 1 0,1 0 0,0 0 0,-1 0 0,1 0 0,0 0 0,0 0 0,-1 0 0,1 0 0,0 0 0,-1 0 0,1 0 0,0 0 0,-1 0 0,1 0 0,0 0 0,-1 0 0,1 0 0,0 0 0,-1 0 0,1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6:05.2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6 24575,'24'3'0,"-39"4"0,-42 5 0,27-9 0,-1-1 0,0-2 0,-51-6 0,81 6 0,0 0 0,-1 0 0,1 0 0,0 0 0,-1 0 0,1 1 0,0-1 0,-1 0 0,1 1 0,0-1 0,-1 1 0,1-1 0,0 1 0,0-1 0,0 1 0,-1 0 0,1 0 0,0-1 0,0 1 0,0 0 0,0 0 0,0 0 0,1 0 0,-1 0 0,0 1 0,0-1 0,1 0 0,-1 0 0,1 0 0,-1 1 0,1-1 0,-1 0 0,1 0 0,0 1 0,0-1 0,-1 0 0,1 1 0,0-1 0,0 3 0,0 10 0,-1-1 0,2 1 0,1 16 0,0-9 0,1 159 0,-3-178 0,0-1 0,1 1 0,-1 0 0,0-1 0,0 1 0,1 0 0,-1-1 0,1 1 0,0 0 0,-1-1 0,1 1 0,0-1 0,0 1 0,0-1 0,0 1 0,0-1 0,0 0 0,0 1 0,1-1 0,-1 0 0,0 0 0,1 0 0,-1 0 0,1 0 0,-1 0 0,1-1 0,-1 1 0,1 0 0,0-1 0,-1 1 0,3-1 0,5 1 0,-1-1 0,1 0 0,0 0 0,-1-1 0,13-2 0,29-2 0,-15 11 0,-25-4 0,1 0 0,-1 0 0,0-1 0,1-1 0,12 0 0,-21-1 0,0 1 0,0 0 0,0-1 0,0 1 0,0-1 0,0 0 0,0 0 0,0 0 0,0 0 0,0 0 0,0 0 0,0 0 0,-1-1 0,1 1 0,-1 0 0,1-1 0,-1 0 0,1 1 0,-1-1 0,0 0 0,0 0 0,0 1 0,0-1 0,0 0 0,0 0 0,0 0 0,-1 0 0,1-1 0,-1 1 0,1-2 0,2-27 0,-1 0 0,-1 0 0,-5-44 0,0-11 0,4 83 0,0-1 0,0 1 0,0 0 0,0 0 0,-1 0 0,1 0 0,-1 0 0,1 0 0,-1 0 0,0 0 0,0 0 0,-1 0 0,1 1 0,-1-1 0,1 0 0,-1 1 0,0-1 0,0 1 0,0-1 0,0 1 0,-3-2 0,0 1 0,0 1 0,0 0 0,0 0 0,0 0 0,-1 1 0,1 0 0,0 0 0,-1 0 0,1 1 0,-1 0 0,-7 0 0,-22 0 0,-136 6 0,169-6 0,1 0 0,-1 1 0,0-1 0,1 0 0,-1 1 0,0-1 0,1 1 0,-1 0 0,1-1 0,-1 1 0,1 0 0,-1 0 0,1 0 0,0 0 0,-1 0 0,1 1 0,0-1 0,0 0 0,0 1 0,0-1 0,0 0 0,0 1 0,0-1 0,0 1 0,1 0 0,-1-1 0,0 1 0,1-1 0,0 1 0,-1 0 0,1 0 0,0-1 0,0 1 0,0 0 0,0-1 0,0 1 0,0 0 0,1 2 0,1 11 0,0 0 0,2-1 0,8 27 0,0-1 0,-9-19 0,1-1 0,1 1 0,1-1 0,9 23 0,-14-42 0,0 0 0,0 0 0,0 0 0,0 0 0,0 0 0,1 0 0,-1 0 0,0 0 0,0 0 0,1-1 0,-1 1 0,0 0 0,1-1 0,-1 1 0,1-1 0,-1 0 0,1 1 0,-1-1 0,0 0 0,1 0 0,-1 0 0,4 0 0,39-6 0,-25 3 0,31-4-1365,-28 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6:07.9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113 1230 24575,'1'-28'0,"2"-1"0,6-28 0,-4 28 0,3-55 0,-9-17 0,2-75 0,11 101 0,-7 52 0,-2 0 0,2-32 0,-6 17 0,-11-62 0,6 60 0,-2-59 0,9-151 0,0 249 0,-1 0 0,0 0 0,0 0 0,0 0 0,0 1 0,0-1 0,0 0 0,0 0 0,0 0 0,0 0 0,0 1 0,-1-1 0,1 0 0,0 0 0,0 0 0,-1 1 0,1-1 0,-1 0 0,1 1 0,-1-1 0,1 0 0,-1 1 0,1-1 0,-1 0 0,1 1 0,-1-1 0,0 1 0,0-1 0,-1 1 0,1 0 0,0 0 0,-1 0 0,1 0 0,0 1 0,-1-1 0,1 1 0,0-1 0,0 1 0,-1-1 0,1 1 0,0-1 0,0 1 0,0 0 0,0 0 0,-1 1 0,-50 52 0,40-40 0,7-9 0,0 1 0,0-1 0,1 1 0,-1 0 0,2 0 0,-1 0 0,1 1 0,0-1 0,-4 11 0,11-19 0,0 0 0,0 0 0,0 0 0,0 0 0,-1-1 0,1 1 0,5-7 0,32-36 0,10-9 0,-50 53 0,0 1 0,0-1 0,-1 1 0,1-1 0,0 1 0,0 0 0,0-1 0,0 1 0,0 0 0,0 0 0,0 0 0,0-1 0,0 1 0,0 0 0,0 1 0,0-1 0,0 0 0,0 0 0,0 0 0,0 0 0,0 1 0,0-1 0,0 1 0,0-1 0,0 0 0,0 1 0,-1-1 0,1 1 0,0 0 0,0-1 0,-1 1 0,1 0 0,0-1 0,-1 1 0,1 0 0,0 0 0,-1 0 0,1 0 0,0 1 0,24 45 0,-17-31 0,17 35 0,-16-31 0,1-1 0,0-1 0,26 35 0,-22-42-1365,0-3-5461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6:13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285 236 24575,'26'-124'0,"-20"96"0,-4 24 0,-1-1 0,0 0 0,0 0 0,0 0 0,0 0 0,-1 0 0,0-9 0,-1 13 0,1-1 0,-1 1 0,0-1 0,1 1 0,-1-1 0,0 1 0,0-1 0,0 1 0,0 0 0,0 0 0,0-1 0,0 1 0,0 0 0,-1 0 0,1 0 0,0 0 0,-1 0 0,1 1 0,-1-1 0,1 0 0,-1 1 0,1-1 0,-1 1 0,1-1 0,-1 1 0,0 0 0,1-1 0,-4 1 0,-21-2 0,0 0 0,-49 5 0,49-1 0,0-1 0,-45-5 0,70 4 0,-1 0 0,1 0 0,-1 0 0,1 0 0,0 0 0,-1 0 0,1 0 0,0 1 0,0-1 0,-1 1 0,1-1 0,0 1 0,0-1 0,-1 1 0,1 0 0,0 0 0,0-1 0,0 1 0,0 0 0,0 0 0,0 0 0,0 0 0,1 0 0,-1 0 0,0 0 0,0 1 0,1-1 0,-1 0 0,1 0 0,-1 0 0,1 1 0,-1-1 0,1 0 0,0 1 0,0-1 0,0 0 0,0 1 0,0-1 0,0 2 0,-1 11 0,1 0 0,0-1 0,3 17 0,-1-9 0,-2 55 0,-2-47 0,3 1 0,3 31 0,-3-59 0,-1-1 0,1 0 0,0 0 0,0 0 0,0 0 0,0 0 0,0 0 0,0 0 0,0 0 0,0 0 0,0 0 0,0 0 0,0 0 0,1-1 0,-1 1 0,0-1 0,0 1 0,1-1 0,-1 1 0,0-1 0,1 0 0,1 1 0,40 6 0,-32-6 0,-3 1 0,0-2 0,0 1 0,1-1 0,-1 0 0,0-1 0,0 1 0,0-2 0,0 1 0,0-1 0,0 0 0,0-1 0,-1 0 0,15-8 0,-19 9 0,1 0 0,-1-1 0,0 1 0,0-1 0,0 0 0,-1 0 0,1 0 0,-1 0 0,0 0 0,1-1 0,-1 1 0,-1-1 0,1 1 0,0-1 0,-1 0 0,0 0 0,0 1 0,0-1 0,0 0 0,-1 0 0,0 0 0,1 0 0,-2 0 0,1 0 0,0 0 0,-1 0 0,1 0 0,-1 0 0,-3-7 0,-10-71 33,14 70-188,-2 0 0,1-1-1,-2 1 1,1 0-1,-2 1 1,1-1 0,-2 0-1,-9-19 1,5 18-6671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6:17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317 7 24575,'1'0'0,"-1"0"0,1 0 0,-1 0 0,0 0 0,1 0 0,-1 0 0,0 0 0,1 0 0,-1-1 0,1 1 0,-1 0 0,0 0 0,1 0 0,-1 0 0,0 0 0,1-1 0,-1 1 0,0 0 0,1 0 0,-1-1 0,0 1 0,0 0 0,1 0 0,-1-1 0,0 1 0,0 0 0,1-1 0,-1 1 0,0 0 0,0-1 0,0 0 0,-4 16 0,3-2 0,1 0 0,0 1 0,1-1 0,1 1 0,5 21 0,3 31 0,-10 212 0,2 22 0,25-123 0,-3-25 0,-14-76 0,-3-33 0,0 64 0,-5 32 0,-5 141 0,-22-103 0,15-122 0,2 1 0,0 67 0,6-93 0,-9 55 0,6-53 0,-2 47 0,7-50 0,-1 0 0,-1 0 0,-9 45 0,6-49 0,2 0 0,0 0 0,3 38 0,0-36 0,-1 0 0,-7 48 0,-70 231 0,49-200 0,-40 187 0,61-261 0,-5 57 0,2-10 0,6-10 0,5-58 0,0 0 0,0 0 0,-1 0 0,-1 0 0,0 0 0,0-1 0,-1 1 0,0-1 0,-1 1 0,-7 13 0,-11-3 0,20-19 0,0-1 0,0 0 0,1 1 0,-1 0 0,0-1 0,0 1 0,1 0 0,-1 0 0,1 0 0,0 0 0,0 0 0,-1 0 0,1 0 0,1 0 0,-1 1 0,-1 2 0,-18 62 0,25-94 0,-1-1 0,-1 1 0,-1-35 0,1-20 0,9 20 0,-10 52 0,1 1 0,-1-1 0,0-1 0,-1 1 0,0 0 0,-1 0 0,0 0 0,-3-18 0,3 27 0,0 1 0,0-1 0,0 1 0,0 0 0,0-1 0,0 1 0,0-1 0,0 1 0,0 0 0,0-1 0,0 1 0,0 0 0,-1-1 0,1 1 0,0-1 0,0 1 0,0 0 0,-1-1 0,1 1 0,0 0 0,0-1 0,-1 1 0,1 0 0,0 0 0,-1-1 0,1 1 0,0 0 0,-1 0 0,1 0 0,0-1 0,-1 1 0,1 0 0,-1 0 0,-5 12 0,-1 25 0,5 160 0,3-109 0,-1-88 0,0 1 0,0 0 0,0 0 0,0 0 0,-1-1 0,1 1 0,1 0 0,-1 0 0,0 0 0,0-1 0,0 1 0,0 0 0,0 0 0,1 0 0,-1-1 0,0 1 0,1 0 0,-1-1 0,1 1 0,-1 0 0,1-1 0,-1 1 0,1 0 0,-1-1 0,1 1 0,0-1 0,-1 1 0,2 0 0,-1-1 0,1 0 0,-1 0 0,0-1 0,1 1 0,-1 0 0,0 0 0,1-1 0,-1 1 0,0-1 0,0 0 0,0 1 0,1-1 0,-1 0 0,0 0 0,0 1 0,1-2 0,49-52 0,-39 40 0,21-17-93,22-25 304,-52 52-317,-1 0 0,1 0 0,0 0 1,-1 0-1,0-1 0,0 1 0,0-1 0,0 1 0,-1-1 0,0 0 0,0 1 0,0-1 0,0-6 0,-2-5-6720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6:20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278 384 24575,'-1'0'0,"-1"1"0,1 0 0,0 0 0,0-1 0,0 1 0,0 0 0,-1 0 0,1 0 0,0 0 0,1 0 0,-1 0 0,0 0 0,0 1 0,0-1 0,1 0 0,-1 0 0,0 1 0,1-1 0,-1 0 0,1 1 0,0-1 0,-1 0 0,1 1 0,0-1 0,0 3 0,-2 4 0,7-24 0,0 0 0,-1-1 0,-1 0 0,2-28 0,-4 29 0,-3-224 0,2 237 0,0 1 0,-1-1 0,1 1 0,-1-1 0,0 1 0,1-1 0,-1 1 0,0 0 0,-1-1 0,1 1 0,0 0 0,-1 0 0,1 0 0,-1 0 0,1 0 0,-1 0 0,0 0 0,0 1 0,0-1 0,0 1 0,0-1 0,0 1 0,-1 0 0,1 0 0,0 0 0,-1 0 0,1 0 0,-1 0 0,1 1 0,-1-1 0,1 1 0,-1 0 0,1-1 0,-1 1 0,1 1 0,-5-1 0,-11 2 0,0 0 0,0 1 0,1 1 0,-21 7 0,12-4 0,20-6 0,-1 0 0,1 1 0,0 0 0,-1 1 0,1-1 0,0 1 0,-8 5 0,12-6 0,1-1 0,-1 1 0,1 0 0,0-1 0,0 1 0,0 0 0,0 0 0,0 0 0,0 0 0,0 0 0,1 0 0,-1 0 0,1 0 0,-1 0 0,1 0 0,0 0 0,0 0 0,0 0 0,0 0 0,0 0 0,0 0 0,0 0 0,1 0 0,-1 0 0,1 0 0,1 4 0,1 3 0,9 30 0,-2-1 0,-2 2 0,-1-1 0,2 64 0,-10-55 0,0 33 0,1-78 0,-1-1 0,1 1 0,0-1 0,0 1 0,0-1 0,0 1 0,1-1 0,-1 1 0,1-1 0,-1 0 0,1 1 0,0-1 0,1 3 0,3-7 12,-1 0 0,1 1 0,-1-1 0,1 1 0,0 0 0,0 0 0,0 0 0,-1 1 0,7 0 0,-6 0-177,0 0 0,1-1 0,-1 0 0,0 1 0,0-2 0,0 1 0,1-1 0,6-3 0,5-5-6661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6:22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246 1 24575,'-2'0'0,"1"1"0,-1 0 0,1-1 0,0 1 0,0 0 0,-1 0 0,1 0 0,0 0 0,0 0 0,0 0 0,0 0 0,0 0 0,0 0 0,0 0 0,0 1 0,0-1 0,1 0 0,-1 1 0,0-1 0,0 3 0,-14 36 0,12-32 0,-7 24 0,1-1 0,-8 60 0,6-33 0,6-37 0,1 0 0,-1 31 0,-7 45 0,7-71 0,-3 52 0,9 375 0,-1-443 0,-1-1 0,-1 1 0,0-1 0,-5 18 0,6-26 0,1 1 0,-1-1 0,1 1 0,-1-1 0,0 0 0,1 1 0,-1-1 0,0 0 0,0 0 0,0 1 0,0-1 0,0 0 0,0 0 0,0 0 0,-1 0 0,-1 1 0,2-2 0,0 0 0,0 0 0,0 0 0,0 0 0,0-1 0,0 1 0,0 0 0,0 0 0,0-1 0,0 1 0,0 0 0,0-1 0,0 1 0,0-1 0,0 0 0,0 1 0,0-1 0,1 0 0,-1 1 0,0-1 0,0 0 0,1 0 0,-1 0 0,0 1 0,1-1 0,-1 0 0,0-2 0,-7-11 0,0-2 0,0 1 0,2-1 0,0 0 0,0 0 0,-4-29 0,-1 1 0,9 27 0,12 30 0,13 30 0,-10 3 0,10 54 0,-23-98 0,0 0 0,0 0 0,0 0 0,1 0 0,-1 0 0,1 0 0,-1 0 0,1 0 0,0 0 0,0-1 0,0 1 0,0 0 0,0 0 0,0-1 0,1 1 0,-1 0 0,0-1 0,1 1 0,-1-1 0,1 0 0,0 1 0,1 0 0,-1-2 0,0 0 0,-1 0 0,1 0 0,0 0 0,0 0 0,-1 0 0,1-1 0,0 1 0,0 0 0,-1-1 0,1 0 0,0 1 0,-1-1 0,1 0 0,-1 0 0,1 0 0,-1 0 0,1 0 0,1-2 0,9-8 0,-1 0 0,-1-1 0,0 0 0,9-15 0,1-5-523,23-52 0,-40 79 204,4-11-6507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8:20.0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6092 300 24575,'-16'1'0,"0"0"0,-29 8 0,-16 2 0,-337-6 0,217-8 0,-38-9 0,19-1 0,-183-15 0,157 7 0,-189-13 0,-136-10 0,-47-6 0,486 43 0,-308-11 0,-135 38 0,280-9 0,-5 0 0,45-3 0,-79 9 0,148-6 0,-14 3 0,141-8 0,0-2 0,0-2 0,-61-4 0,98 2 0,1 0 0,-1 0 0,1 0 0,-1 0 0,1 0 0,-1-1 0,1 1 0,-1 0 0,1-1 0,-1 1 0,1-1 0,-1 1 0,1-1 0,0 0 0,0 0 0,-1 0 0,1 0 0,-1-1 0,2 2 0,0-1 0,0 0 0,0 0 0,0 1 0,1-1 0,-1 0 0,0 1 0,0-1 0,1 0 0,-1 1 0,1-1 0,-1 1 0,0-1 0,1 1 0,-1-1 0,1 1 0,0-1 0,-1 1 0,1-1 0,-1 1 0,1-1 0,0 1 0,-1 0 0,1-1 0,0 1 0,57-25 0,-55 24 0,277-81 0,-226 64 0,-23 9 0,-1-2 0,36-18 0,-88 37 0,0 0 0,0-2 0,-37 5 0,8 0 0,-16 5 0,-104 39 0,168-54 0,0 0 0,0 1 0,0-1 0,1 1 0,-1-1 0,0 1 0,0 0 0,1 0 0,-1 0 0,1 0 0,0 0 0,0 1 0,-4 3 0,6-5 0,0 0 0,0-1 0,-1 1 0,1 0 0,0-1 0,0 1 0,0 0 0,0 0 0,0-1 0,0 1 0,0 0 0,0 0 0,0-1 0,0 1 0,1 0 0,-1 0 0,0-1 0,0 1 0,1 0 0,-1-1 0,0 1 0,1 0 0,23 17 0,22 2 0,1-3 0,1-2 0,91 17 0,-83-21 0,-18-2-105,349 69-1155,-349-72-5566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8:21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256 19 24575,'-49'-9'0,"43"7"0,1 0 0,-1 1 0,1-1 0,-1 1 0,1 1 0,-1-1 0,0 1 0,-9 0 0,15 0 0,-1 0 0,1 0 0,0 0 0,0 0 0,0 0 0,0 0 0,0 0 0,0 0 0,0 0 0,-1 0 0,1 0 0,0 0 0,0 0 0,0 0 0,0 0 0,0 0 0,0 0 0,0 0 0,-1 0 0,1 1 0,0-1 0,0 0 0,0 0 0,0 0 0,0 0 0,0 0 0,0 0 0,0 0 0,0 0 0,0 0 0,-1 0 0,1 0 0,0 1 0,0-1 0,0 0 0,0 0 0,0 0 0,0 0 0,0 0 0,0 0 0,0 0 0,0 0 0,0 1 0,0-1 0,0 0 0,0 0 0,0 0 0,0 0 0,0 0 0,0 0 0,0 0 0,0 1 0,0-1 0,0 0 0,0 0 0,0 0 0,0 0 0,0 0 0,1 0 0,-1 0 0,0 0 0,0 1 0,0-1 0,0 0 0,0 0 0,0 0 0,0 0 0,0 0 0,13 8 0,20 4 0,75 16 0,-63-19 0,0 3 0,-1 1 0,-1 2 0,0 2 0,50 28 0,-91-44 0,0 1 0,0-1 0,0 0 0,0 1 0,0-1 0,0 1 0,0 0 0,-1 0 0,1 0 0,0-1 0,-1 2 0,0-1 0,1 0 0,-1 0 0,0 0 0,0 1 0,0-1 0,0 0 0,0 5 0,-1-5 0,0 0 0,-1 0 0,1 0 0,-1 0 0,0-1 0,1 1 0,-1 0 0,0 0 0,0 0 0,0-1 0,0 1 0,0 0 0,-1-1 0,1 1 0,0-1 0,-1 1 0,1-1 0,-1 0 0,0 1 0,1-1 0,-1 0 0,0 0 0,0 0 0,-3 1 0,-66 29 0,-2-3 0,0-2 0,-89 17 0,-16 6 0,175-48 0,-36 10 0,29-10 0,24-10 0,7 0-1365,2 1-5461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8:22.6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4941 544 24575,'-417'-35'0,"211"11"0,-1037-68 0,-239-14 0,776 45 0,648 57 0,-564-26 0,614 29 0,-1 1 0,1-1 0,-1-1 0,1 0 0,0 0 0,0 0 0,0-1 0,0-1 0,0 1 0,0-1 0,1 0 0,0-1 0,0 0 0,0 0 0,1 0 0,-10-11 0,15 15 0,0 1 0,0-1 0,0 0 0,0 0 0,1 0 0,-1 0 0,0 0 0,1 0 0,-1 0 0,1 0 0,-1 0 0,1 0 0,0 0 0,-1 0 0,1 0 0,0-1 0,0 1 0,0 0 0,-1 0 0,1 0 0,0 0 0,1 0 0,-1-1 0,0 1 0,1-1 0,-1 0 0,2 0 0,-1 1 0,0-1 0,0 0 0,0 1 0,1 0 0,-1-1 0,1 1 0,-1 0 0,1 0 0,0-1 0,-1 1 0,4-1 0,7-3 0,1 0 0,0 1 0,20-5 0,-24 7 0,162-51 0,-242 69 0,-53 15 0,106-26 0,1 1 0,-1 1 0,1 0 0,-28 18 0,44-25 0,0 1 0,-1 0 0,1 0 0,0 0 0,0 0 0,-1 0 0,1 0 0,0 0 0,0 0 0,0 1 0,0-1 0,0 0 0,1 1 0,-1-1 0,0 0 0,1 1 0,-1-1 0,0 1 0,1-1 0,0 1 0,-1 0 0,1-1 0,0 4 0,1-3 0,-1 0 0,1 0 0,0 1 0,0-1 0,0 0 0,0 0 0,0 0 0,0 0 0,1 0 0,-1 0 0,1-1 0,-1 1 0,1 0 0,3 1 0,7 7 0,1-1 0,1-1 0,26 12 0,-33-17 0,292 138-1365,-284-133-5461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44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476 170 24575,'-7'-17'0,"0"1"0,-1 1 0,-1 0 0,-1 0 0,0 0 0,-1 1 0,-13-13 0,21 24 0,-1-1 0,1 1 0,-1 0 0,1 1 0,-1-1 0,0 0 0,0 1 0,0 0 0,0 0 0,-1 0 0,1 1 0,0 0 0,-1-1 0,1 1 0,-1 1 0,0-1 0,1 1 0,-1 0 0,1 0 0,-1 0 0,0 0 0,1 1 0,-1 0 0,1 0 0,-1 0 0,1 1 0,0-1 0,-1 1 0,1 0 0,0 0 0,-6 5 0,-8 6 0,1 1 0,1 0 0,0 1 0,1 1 0,0 1 0,2 0 0,-21 34 0,17-21 0,0 0 0,3 1 0,0 1 0,-11 42 0,20-54 0,1 0 0,0 1 0,2-1 0,0 1 0,1 0 0,2-1 0,0 1 0,1 0 0,1-1 0,0 1 0,2-1 0,13 37 0,-13-46 0,0 0 0,0-1 0,1 1 0,0-1 0,1-1 0,0 1 0,0-1 0,1-1 0,1 1 0,-1-1 0,1-1 0,0 1 0,1-1 0,0-1 0,0 0 0,0-1 0,1 0 0,0 0 0,0-1 0,0 0 0,0-1 0,1 0 0,-1-1 0,13 0 0,-10-1 0,-1-1 0,1 0 0,0-2 0,-1 1 0,0-2 0,1 0 0,-1 0 0,0-1 0,19-9 0,-24 9 0,1 0 0,-1 0 0,0-1 0,-1 0 0,1 0 0,-1-1 0,0 0 0,-1-1 0,1 1 0,-1-1 0,0 0 0,-1-1 0,0 0 0,8-15 0,-11 20 0,-1-1 0,1 1 0,-1-1 0,0 0 0,0 1 0,-1-1 0,1 0 0,-1 0 0,0 1 0,0-1 0,-1-7 0,1 9 0,-1 0 0,1 0 0,-1 1 0,0-1 0,1 0 0,-1 1 0,0-1 0,0 0 0,-1 1 0,1 0 0,0-1 0,0 1 0,-1-1 0,1 1 0,-1 0 0,1 0 0,-3-1 0,-5-2 0,0 1 0,0 0 0,0 1 0,0 0 0,0 0 0,-1 1 0,-13 0 0,-23-5 0,46 6 0,0 0 0,0 0 0,-1 0 0,1 0 0,0 0 0,0 0 0,0 0 0,-1 0 0,1 0 0,0 0 0,0 0 0,0 0 0,-1 0 0,1 0 0,0 0 0,0 0 0,0 0 0,0 0 0,-1 0 0,1 0 0,0 0 0,0 0 0,0 0 0,0-1 0,-1 1 0,1 0 0,0 0 0,0 0 0,0 0 0,0 0 0,0-1 0,-1 1 0,1 0 0,0 0 0,0 0 0,0 0 0,0-1 0,0 1 0,0 0 0,0 0 0,0 0 0,0 0 0,0-1 0,0 1 0,0 0 0,0 0 0,0 0 0,0-1 0,0 1 0,0 0 0,0 0 0,0 0 0,0-1 0,0 1 0,0 0 0,0 0 0,0 0 0,0 0 0,1-1 0,-1 1 0,0 0 0,0 0 0,0 0 0,0 0 0,0 0 0,0-1 0,1 1 0,-1 0 0,22-10 0,31-5 0,-51 14 0,1 1 0,-1-1 0,0 1 0,1 0 0,-1 0 0,0 0 0,0 0 0,1 0 0,-1 0 0,0 1 0,0-1 0,1 1 0,-1 0 0,0-1 0,0 1 0,0 0 0,0 0 0,0 0 0,0 1 0,0-1 0,0 0 0,0 1 0,-1-1 0,3 4 0,0 0 0,-2 1 0,1 0 0,0-1 0,-1 1 0,0 0 0,-1 1 0,2 6 0,-1-6 0,-2-7-41,0 1 0,0-1-1,0 0 1,0 1-1,0-1 1,0 1 0,0-1-1,0 1 1,0-1 0,0 0-1,1 1 1,-1-1-1,0 1 1,0-1 0,0 0-1,1 1 1,-1-1 0,0 0-1,1 1 1,-1-1-1,0 0 1,1 1 0,-1-1-1,0 0 1,1 0 0,-1 1-1,1-1 1,-1 0-1,0 0 1,1 0 0,-1 0-1,1 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8:26.1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4 24575,'54'1'0,"245"-3"0,-298 2 0,1-1 0,-1 1 0,1-1 0,-1 1 0,1 0 0,0 0 0,-1 0 0,1 0 0,0 0 0,-1 0 0,1 0 0,-1 0 0,1 0 0,0 1 0,-1-1 0,1 1 0,-1 0 0,1-1 0,-1 1 0,1 0 0,-1 0 0,2 1 0,-3 1 0,0 0 0,0 0 0,0 0 0,-1 0 0,1 1 0,-1-1 0,0 0 0,0 0 0,0-1 0,0 1 0,-3 4 0,3-3 0,-6 19 0,1 0 0,1 1 0,1-1 0,2 1 0,0 0 0,2 40 0,-3 35 0,3-97 0,0-1 0,0 1 0,0 0 0,0-1 0,-1 1 0,1 0 0,-1-1 0,1 1 0,-1 0 0,0-1 0,0 1 0,1-1 0,-1 1 0,0-1 0,0 1 0,-1-1 0,1 0 0,0 0 0,0 1 0,-1-1 0,1 0 0,0 0 0,-1 0 0,1 0 0,-1-1 0,1 1 0,-1 0 0,0-1 0,1 1 0,-1-1 0,0 1 0,1-1 0,-4 0 0,-5 1 0,-1-2 0,1 1 0,0-1 0,-20-5 0,-9-1 0,-33 4 0,30 1 0,-73-10 0,83 8 0,26 5 0,1-1 0,-1-1 0,0 1 0,1-1 0,-1 0 0,1 0 0,-1-1 0,1 0 0,-1 1 0,1-2 0,-7-3 0,12 5 0,0 1 0,0 0 0,0-1 0,0 1 0,0-1 0,1 1 0,-1-1 0,0 1 0,0 0 0,1-1 0,-1 1 0,0 0 0,0-1 0,1 1 0,-1 0 0,0-1 0,1 1 0,-1 0 0,1 0 0,-1-1 0,0 1 0,1 0 0,-1 0 0,1 0 0,-1-1 0,1 1 0,-1 0 0,0 0 0,1 0 0,-1 0 0,1 0 0,0 0 0,25-8 0,-19 6 0,17-4 0,0 1 0,1 1 0,-1 1 0,1 1 0,42 3 0,34-4 0,-97 3 0,0-1 0,1 1 0,-1-1 0,0-1 0,0 1 0,0-1 0,0 1 0,0-1 0,0 0 0,-1 0 0,1-1 0,0 1 0,-1-1 0,0 0 0,0 0 0,0 0 0,4-4 0,1-6 0,1 1 0,-2-1 0,11-24 0,12-22 0,-28 57 0,0 0 0,0 0 0,-1-1 0,1 1 0,-1 0 0,0-1 0,1 1 0,-1-1 0,-1 1 0,1-1 0,0 0 0,0 1 0,-1-1 0,0 0 0,1 0 0,-1 1 0,0-1 0,-1 0 0,1 0 0,-1-3 0,-1 4 0,1 0 0,-1 0 0,0 0 0,0 0 0,0 1 0,0-1 0,0 1 0,0-1 0,0 1 0,0 0 0,-1 0 0,1 0 0,0 0 0,-1 0 0,1 1 0,-1-1 0,1 1 0,-1-1 0,1 1 0,-1 0 0,0 0 0,-2 0 0,-74-2 0,37 2 0,-68-10 0,98 8 0,-1 0 0,1 1 0,0 1 0,0 0 0,-1 0 0,1 1 0,0 1 0,0 0 0,-21 7 0,54-4 0,16-3 0,266-3 0,-303 1 0,0 0 0,0 0 0,-1 1 0,1-1 0,0 0 0,0 0 0,0 0 0,0 0 0,0 0 0,0 0 0,0 0 0,0 0 0,0 0 0,0 0 0,0 0 0,0 0 0,0 0 0,0 0 0,0 0 0,0 1 0,0-1 0,0 0 0,0 0 0,0 0 0,0 0 0,0 0 0,0 0 0,0 0 0,0 0 0,0 0 0,0 0 0,0 0 0,0 0 0,0 0 0,0 0 0,0 1 0,0-1 0,0 0 0,1 0 0,-1 0 0,0 0 0,0 0 0,0 0 0,0 0 0,0 0 0,0 0 0,0 0 0,0 0 0,0 0 0,0 0 0,0 0 0,-11 6 0,-18 5 0,-7-7 0,-67-1 0,76-4 0,0 2 0,1 0 0,-1 2 0,-47 11 0,141 3 0,-22-12 0,66 1 0,-15-2 0,-95-4 0,1 0 0,0 0 0,-1 0 0,1 0 0,-1 0 0,1 0 0,-1 1 0,1-1 0,0 0 0,-1 1 0,1-1 0,-1 1 0,1 0 0,-1 0 0,0-1 0,3 3 0,-4-2 0,0-1 0,-1 1 0,1 0 0,0-1 0,-1 1 0,1 0 0,0-1 0,-1 1 0,1-1 0,-1 1 0,1-1 0,-1 1 0,1-1 0,-1 1 0,1-1 0,-1 1 0,1-1 0,-1 0 0,0 1 0,1-1 0,-1 0 0,0 1 0,1-1 0,-2 0 0,-57 20 0,-126 15 0,161-28 0,24-7 0,-1 0 0,1 0 0,0 0 0,0 0 0,0 0 0,0 0 0,0 0 0,-1 1 0,1-1 0,0 0 0,0 0 0,0 0 0,0 0 0,0 1 0,0-1 0,0 0 0,0 0 0,0 0 0,0 0 0,0 1 0,0-1 0,0 0 0,0 0 0,0 0 0,0 0 0,0 1 0,0-1 0,0 0 0,0 0 0,0 0 0,0 1 0,0-1 0,0 0 0,0 0 0,0 0 0,0 0 0,0 1 0,1-1 0,-1 0 0,0 0 0,0 0 0,0 0 0,0 0 0,0 0 0,0 1 0,1-1 0,-1 0 0,0 0 0,0 0 0,0 0 0,0 0 0,1 0 0,3 2 0,0 0 0,0-1 0,0 0 0,0 0 0,0 0 0,0 0 0,1 0 0,4-1 0,78 0 0,-62-1 0,0 0 0,1 2 0,-1 1 0,1 1 0,30 8 0,-57-11 0,1 0 0,0 0 0,0 1 0,0-1 0,0 0 0,0 0 0,0 0 0,0 0 0,0 0 0,0 0 0,0 1 0,0-1 0,0 0 0,0 0 0,0 0 0,0 0 0,0 0 0,0 1 0,0-1 0,0 0 0,0 0 0,0 0 0,0 0 0,0 0 0,0 1 0,0-1 0,0 0 0,0 0 0,0 0 0,0 0 0,0 0 0,0 0 0,1 1 0,-1-1 0,0 0 0,0 0 0,0 0 0,0 0 0,0 0 0,0 0 0,0 0 0,1 0 0,-1 0 0,0 0 0,0 0 0,0 1 0,1-1 0,-27 3 0,-35-1 0,-145-3 0,260 1 0,1 2 0,107 19 0,-162-21 0,0 0 0,0 0 0,0 0 0,0 0 0,0 0 0,0 0 0,0 0 0,0 0 0,-1 0 0,1 0 0,0 0 0,0 0 0,0 0 0,0 0 0,0 0 0,0 1 0,0-1 0,0 0 0,0 0 0,0 0 0,0 0 0,0 0 0,0 0 0,0 0 0,-1 0 0,1 0 0,0 0 0,0 0 0,0 0 0,0 1 0,0-1 0,0 0 0,0 0 0,0 0 0,0 0 0,0 0 0,0 0 0,0 0 0,0 0 0,0 0 0,0 0 0,0 1 0,0-1 0,0 0 0,0 0 0,0 0 0,0 0 0,1 0 0,-1 0 0,0 0 0,0 0 0,0 0 0,0 0 0,0 0 0,0 1 0,0-1 0,0 0 0,0 0 0,0 0 0,0 0 0,0 0 0,-14 6 0,-19 3 0,-33-3 0,-107-3 0,368 19 0,-144-23-1365,-29-4-5461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8:30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768 129 24575,'-88'-35'0,"81"31"0,0 0 0,1-1 0,-1 1 0,1-1 0,1-1 0,-11-10 0,13 12 0,-1 0 0,1 0 0,-1 0 0,0 0 0,0 1 0,-1 0 0,1 0 0,-1 0 0,1 0 0,-1 1 0,0-1 0,0 1 0,0 1 0,0-1 0,0 1 0,-10-2 0,-7 3 0,0 0 0,0 2 0,0 0 0,-28 7 0,22-3 0,0-2 0,-30 1 0,-34-7 0,-67 4 0,157-2 0,1 0 0,-1 0 0,0 1 0,1-1 0,-1 0 0,0 1 0,1 0 0,-1-1 0,1 1 0,-1 0 0,1 0 0,-1 0 0,1 0 0,0 0 0,-1 0 0,1 0 0,0 1 0,0-1 0,0 0 0,0 1 0,0-1 0,0 1 0,0-1 0,0 1 0,1-1 0,-1 1 0,1 0 0,-1-1 0,1 1 0,0 0 0,-1-1 0,1 1 0,0 1 0,0 9 0,0 0 0,1 0 0,0 0 0,3 12 0,1 13 0,-3 167 0,-2-202 0,0-1 0,0 1 0,1-1 0,-1 1 0,0-1 0,1 1 0,-1-1 0,1 1 0,0-1 0,-1 1 0,1-1 0,0 0 0,0 1 0,0-1 0,0 0 0,0 0 0,0 0 0,0 1 0,0-1 0,0 0 0,1-1 0,-1 1 0,0 0 0,1 0 0,-1 0 0,0-1 0,1 1 0,2 0 0,3 0 0,1 0 0,-1 0 0,0-1 0,1 0 0,8-1 0,26 1 0,28 9 0,1-3 0,0-3 0,98-9 0,-160 5 0,-1 0 0,1 0 0,0-1 0,0 0 0,-1-1 0,1 0 0,-1 0 0,0-1 0,0 0 0,9-6 0,-13 7 0,0 0 0,0-1 0,0 0 0,-1 0 0,1 0 0,-1 0 0,0 0 0,0-1 0,-1 1 0,1-1 0,-1 0 0,0 1 0,-1-1 0,1 0 0,-1 0 0,0-1 0,0 1 0,0-8 0,1-53 0,-2 41 0,1 1 0,5-27 0,-6 50 0,0-1 0,0 1 0,0-1 0,0 1 0,0-1 0,0 1 0,-1-1 0,1 1 0,-1-1 0,1 1 0,-1-1 0,1 1 0,-1 0 0,0-1 0,0 1 0,1 0 0,-1 0 0,0 0 0,0-1 0,0 1 0,-1 0 0,1 0 0,0 0 0,0 0 0,0 1 0,-1-1 0,1 0 0,-1 1 0,1-1 0,0 0 0,-1 1 0,1 0 0,-1-1 0,1 1 0,-1 0 0,1 0 0,-1 0 0,1 0 0,-3 0 0,-11-2 0,-1 2 0,0 0 0,-16 2 0,13 0 0,-144-3 0,-77 5 0,236-4 0,0 0 0,-1 1 0,1-1 0,0 1 0,0 0 0,-1 0 0,1 1 0,0-1 0,0 1 0,-4 3 0,8-5 0,0 1 0,1 0 0,-1-1 0,1 1 0,-1-1 0,1 1 0,0-1 0,-1 1 0,1-1 0,-1 0 0,1 1 0,0-1 0,-1 0 0,1 1 0,0-1 0,-1 0 0,1 0 0,0 0 0,0 0 0,-1 1 0,1-1 0,0 0 0,0 0 0,-1-1 0,1 1 0,1 0 0,26 3 0,137 10 0,46 0 0,-413 1 0,104-6 0,74-6 0,21-1 0,7-1 0,86-3 0,153 6 0,-242-3 0,1 0 0,-1 0 0,0 0 0,1 0 0,-1 0 0,1 0 0,-1 0 0,0 1 0,0-1 0,1 1 0,-1-1 0,0 1 0,0-1 0,1 1 0,-1 0 0,0 0 0,0 0 0,0-1 0,0 1 0,1 1 0,-2-1 0,-1 0 0,1 0 0,-1 0 0,1-1 0,-1 1 0,0 0 0,1-1 0,-1 1 0,0 0 0,1-1 0,-1 1 0,0-1 0,0 1 0,1-1 0,-1 1 0,0-1 0,0 0 0,0 1 0,0-1 0,0 0 0,0 0 0,1 1 0,-1-1 0,0 0 0,0 0 0,0 0 0,0 0 0,0 0 0,-1-1 0,-280 28 0,262-27 0,15 0 0,0 0 0,0 0 0,0 0 0,-1 1 0,1-1 0,1 1 0,-9 3 0,13-4 0,0 0 0,0 0 0,1 0 0,-1 0 0,0 0 0,0 0 0,0 0 0,1 0 0,-1 0 0,0 0 0,0 0 0,0 1 0,0-1 0,1 0 0,-1 0 0,0 0 0,0 0 0,0 0 0,0 0 0,1 1 0,-1-1 0,0 0 0,0 0 0,0 0 0,0 1 0,0-1 0,0 0 0,0 0 0,0 0 0,0 1 0,0-1 0,1 0 0,-1 0 0,0 0 0,0 1 0,0-1 0,0 0 0,0 0 0,0 0 0,-1 1 0,1-1 0,0 0 0,0 0 0,0 0 0,0 1 0,0-1 0,0 0 0,0 0 0,0 0 0,0 1 0,-1-1 0,1 0 0,0 0 0,0 0 0,0 0 0,0 0 0,0 1 0,-1-1 0,1 0 0,0 0 0,0 0 0,0 0 0,-1 0 0,1 0 0,18 5 0,129 10 0,-80-9 0,74 15 0,-130-20 0,26 7 0,-36-8 0,0 0 0,0 0 0,0 0 0,0 0 0,0 1 0,0-1 0,0 0 0,-1 1 0,1-1 0,0 1 0,0-1 0,0 1 0,0-1 0,0 1 0,-1-1 0,1 1 0,0 0 0,-1 0 0,1-1 0,0 1 0,-1 0 0,1 0 0,-1 0 0,1-1 0,0 3 0,-3-2 0,0 0 0,1 1 0,-1-1 0,0 0 0,0 0 0,1 0 0,-1 0 0,0 0 0,0 0 0,0 0 0,0-1 0,0 1 0,-1-1 0,1 0 0,0 1 0,0-1 0,0 0 0,0 0 0,-3-1 0,2 2 0,-247 20 0,166-16 0,81-5 0,9 0 0,37 0 0,64 0-1365,-84 0-5461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8:32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0 194 24575,'4'3'0,"-1"-1"0,1 1 0,0-1 0,0 0 0,0 0 0,0 0 0,0-1 0,0 1 0,0-1 0,1 0 0,-1 0 0,7 0 0,59 2 0,-50-3 0,66 0 0,739-2 0,-547-10 0,133-1 0,-323 14 0,-28 2 0,0-4 0,0-1 0,69-14 0,-73 9 0,0 1 0,1 3 0,78 7 0,-19-2 0,-52 1 0,-43-1 0,0-1 0,0-1 0,1-1 0,-1 0 0,30-7 0,-51 8 0,1 0 0,-1 0 0,1 0 0,-1 0 0,1 0 0,-1-1 0,1 1 0,-1 0 0,1 0 0,-1 0 0,0 0 0,1-1 0,-1 1 0,1 0 0,-1 0 0,1-1 0,-1 1 0,0 0 0,1-1 0,-1 1 0,0-1 0,1 1 0,-1 0 0,0-1 0,0 1 0,1-1 0,-1 1 0,0-1 0,0 1 0,0-1 0,0 1 0,0 0 0,1-1 0,-1 1 0,0-2 0,-14-11 0,-27-6 0,-240-57 0,179 52 0,100 24 0,-3-1 0,0 0 0,0-1 0,0 1 0,0-1 0,1 0 0,-1 0 0,1 0 0,-6-4 0,84 23 0,-2 6 0,-2 4 0,-2 3 0,79 45 0,-144-74 0,-2 0 0,1 1 0,0-1 0,0 0 0,0 1 0,0-1 0,-1 1 0,1-1 0,-1 1 0,1 0 0,-1-1 0,0 1 0,1 0 0,0 3 0,-2-4 0,0 0 0,0-1 0,0 1 0,0 0 0,0 0 0,0 0 0,0 0 0,0-1 0,0 1 0,0 0 0,0 0 0,-1 0 0,1-1 0,0 1 0,-1 0 0,1 0 0,-1-1 0,1 1 0,-1 0 0,1-1 0,-1 1 0,1-1 0,-1 1 0,0 0 0,0 0 0,-7 4 0,0-1 0,1 0 0,-2-1 0,1 1 0,-14 3 0,-146 33 0,109-29 0,-92 32 0,147-40-18,10-1 55,11-1-1262,-17-1 1066,22 0-6667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05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623 32 24575,'-107'2'0,"-163"-5"0,106-27 0,163 29 0,0 1 0,0 0 0,0 0 0,0 0 0,0 0 0,0 0 0,0 0 0,0 1 0,1-1 0,-1 0 0,0 0 0,0 1 0,0-1 0,0 1 0,0-1 0,0 1 0,0-1 0,0 1 0,1-1 0,-1 1 0,0 0 0,0-1 0,1 1 0,-1 0 0,1 0 0,-1-1 0,0 1 0,1 0 0,-1 0 0,1 0 0,0 0 0,-1 0 0,1 0 0,0 0 0,0 0 0,-1 0 0,1 0 0,0 0 0,0 0 0,0 2 0,7 51 0,-2-29 0,-1 205 0,-4-228 0,0-1 0,0 1 0,1 0 0,-1 0 0,1 0 0,0 0 0,-1-1 0,1 1 0,0 0 0,0-1 0,0 1 0,0-1 0,1 1 0,-1-1 0,0 1 0,0-1 0,1 0 0,-1 0 0,1 1 0,0-1 0,-1 0 0,1 0 0,-1-1 0,1 1 0,0 0 0,0 0 0,3 0 0,5 1 0,0 0 0,1-1 0,0 0 0,11-1 0,2 1 0,92 14 0,-70-8 0,78 3 0,-110-10 0,0 0 0,0-1 0,0-1 0,-1-1 0,1 1 0,-1-2 0,0 0 0,0-1 0,0 0 0,13-8 0,-24 12 0,0 0 0,-1 0 0,1 0 0,0-1 0,-1 1 0,1 0 0,-1-1 0,0 1 0,1-1 0,-1 0 0,0 1 0,0-1 0,0 0 0,0 0 0,0 1 0,0-1 0,-1 0 0,1 0 0,-1 0 0,1 0 0,-1 0 0,0 0 0,0 0 0,0 0 0,0 0 0,0 0 0,0 0 0,0 0 0,-1 0 0,0-3 0,-2-6 0,-1 1 0,-1-1 0,0 1 0,-9-16 0,-8-15 0,10 5 0,2 1 0,-7-46 0,17 80 0,0 0 0,0 1 0,0-1 0,0 0 0,0 0 0,0 1 0,0-1 0,-1 0 0,1 1 0,0-1 0,0 1 0,-1-1 0,1 0 0,0 1 0,-1-1 0,1 1 0,0-1 0,-1 0 0,1 1 0,-1-1 0,1 1 0,-1 0 0,1-1 0,-1 1 0,1-1 0,-1 1 0,1 0 0,-1-1 0,0 1 0,1 0 0,-1 0 0,0-1 0,1 1 0,-1 0 0,0 0 0,1 0 0,-1 0 0,0 0 0,1 0 0,-1 0 0,0 0 0,1 0 0,-1 0 0,-1 1 0,-32 18 0,11-4 0,-2-7 0,0 0 0,-1-2 0,0-1 0,0-1 0,-46 2 0,-124-8 0,139 0 0,189 4 0,156-4 0,-253-2 0,62-14 0,-220 15 0,-104 16 0,-15 0 0,333-15 0,-45-1 0,0 2 0,0 2 0,0 2 0,76 14 0,-120-17 0,-1 1 0,0-1 0,1 0 0,-1 0 0,1 0 0,-1 1 0,0-1 0,1 1 0,-1-1 0,0 1 0,1-1 0,-1 1 0,0 0 0,0 0 0,0 0 0,0-1 0,1 1 0,-1 0 0,0 0 0,-1 1 0,1-1 0,0 0 0,0 0 0,1 3 0,-3-3 0,0 0 0,0 0 0,1 1 0,-1-1 0,0 0 0,0 0 0,0 0 0,-1 0 0,1 0 0,0 0 0,0-1 0,-1 1 0,1 0 0,0 0 0,-1-1 0,1 1 0,0-1 0,-3 1 0,-14 5 0,0-2 0,-28 5 0,-23-4 0,-78-5 0,118 0 0,152 11 0,38 3 0,39-15 0,-556 27 0,329-25 0,-1 0 0,2 2 0,-49 11 0,141-8 0,58-8 0,138 4 0,-261-2 0,0 0 0,0-1 0,0 1 0,0 0 0,0 0 0,0 0 0,-1 0 0,1 0 0,0 0 0,0 1 0,0-1 0,0 0 0,0 0 0,0 1 0,0-1 0,0 1 0,0-1 0,0 0 0,-1 1 0,1 0 0,0-1 0,0 1 0,-1-1 0,1 1 0,0 0 0,-1 0 0,1-1 0,0 1 0,0 1 0,-2-1 0,-1 0 0,1 0 0,0 0 0,0 0 0,-1 0 0,1 0 0,-1-1 0,1 1 0,0-1 0,-1 1 0,1-1 0,-1 1 0,0-1 0,1 0 0,-1 1 0,1-1 0,-1 0 0,-1 0 0,-91 10 0,6 0 0,-102-2 0,615-8 0,-807 0 0,363 2 0,23 4 0,32 5 0,31-5 0,-1-2 0,109-9 0,-137-4 0,-30 2 0,-27 1 0,-46 2 0,-1 4 0,1 1 0,-92 16 0,87-9 0,198-10 0,-79 3 0,99-9 0,-65-5 0,-225 10 0,-77 22 0,213-18 0,2 0 0,0-1 0,0 1 0,0-1 0,0 0 0,0 0 0,1-1 0,-1 1 0,0-1 0,0 0 0,-7-2 0,11 3 0,0 0 0,-1-1 0,1 1 0,0 0 0,0 0 0,-1 0 0,1-1 0,0 1 0,0 0 0,-1 0 0,1-1 0,0 1 0,0 0 0,0-1 0,-1 1 0,1 0 0,0-1 0,0 1 0,0 0 0,0-1 0,0 1 0,0 0 0,0-1 0,0 1 0,0 0 0,0-1 0,0 1 0,0-1 0,0 1 0,0 0 0,0-1 0,0 1 0,0 0 0,0-1 0,1 1 0,-1 0 0,0-1 0,24-19 0,12 1 0,2 2 0,0 1 0,1 2 0,63-13 0,14-6 0,-113 30 0,-10 1 0,-24 0 0,-42 0 0,-88 16 0,29-1 0,130-14 0,6-1 0,17-4 0,28-5 0,26 4 0,0 3 0,121 9 0,-194-5 0,-1 0 0,0 0 0,1 0 0,-1 0 0,0 0 0,1 0 0,-1 0 0,0 1 0,1-1 0,-1 0 0,0 1 0,1-1 0,-1 1 0,0 0 0,0-1 0,0 1 0,0 0 0,0-1 0,0 1 0,0 0 0,0 0 0,1 1 0,-2-1 0,0 0 0,0 0 0,-1 0 0,1 0 0,0 0 0,-1 0 0,1 0 0,-1 0 0,1 0 0,-1 0 0,0-1 0,1 1 0,-1 0 0,0 0 0,1-1 0,-1 1 0,0 0 0,0-1 0,0 1 0,1-1 0,-3 1 0,-8 6 0,0-1 0,0-1 0,-18 6 0,-96 24 0,-150 22 0,553-84 0,-216 19 0,-48 5 0,1 0 0,-1 2 0,1 0 0,27 1 0,-42 0 0,0 0 0,1 0 0,-1-1 0,0 1 0,0 0 0,1 0 0,-1 0 0,0 0 0,1 0 0,-1 0 0,0 0 0,0 0 0,1 0 0,-1 0 0,0 0 0,1 0 0,-1 0 0,0 0 0,0 0 0,1 1 0,-1-1 0,0 0 0,0 0 0,1 0 0,-1 0 0,0 0 0,0 1 0,1-1 0,-1 0 0,0 0 0,0 0 0,0 1 0,1-1 0,-1 0 0,0 0 0,0 1 0,0-1 0,0 0 0,0 0 0,0 1 0,1-1 0,-1 0 0,0 1 0,0-1 0,0 0 0,0 0 0,0 1 0,-16 7 0,-26 5 0,-309 59 0,336-71 0,31-10 0,31-11 0,61-13-1365,-70 24-5461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06.4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232 21 24575,'3'-2'0,"0"-1"0,1 1 0,-1 0 0,1 0 0,-1 1 0,1-1 0,0 1 0,-1-1 0,1 1 0,0 0 0,0 1 0,0-1 0,0 1 0,0 0 0,0-1 0,0 2 0,4-1 0,-10 3 0,1 0 0,-1-1 0,-1 0 0,1 0 0,0 1 0,0-1 0,-1 0 0,1-1 0,-1 1 0,0 0 0,-4 1 0,-16 7 0,-1-1 0,0-1 0,-37 7 0,35-10 0,0 2 0,-47 19 0,72-26 0,0 1 0,0-1 0,0 1 0,1-1 0,-1 1 0,0-1 0,0 1 0,1 0 0,-1-1 0,1 1 0,-1 0 0,0 0 0,1 0 0,-1-1 0,1 1 0,0 0 0,-1 0 0,1 0 0,0 0 0,-1 0 0,1 0 0,0 0 0,0 0 0,0 0 0,0-1 0,0 1 0,0 0 0,0 0 0,0 0 0,0 0 0,1 0 0,-1 0 0,0 0 0,0 0 0,1 0 0,-1 0 0,1 0 0,-1-1 0,1 1 0,-1 0 0,1 0 0,-1-1 0,1 1 0,0 0 0,0-1 0,-1 1 0,1 0 0,1 0 0,43 38 0,-38-33 0,28 19 0,54 30 0,12 7 0,-65-39 0,-35-22 0,1 0 0,0 0 0,0 0 0,0-1 0,1 1 0,-1 0 0,0-1 0,0 1 0,0-1 0,0 0 0,1 0 0,-1 0 0,0 0 0,0 0 0,5-1 0,-11-10-1365,-3 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09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173 277 24575,'2'-28'0,"7"-47"0,-5 58 0,-1 0 0,-1-1 0,-1 1 0,0-1 0,-1 1 0,-1 0 0,-4-20 0,5 37 0,0-1 0,1 0 0,-1 1 0,0-1 0,0 1 0,0-1 0,0 1 0,0-1 0,-1 1 0,1-1 0,0 1 0,0-1 0,0 0 0,0 1 0,-1-1 0,1 1 0,0-1 0,0 1 0,-1-1 0,1 1 0,0 0 0,-1-1 0,1 1 0,0-1 0,-1 1 0,1 0 0,-1-1 0,1 1 0,-1 0 0,1-1 0,-1 1 0,0 0 0,-4 19 0,1 33 0,7 131 0,-6 118 0,-4-244 0,4-41 0,1 0 0,0 0 0,2 29 0,0-44 0,1 1 0,-1-1 0,0 1 0,0-1 0,0 1 0,1-1 0,-2 1 0,1-1 0,0 1 0,0-1 0,0 0 0,-1 1 0,1-1 0,0 1 0,-1-1 0,0 0 0,1 1 0,-1-1 0,0 0 0,0 0 0,1 1 0,-1-1 0,0 0 0,-2 2 0,1-3 0,1 0 0,-1 1 0,1-1 0,-1 0 0,0 0 0,1 0 0,-1 0 0,1 0 0,-1 0 0,1-1 0,-1 1 0,1 0 0,-1-1 0,1 0 0,-1 1 0,1-1 0,-1 0 0,-1-1 0,-6-3 0,0-1 0,0-1 0,1 0 0,-1 0 0,-9-12 0,10 10 0,1-2 0,0 1 0,1-1 0,0 0 0,0 0 0,1-1 0,-4-14 0,46 74 0,7 36 0,-35-62 0,2-1 0,0-1 0,20 27 0,-30-45 0,0-1 0,1 1 0,-1-1 0,1 1 0,-1-1 0,1 0 0,0 1 0,0-1 0,-1 0 0,1 0 0,0 0 0,0-1 0,0 1 0,0 0 0,0-1 0,0 1 0,0-1 0,0 0 0,0 0 0,0 0 0,4 0 0,-1-1 0,0 0 0,0 0 0,-1 0 0,1-1 0,0 0 0,-1 0 0,1 0 0,-1 0 0,5-4 0,2-2 0,-1 0 0,0-1 0,0 0 0,-1-1 0,0 0 0,10-15 0,0-3-341,-2-2 0,-1 0-1,20-50 1,-29 60-6485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10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81 24575,'1'-8'0,"-1"6"0,0-1 0,1 1 0,-1 0 0,0-1 0,0 1 0,-1 0 0,1 0 0,0-1 0,-1 1 0,1 0 0,-1-1 0,0 1 0,0 0 0,0 0 0,0 0 0,0 0 0,0 0 0,-2-2 0,2 4 0,1 0 0,-1 1 0,0-1 0,0 0 0,0 0 0,1 0 0,-1 1 0,0-1 0,0 0 0,0 1 0,1-1 0,-1 1 0,0-1 0,1 1 0,-1-1 0,0 1 0,1 0 0,-1-1 0,1 1 0,-1 0 0,1-1 0,-1 1 0,1 0 0,0 0 0,-1-1 0,1 1 0,-1 1 0,-14 27 0,14-26 0,-121 230 0,109-209 0,14-22 0,7-15 0,81-163 0,-76 154 0,-2-1 0,-1 0 0,9-29 0,-18 50 0,-1 1 0,0 0 0,0 0 0,1-1 0,-1 1 0,1 0 0,-1 0 0,1 0 0,-1 0 0,1 0 0,0-1 0,0 1 0,0 0 0,-1 1 0,1-1 0,0 0 0,0 0 0,0 0 0,0 0 0,0 1 0,0-1 0,1 1 0,-1-1 0,0 0 0,0 1 0,0 0 0,2-1 0,-1 1 0,0 1 0,0-1 0,1 0 0,-1 1 0,0 0 0,0-1 0,0 1 0,0 0 0,0 0 0,0 0 0,-1 1 0,1-1 0,0 0 0,2 3 0,8 7 0,-1 1 0,-1 0 0,13 18 0,-21-26 0,11 16 15,-1 0 0,9 25 0,-15-31-191,0 0 0,1-1-1,0 0 1,1 0 0,0-1-1,1 0 1,20 21 0,-14-22-6650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1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11 154 24575,'-1'0'0,"1"0"0,0 0 0,-1 0 0,1 1 0,0-1 0,-1 0 0,1 0 0,0 0 0,-1 0 0,1 0 0,0 0 0,-1-1 0,1 1 0,0 0 0,0 0 0,-1 0 0,1 0 0,0 0 0,-1 0 0,1 0 0,0-1 0,0 1 0,-1 0 0,1 0 0,0 0 0,0-1 0,-1 1 0,1 0 0,0 0 0,0-1 0,0 1 0,0 0 0,-1 0 0,1-1 0,0 1 0,0 0 0,0-1 0,0 1 0,0 0 0,0-1 0,0 1 0,0-1 0,8-14 0,18-11 0,-13 15 0,6-6 0,1 1 0,38-24 0,-53 37 0,0 1 0,0-1 0,0 1 0,1-1 0,-1 2 0,1-1 0,-1 0 0,1 1 0,-1 0 0,1 1 0,0-1 0,-1 1 0,1 0 0,0 0 0,-1 1 0,1 0 0,0 0 0,7 2 0,-12-2 0,1-1 0,0 1 0,-1 0 0,1 0 0,-1 0 0,1 0 0,-1 0 0,1 0 0,-1 0 0,0 0 0,0 0 0,1 1 0,-1-1 0,0 1 0,0-1 0,0 1 0,0-1 0,-1 1 0,1-1 0,0 1 0,-1 0 0,1 1 0,0 1 0,-1-1 0,0 1 0,0-1 0,0 1 0,-1-1 0,1 1 0,-1-1 0,1 1 0,-1-1 0,-3 6 0,-1 3 0,-1 0 0,0-1 0,-1 0 0,0 0 0,-10 10 0,2-3 0,0-2 0,-2 0 0,0 0 0,-32 21 0,38-30 0,11-7 0,27-9 0,-9 7 0,0 1 0,0 0 0,-1 2 0,21 2 0,-33-3 0,-1 0 0,0 1 0,1 0 0,-1 0 0,0 0 0,0 0 0,1 1 0,-1-1 0,0 1 0,0 0 0,-1 1 0,1-1 0,0 1 0,-1-1 0,1 1 0,-1 0 0,0 0 0,0 1 0,0-1 0,-1 1 0,1-1 0,2 6 0,-4-5 0,-1 0 0,1 0 0,-1 0 0,0 1 0,0-1 0,0 0 0,-1 0 0,1 0 0,-1 0 0,0 0 0,0 0 0,-1 0 0,1 0 0,-1 0 0,0-1 0,0 1 0,0 0 0,0-1 0,-1 0 0,-4 6 0,-4 4 0,0-1 0,-1 0 0,-24 19 0,-32 12 0,64-40 0,-1-1 0,1 0 0,-1 0 0,0-1 0,1 1 0,-1-1 0,0 0 0,0 0 0,0 0 0,0-1 0,0 0 0,0 0 0,-8-1 0,11 1-72,1-1 1,-1 0-1,1 1 0,-1-1 0,0 0 0,1 0 0,0 0 0,-1 0 1,1 0-1,0 0 0,-1 0 0,1 0 0,0-1 0,0 1 0,0 0 1,0-1-1,0 1 0,-1-3 0,-4-12-6754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15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98 24575,'13'-10'0,"1"1"0,-1 0 0,1 1 0,1 1 0,0 0 0,0 1 0,0 0 0,26-5 0,-20 5 0,-6 1 0,0 1 0,0 1 0,1 0 0,0 2 0,20-1 0,-32 2 0,-1 0 0,0 0 0,1 1 0,-1-1 0,0 1 0,1 0 0,-1 0 0,0 0 0,0 1 0,0-1 0,0 1 0,0-1 0,5 5 0,-7-5 0,1 1 0,-1 0 0,0 0 0,1 0 0,-1 0 0,0 0 0,0 1 0,-1-1 0,1 0 0,0 0 0,-1 1 0,1-1 0,-1 0 0,0 1 0,1-1 0,-1 0 0,0 1 0,-1-1 0,1 0 0,0 1 0,-1-1 0,0 3 0,-2 4 0,0 0 0,0 0 0,0 0 0,-1 0 0,-1-1 0,0 0 0,0 0 0,0 0 0,-8 8 0,-66 63 0,38-41 0,41-38 0,-1 1 0,0-1 0,1 1 0,-1 0 0,0-1 0,1 1 0,-1 0 0,1-1 0,-1 1 0,1 0 0,-1 0 0,1-1 0,0 1 0,-1 0 0,1 0 0,0 0 0,0 0 0,0 0 0,-1 0 0,1-1 0,0 1 0,0 0 0,0 0 0,0 0 0,1 0 0,-1 0 0,0 0 0,0 0 0,0-1 0,1 1 0,-1 0 0,0 0 0,1 0 0,-1-1 0,1 1 0,-1 0 0,1 0 0,-1-1 0,1 1 0,0 0 0,-1-1 0,1 1 0,0-1 0,-1 1 0,1-1 0,0 1 0,0-1 0,0 1 0,-1-1 0,1 0 0,0 1 0,0-1 0,0 0 0,0 0 0,1 0 0,64 16 0,-51-14 0,-4 0 0,-1 1 0,1 0 0,-1 1 0,1 0 0,-1 1 0,15 9 0,-22-12 0,0 0 0,0 0 0,0 0 0,0 1 0,-1-1 0,1 1 0,-1-1 0,0 1 0,0 0 0,0 0 0,0 0 0,0 0 0,-1 1 0,1-1 0,-1 0 0,0 1 0,0-1 0,0 0 0,0 1 0,-1 0 0,0-1 0,1 1 0,-1-1 0,-1 6 0,0-1 0,-1 0 0,0 0 0,0 0 0,-1-1 0,0 1 0,0 0 0,-1-1 0,0 0 0,0 0 0,0 0 0,-1-1 0,-1 1 0,1-1 0,-1 0 0,0 0 0,-7 5 0,-1-1 0,0 0 0,-1-2 0,0 1 0,0-2 0,-1 0 0,-32 9 0,45-14-50,-1-1-1,1 0 1,-1 0-1,0 0 0,0 0 1,0-1-1,1 1 1,-1-1-1,0 0 1,0 0-1,0 0 0,0-1 1,0 0-1,1 1 1,-1-1-1,0-1 1,1 1-1,-1 0 0,0-1 1,1 0-1,0 0 1,-1 0-1,1 0 1,0 0-1,0-1 1,-3-3-1,-5-10-6775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18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311 126 24575,'-1'-10'0,"1"1"0,-1 0 0,-1 0 0,0-1 0,0 1 0,-1 0 0,0 1 0,0-1 0,-1 0 0,0 1 0,-1 0 0,-6-9 0,11 17 0,-1 0 0,1 0 0,-1-1 0,1 1 0,-1 0 0,0 0 0,1 0 0,-1-1 0,1 1 0,-1 0 0,0 0 0,1 0 0,-1 0 0,1 0 0,-1 0 0,0 0 0,1 1 0,-1-1 0,1 0 0,-1 0 0,0 0 0,1 1 0,-1-1 0,1 0 0,-1 0 0,1 1 0,-1-1 0,1 0 0,-1 1 0,1-1 0,0 1 0,-1-1 0,1 1 0,-1-1 0,1 1 0,0-1 0,-1 1 0,1-1 0,0 1 0,0-1 0,0 1 0,-1-1 0,1 1 0,0 0 0,0 0 0,-9 30 0,3 12 0,3 0 0,3 68 0,1-60 0,-8 71 0,-3-30 0,3-1 0,10 171 0,9-179 0,-7-53 0,4 56 0,-9-84 0,-3 60 0,3-57 0,-1 0 0,1 0 0,-1-1 0,-1 1 0,1-1 0,-1 1 0,1-1 0,-1 1 0,-1-1 0,-3 7 0,5-11 0,0 0 0,0 0 0,0 1 0,1-1 0,-1 0 0,0 0 0,0 0 0,0 0 0,0 0 0,0-1 0,0 1 0,0 0 0,0 0 0,1 0 0,-1-1 0,0 1 0,0 0 0,0-1 0,0 1 0,1-1 0,-1 1 0,0-1 0,0 0 0,1 1 0,-1-1 0,1 0 0,-2 0 0,-25-23 0,23 19 0,-15-11 0,2-2 0,0-1 0,1 0 0,1-1 0,0-1 0,-14-28 0,0 6 0,26 39 0,10 11 0,10 11 0,6 9 0,-1 1 0,-2 2 0,0 0 0,-3 1 0,0 1 0,16 46 0,-31-74 0,-1-2 0,-1-1 0,1 1 0,-1-1 0,1 1 0,0 0 0,0-1 0,-1 0 0,1 1 0,0-1 0,1 1 0,-1-1 0,0 0 0,0 0 0,0 0 0,1 0 0,-1 0 0,1 0 0,-1 0 0,1 0 0,-1 0 0,1 0 0,-1-1 0,1 1 0,1 0 0,-1-2 0,0 1 0,0 0 0,0-1 0,0 0 0,0 1 0,0-1 0,0 0 0,0 0 0,0 0 0,-1 0 0,1 0 0,0 0 0,-1-1 0,1 1 0,-1-1 0,3-2 0,6-9 0,0-1 0,-2 0 0,14-26 0,-21 38 0,84-164 0,-75 148 0,-1 0 0,0-1 0,-1-1 0,-1 1 0,-1-1 0,-1-1 0,3-20 0,-4 21-1365,1 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4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30 276 24575,'0'-20'0,"1"11"0,-1 1 0,0 0 0,0-1 0,-1 1 0,0 0 0,0-1 0,-1 1 0,0 0 0,0 0 0,-5-11 0,3 20 0,0 12 0,1 14 0,16 197 0,0-38 0,6 139 0,-18-286 0,-4-30 0,-4-27 0,0-19 0,1-1 0,-1-37 0,1 10 0,-1-3 0,2-1 0,9-111 0,-1 142 0,3 1 0,1 0 0,1 0 0,2 0 0,2 1 0,22-48 0,-28 75 0,-1 0 0,2 1 0,-1-1 0,1 1 0,0 1 0,1-1 0,0 1 0,0 0 0,1 1 0,-1 0 0,1 1 0,1-1 0,-1 2 0,1-1 0,0 1 0,17-4 0,-22 6 0,-1 1 0,1 0 0,-1 0 0,1 1 0,-1-1 0,1 1 0,0 0 0,-1 0 0,1 1 0,-1-1 0,1 1 0,-1 0 0,1 0 0,-1 0 0,1 1 0,-1 0 0,0 0 0,0 0 0,0 0 0,0 0 0,0 1 0,-1 0 0,1 0 0,-1 0 0,1 0 0,-1 0 0,0 1 0,0 0 0,-1-1 0,1 1 0,-1 0 0,0 0 0,0 0 0,0 1 0,0-1 0,-1 0 0,0 1 0,0-1 0,1 9 0,-1-2 0,0 1 0,-1-1 0,0 1 0,-1 0 0,-1-1 0,0 1 0,0-1 0,-1 0 0,0 0 0,-1 0 0,-1 0 0,1 0 0,-2-1 0,1 0 0,-1 0 0,-1 0 0,-8 8 0,-5 7 0,-1-1 0,-2-1 0,0-1 0,-51 37 0,53-43 0,-40 24 0,57-38 0,0 0 0,0 0 0,0 0 0,-1-1 0,1 1 0,0-1 0,-1 0 0,1-1 0,-1 1 0,0-1 0,1 0 0,-9-1 0,4-2 0,21 2 0,23 2 0,-20 3 0,-1 0 0,0 1 0,0 1 0,0 0 0,-1 1 0,0 0 0,0 1 0,-1 0 0,0 1 0,0 1 0,-1 0 0,0 0 0,12 17 0,10 15 0,-2 2 0,35 68 0,-17-29 0,-40-74 103,-3-17-1571,-5-4-5358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19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44 24575,'0'-1'0,"0"1"0,0 0 0,0-1 0,0 1 0,0 0 0,0-1 0,0 1 0,0 0 0,0-1 0,0 1 0,0 0 0,0-1 0,0 1 0,0 0 0,0-1 0,0 1 0,-1 0 0,1 0 0,0-1 0,0 1 0,0 0 0,0-1 0,-1 1 0,1 0 0,0 0 0,0-1 0,-1 1 0,1 0 0,0 0 0,0 0 0,-1-1 0,1 1 0,0 0 0,-1 0 0,1 0 0,0 0 0,-1 0 0,1 0 0,0-1 0,-1 1 0,1 0 0,-16 9 0,-10 18 0,7 0 0,-25 49 0,-12 18 0,53-89 0,-5 5 0,1 0 0,1 0 0,0 0 0,0 0 0,-5 16 0,52-67 0,-24 16 0,0 0 0,-2 0 0,21-49 0,-22 43 0,2 0 0,24-37 0,-39 67 0,0-1 0,0 0 0,0 1 0,0-1 0,0 1 0,0-1 0,0 1 0,0 0 0,1-1 0,-1 1 0,0 0 0,1 0 0,0 0 0,-1 0 0,1 0 0,-1 0 0,1 0 0,0 1 0,0-1 0,-1 0 0,1 1 0,0 0 0,0-1 0,0 1 0,0 0 0,-1 0 0,1 0 0,0 0 0,0 0 0,0 1 0,0-1 0,-1 0 0,1 1 0,0-1 0,0 1 0,-1 0 0,1 0 0,0 0 0,-1-1 0,1 1 0,-1 1 0,1-1 0,-1 0 0,1 0 0,-1 1 0,0-1 0,0 0 0,0 1 0,2 3 0,8 9 0,-2 2 0,0-1 0,0 2 0,7 19 0,-8-16 0,2 1 0,8 18 0,1-2 0,25 38 0,-43-74-105,0 1 0,0 0 0,1-1 0,-1 1 0,0-1 0,1 0 0,-1 1 0,1-1 0,-1 0 0,1 0 0,0 0 0,2 1 0,5 0-6721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0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903 82 24575,'0'-3'0,"-1"1"0,0-1 0,0 1 0,0-1 0,0 1 0,0-1 0,0 1 0,-1 0 0,1-1 0,-1 1 0,0 0 0,1 0 0,-1 0 0,0 0 0,0 0 0,0 1 0,-1-1 0,1 1 0,0-1 0,-1 1 0,-2-1 0,-4-3 0,0 0 0,-1 1 0,0 1 0,-11-4 0,-8 3 0,0 0 0,-1 2 0,1 1 0,-1 1 0,1 2 0,-1 0 0,-40 10 0,42-4 0,0 2 0,0 0 0,1 1 0,1 2 0,0 1 0,1 1 0,0 1 0,1 1 0,-35 33 0,31-24 0,2 1 0,1 1 0,1 2 0,1 0 0,2 1 0,1 1 0,-17 37 0,32-56 0,0-1 0,0 1 0,1 0 0,1 0 0,0 1 0,1-1 0,0 1 0,1-1 0,1 1 0,1 16 0,0-22 0,0 0 0,1 0 0,0 0 0,0-1 0,1 1 0,0 0 0,0-1 0,1 1 0,0-1 0,0 0 0,1-1 0,0 1 0,0-1 0,0 0 0,1 0 0,0 0 0,0-1 0,8 6 0,8 2 0,0 0 0,1-2 0,1 0 0,0-2 0,0 0 0,1-2 0,0 0 0,1-2 0,48 4 0,-23-7 0,1-2 0,-1-1 0,0-4 0,52-10 0,-74 9-195,1-1 0,-2-2 0,1-1 0,-1-1 0,-1-1 0,45-28 0,-45 21-6631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0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0 960 24575,'2'-51'0,"2"0"0,2 1 0,25-98 0,64-141 0,-21 71 0,-67 182 0,-7 30 0,0 1 0,1-1 0,-1 0 0,2 1 0,-1 0 0,0-1 0,1 1 0,0 0 0,1 0 0,-1 0 0,4-5 0,-6 10 0,0-1 0,1 1 0,-1 0 0,0 0 0,1 1 0,-1-1 0,0 0 0,1 0 0,-1 0 0,0 0 0,1 0 0,-1 0 0,0 0 0,1 0 0,-1 1 0,0-1 0,0 0 0,1 0 0,-1 0 0,0 1 0,0-1 0,1 0 0,-1 0 0,0 1 0,0-1 0,0 0 0,1 0 0,-1 1 0,0-1 0,0 0 0,0 1 0,0-1 0,0 0 0,0 0 0,0 1 0,0-1 0,0 0 0,0 1 0,0-1 0,0 0 0,0 1 0,0-1 0,0 1 0,4 19 0,-3-17 0,30 210 0,39 187 0,-62-357 0,14 51 0,-20-89 0,0 0 0,0 0 0,0 0 0,0 0 0,1-1 0,-1 1 0,1-1 0,1 1 0,-1-1 0,1 0 0,-1 0 0,1-1 0,0 1 0,5 3 0,-7-6 0,0 0 0,0-1 0,1 1 0,-1 0 0,0-1 0,0 1 0,0-1 0,1 1 0,-1-1 0,0 0 0,0 0 0,1 0 0,-1-1 0,0 1 0,0 0 0,0-1 0,1 1 0,-1-1 0,0 0 0,0 0 0,0 0 0,0 0 0,0 0 0,0 0 0,0 0 0,-1-1 0,1 1 0,0-1 0,-1 0 0,1 1 0,-1-1 0,1 0 0,-1 0 0,0 1 0,2-5 0,5-8 0,0-1 0,0 1 0,8-29 0,-10 28 0,81-219 0,77-178 0,-117 287 0,-47 125-40,0 0 0,0 0 0,0 0 0,-1 0-1,1 0 1,0 0 0,0 0 0,0 0 0,0 0 0,0 0 0,0 0-1,0 0 1,0 0 0,-1 0 0,1 0 0,0 0 0,0 0-1,0 0 1,0 0 0,0 0 0,0 0 0,0 0 0,0-1 0,0 1-1,0 0 1,0 0 0,0 0 0,-1 0 0,1 0 0,0 0-1,0 0 1,0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0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92 24575,'1'-1'0,"0"0"0,1 0 0,-1-1 0,0 1 0,0-1 0,-1 1 0,1-1 0,0 1 0,0-1 0,-1 1 0,1-1 0,-1 0 0,1 1 0,-1-1 0,0 0 0,0 1 0,0-1 0,0 0 0,0 0 0,0 1 0,0-1 0,0 0 0,-1 1 0,1-1 0,-1 0 0,1 1 0,-1-1 0,1 0 0,-1 1 0,0-1 0,0 1 0,0 0 0,0-1 0,0 1 0,0 0 0,0-1 0,-1 1 0,1 0 0,-3-2 0,1 0 0,-1 0 0,0 0 0,-1 0 0,1 0 0,0 1 0,-1 0 0,1 0 0,-1 0 0,0 0 0,1 1 0,-1 0 0,-10-2 0,3 4 0,0-1 0,0 2 0,0 0 0,0 0 0,0 1 0,1 0 0,-1 1 0,1 1 0,0-1 0,0 2 0,-14 8 0,10-3 0,1 0 0,-1 0 0,2 2 0,0-1 0,0 2 0,1 0 0,-12 19 0,13-17 0,1 0 0,1 1 0,0 0 0,1 0 0,1 1 0,1 0 0,0 0 0,2 1 0,0-1 0,1 1 0,1 0 0,0 0 0,2 0 0,0 0 0,4 31 0,-1-37 0,0-1 0,1 1 0,0-1 0,0 1 0,2-1 0,-1-1 0,2 1 0,12 17 0,-13-21 0,1-1 0,1 0 0,-1 0 0,1 0 0,0-1 0,1 0 0,-1 0 0,1-1 0,1-1 0,-1 1 0,15 4 0,-4-2 0,0-2 0,0 1 0,1-2 0,40 3 0,-48-7 0,0-1 0,-1 0 0,1 0 0,0-1 0,-1-1 0,1 0 0,-1-1 0,0 0 0,16-8 0,31-17-1365,-33 15-5461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08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312 258 24575,'1'-20'0,"0"14"0,0 1 0,-1-1 0,0 1 0,0-1 0,0 1 0,-1-1 0,0 0 0,0 1 0,0 0 0,-1-1 0,0 1 0,-3-7 0,5 11 0,-1 1 0,1 0 0,0 0 0,-1-1 0,1 1 0,0 0 0,-1 0 0,1 0 0,-1-1 0,1 1 0,-1 0 0,1 0 0,0 0 0,-1 0 0,1 0 0,-1 0 0,1 0 0,-1 0 0,1 0 0,0 0 0,-1 0 0,1 0 0,-1 0 0,1 0 0,-1 0 0,1 1 0,0-1 0,-1 0 0,1 0 0,-1 0 0,1 1 0,0-1 0,-1 0 0,1 1 0,0-1 0,-1 0 0,1 1 0,0-1 0,0 0 0,-1 1 0,1-1 0,0 0 0,-1 2 0,-12 20 0,11-19 0,-52 110 0,6 2 0,-50 178 0,97-291 0,-68 267 0,136-474 0,-34 94 0,50-113 0,-60 172 0,3 1 0,2 1 0,2 2 0,44-56 0,-69 98 0,9-12 0,0 1 0,1 1 0,1 0 0,32-25 0,-44 39 0,-1-1 0,1 1 0,-1 0 0,1 0 0,0 0 0,0 0 0,0 1 0,0 0 0,0-1 0,0 1 0,0 1 0,0-1 0,0 1 0,0-1 0,1 1 0,-1 1 0,0-1 0,0 0 0,0 1 0,0 0 0,0 0 0,0 0 0,0 1 0,0-1 0,0 1 0,0 0 0,0 0 0,-1 0 0,1 0 0,-1 1 0,0 0 0,0-1 0,4 5 0,-2-1 0,-1 1 0,0-1 0,0 1 0,-1 0 0,1 0 0,-1 0 0,-1 0 0,0 1 0,0-1 0,0 1 0,-1-1 0,0 1 0,0 0 0,-1 12 0,-1 13 0,-9 65 0,-35 101 0,27-129 0,-13 86 0,30-142 15,0 1 0,1 0 0,1-1 0,0 1 0,1-1 0,1 1 0,6 21 0,-7-31-32,0 0 0,-1-1 1,2 1-1,-1-1 0,1 1 0,-1-1 1,1 0-1,0 0 0,1-1 0,-1 1 1,6 4-1,-7-6-47,1-1 0,0 1-1,-1-1 1,1 1 0,0-1 0,0 0 0,0 0-1,0-1 1,0 1 0,0 0 0,0-1 0,0 0-1,1 0 1,-1 0 0,0 0 0,0 0 0,0-1-1,0 1 1,5-3 0,8-2-6762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08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1 24575,'-5'0'0,"-5"0"0,-5 4 0,-13 2 0,-6-1 0,-2-1 0,-3-1 0,1-1 0,3-1 0,2 0 0,3-1 0,3 0 0,1-1 0,9 1 0,12 0 0,7-4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08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68 24575,'0'-1'0,"1"1"0,-1 0 0,0 0 0,0-1 0,0 1 0,0 0 0,0 0 0,0-1 0,0 1 0,0 0 0,0 0 0,0-1 0,0 1 0,0 0 0,0 0 0,0-1 0,0 1 0,0 0 0,0-1 0,-1 1 0,1 0 0,0 0 0,0 0 0,0-1 0,0 1 0,0 0 0,-1 0 0,1-1 0,0 1 0,0 0 0,0 0 0,-1 0 0,1 0 0,0 0 0,0-1 0,-1 1 0,1 0 0,0 0 0,0 0 0,-1 0 0,1 0 0,0 0 0,0 0 0,-1 0 0,1 0 0,0 0 0,0 0 0,-1 0 0,1 0 0,0 0 0,-1 0 0,1 0 0,0 0 0,-1 0 0,1 1 0,-1-1 0,1 1 0,-1-1 0,1 1 0,-1-1 0,1 1 0,-1-1 0,1 1 0,0 0 0,-1-1 0,1 1 0,0 0 0,-1-1 0,1 1 0,0 0 0,0 0 0,0-1 0,-1 1 0,1 0 0,0 0 0,0-1 0,0 1 0,1 1 0,5 65 0,-1-30 0,-2 1 0,-3 64 0,-3-76 0,2-38 0,7-45 0,-2 39 0,2 0 0,0 0 0,1 1 0,1 0 0,0 1 0,1-1 0,1 2 0,16-22 0,-19 29 0,1 0 0,-1 1 0,1 0 0,1 0 0,-1 1 0,1 0 0,0 0 0,0 1 0,1 0 0,0 1 0,-1 0 0,2 0 0,-1 1 0,0 0 0,1 1 0,10-1 0,55-8-1365,-54 6-5461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09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282 674 24575,'0'-5'0,"-1"-1"0,0 1 0,0 0 0,-1 0 0,0-1 0,1 1 0,-2 0 0,1 1 0,0-1 0,-1 0 0,0 1 0,0-1 0,-1 1 0,1 0 0,-8-6 0,8 6 0,0 1 0,0 1 0,0-1 0,-1 0 0,0 1 0,1 0 0,-1 0 0,0 0 0,0 0 0,0 0 0,0 1 0,0 0 0,0 0 0,-1 0 0,1 0 0,0 1 0,-1 0 0,1 0 0,-8 0 0,4 3 0,0-1 0,0 1 0,0 0 0,0 1 0,1 0 0,0 0 0,0 0 0,0 1 0,0 0 0,0 1 0,1 0 0,0 0 0,1 0 0,-1 0 0,1 1 0,0 0 0,-7 13 0,8-11 0,0 0 0,0 0 0,0 1 0,1-1 0,1 1 0,0 0 0,0-1 0,1 1 0,0 0 0,1 0 0,0 0 0,0 0 0,1 0 0,4 19 0,-4-25 0,0 0 0,0 0 0,0 0 0,0 0 0,1-1 0,0 1 0,0 0 0,0-1 0,0 1 0,0-1 0,1 0 0,-1 1 0,1-1 0,0-1 0,0 1 0,0 0 0,1-1 0,-1 1 0,1-1 0,-1 0 0,1 0 0,0-1 0,-1 1 0,1-1 0,0 1 0,0-1 0,0-1 0,0 1 0,0 0 0,0-1 0,0 0 0,1 0 0,-1 0 0,0 0 0,0-1 0,0 0 0,0 0 0,0 0 0,5-2 0,3-1 0,-1 0 0,1-1 0,-1 0 0,0-1 0,-1 0 0,0-1 0,0 0 0,0-1 0,-1 1 0,0-2 0,0 0 0,10-13 0,-4-2 0,-1-1 0,0-1 0,-2 0 0,11-36 0,27-116 0,-42 145 0,17-62 0,40-193 0,-64 285 0,-1 1 0,0-1 0,1 1 0,-1-1 0,0 0 0,0 1 0,-1-1 0,1 1 0,-1-1 0,1 1 0,-1-1 0,-1-3 0,2 6 0,-1-1 0,1 1 0,0 0 0,0 0 0,0 0 0,0 0 0,-1-1 0,1 1 0,0 0 0,0 0 0,0 0 0,-1 0 0,1 0 0,0 0 0,0 0 0,-1-1 0,1 1 0,0 0 0,0 0 0,-1 0 0,1 0 0,0 0 0,0 0 0,-1 0 0,1 0 0,0 0 0,0 0 0,-1 0 0,1 1 0,0-1 0,0 0 0,0 0 0,-1 0 0,1 0 0,0 0 0,0 0 0,0 0 0,-1 1 0,1-1 0,0 0 0,-13 20 0,-18 54 0,4 0 0,4 2 0,2 1 0,4 0 0,-10 110 0,26-176 0,1 0 0,0 0 0,0-1 0,1 1 0,1 0 0,0 0 0,0-1 0,5 13 0,-7-20 0,1 0 0,0-1 0,0 1 0,1-1 0,-1 0 0,0 1 0,1-1 0,-1 0 0,1 0 0,0 1 0,0-2 0,0 1 0,0 0 0,0 0 0,0 0 0,0-1 0,1 1 0,-1-1 0,1 0 0,-1 0 0,1 0 0,-1 0 0,1 0 0,-1-1 0,1 1 0,0-1 0,0 1 0,-1-1 0,1 0 0,0 0 0,0 0 0,-1 0 0,1-1 0,0 1 0,-1-1 0,5-1 0,8-4 0,0-1 0,-1 0 0,0-2 0,0 1 0,-1-1 0,0-1 0,-1 0 0,0-1 0,-1-1 0,18-21 0,6-5 0,-35 38 0,1 0 0,-1-1 0,0 1 0,0-1 0,1 1 0,-1 0 0,0-1 0,1 1 0,-1 0 0,0-1 0,1 1 0,-1 0 0,0 0 0,1-1 0,-1 1 0,1 0 0,-1 0 0,1 0 0,-1 0 0,0-1 0,1 1 0,-1 0 0,1 0 0,-1 0 0,1 0 0,-1 0 0,1 0 0,-1 0 0,1 0 0,-1 0 0,0 1 0,1-1 0,0 0 0,3 17 0,-9 42 0,2-41 0,3-12 0,-1 0 0,2 0 0,-1 0 0,0 0 0,1 0 0,0 0 0,1 0 0,-1 0 0,1-1 0,0 1 0,1-1 0,-1 1 0,1-1 0,0 0 0,0 0 0,1 0 0,-1 0 0,9 7 0,-9-10 0,0 1 0,0-1 0,1 0 0,-1 0 0,1 0 0,-1 0 0,1-1 0,0 0 0,0 1 0,0-1 0,0-1 0,0 1 0,0-1 0,0 1 0,0-1 0,0 0 0,0 0 0,0-1 0,0 1 0,0-1 0,0 0 0,0 0 0,-1 0 0,1-1 0,0 1 0,0-1 0,-1 0 0,7-5 0,0 0 0,1-1 0,-1 0 0,-1-1 0,0 0 0,0 0 0,-1-1 0,0 0 0,-1-1 0,0 1 0,0-1 0,-1-1 0,-1 1 0,0-1 0,-1 0 0,5-21 0,-9 41 0,-1-1 0,1 0 0,1 1 0,-1-1 0,1 0 0,0 0 0,1 0 0,0 1 0,0-2 0,0 1 0,1 0 0,0 0 0,1-1 0,-1 1 0,1-1 0,0 0 0,6 6 0,-6-8 0,0 1 0,0-2 0,1 1 0,-1 0 0,1-1 0,0 0 0,0 0 0,0 0 0,0-1 0,1 0 0,-1 0 0,1 0 0,-1 0 0,1-1 0,-1 0 0,1 0 0,0-1 0,0 0 0,-1 0 0,1 0 0,0 0 0,6-2 0,-2-1-227,-1 1-1,0-2 1,0 1-1,0-1 1,12-7-1,-4 1-6598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10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24575,'7'-7'0,"0"-1"0,0-1 0,-1 1 0,0-1 0,0 0 0,-1-1 0,0 1 0,-1-1 0,5-14 0,-12 29 0,-3 8 0,-1 1 0,-7 26 0,11-25 0,0 0 0,1 1 0,1-1 0,0 1 0,1-1 0,1 1 0,0-1 0,4 19 0,-4-32-42,0-1-1,-1 1 0,1 0 1,0-1-1,0 1 0,-1-1 1,1 0-1,1 1 0,-1-1 1,0 0-1,0 0 0,0 1 1,1-1-1,-1 0 0,0 0 1,1 0-1,-1-1 0,1 1 1,-1 0-1,1 0 0,0-1 1,-1 1-1,1-1 0,-1 1 1,1-1-1,0 0 0,0 0 1,-1 0-1,1 0 0,0 0 1,2 0-1,15-4-6783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10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24575,'-4'-5'0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4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25 424 24575,'-2'-25'0,"0"-1"0,-8-32 0,0 1 0,31 209 0,4 11 0,5 225 0,-31-314 0,0-45 0,1-27 0,0-11 0,-2-29 0,-8-46 0,-2-28 0,12-255 0,5 288 0,4 2 0,30-130 0,-38 200 0,1 0 0,1 1 0,-1-1 0,1 1 0,0-1 0,0 1 0,1 0 0,0 0 0,0 1 0,7-8 0,-9 11 0,0 1 0,0-1 0,0 1 0,0-1 0,0 1 0,1 0 0,-1 0 0,0 0 0,1 0 0,-1 0 0,1 0 0,-1 1 0,1-1 0,-1 1 0,1 0 0,0 0 0,-1 0 0,1 0 0,-1 0 0,1 0 0,-1 1 0,1-1 0,-1 1 0,1 0 0,-1 0 0,1 0 0,-1 0 0,0 0 0,1 0 0,2 3 0,10 6 0,-1 1 0,0 1 0,-1 0 0,0 0 0,-1 2 0,0-1 0,-1 2 0,-1-1 0,0 1 0,11 24 0,-15-27 0,0 1 0,0 0 0,-1 0 0,-1 1 0,0-1 0,-1 1 0,-1 0 0,0 0 0,-1 0 0,0 0 0,-1 0 0,-1 0 0,-3 26 0,-1-27 0,0 0 0,-1 1 0,0-2 0,0 1 0,-2-1 0,1 0 0,-2 0 0,1-1 0,-2 0 0,-15 14 0,-4 1 0,-2 0 0,-48 29 0,97-61 0,0 1 0,1 1 0,0 1 0,0 0 0,0 2 0,0 0 0,28 2 0,-39 0 0,1 0 0,-1 1 0,0-1 0,0 2 0,0-1 0,0 1 0,0 0 0,-1 1 0,1 0 0,-1 0 0,0 0 0,0 1 0,0 0 0,-1 1 0,0-1 0,0 1 0,0 0 0,-1 1 0,0 0 0,0-1 0,0 2 0,-1-1 0,0 0 0,-1 1 0,0 0 0,0-1 0,0 1 0,-1 1 0,0-1 0,-1 0 0,0 0 0,0 1 0,-1-1 0,0 0 0,0 1 0,-3 13 0,-1-4 0,-2-1 0,0 0 0,0 0 0,-2 0 0,0-1 0,-1 0 0,-1-1 0,0 0 0,-1 0 0,0-1 0,-2 0 0,1-1 0,-2-1 0,1 0 0,-2-1 0,0 0 0,0-1 0,-19 9 0,30-17-50,0 0-1,0 0 1,0 0-1,0 0 0,0-1 1,-1 0-1,1 0 1,0 0-1,-1 0 1,1-1-1,-1 1 0,1-1 1,-1 0-1,1-1 1,-1 1-1,1-1 1,-1 0-1,1 0 0,-1 0 1,1 0-1,0-1 1,0 0-1,0 0 1,0 0-1,0 0 1,-6-6-1,-6-8-6775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17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74 131 24575,'3'-2'0,"0"0"0,0-1 0,0 1 0,0-1 0,0 1 0,-1-1 0,1 0 0,-1 0 0,0 0 0,0 0 0,0 0 0,2-4 0,5-7 0,6-1 0,-31 42 0,-4 7 0,4 3 0,-3 5 0,1 2 0,2 0 0,-10 47 0,25-73 0,5-14 0,17-22 0,19-40 0,-10 9 0,90-136 0,-112 175 0,0 0 0,1 0 0,0 1 0,0 1 0,1-1 0,0 2 0,14-9 0,-21 14 0,-1 0 0,1 1 0,0-1 0,0 1 0,0 0 0,0 0 0,0 0 0,0 0 0,0 0 0,0 1 0,0-1 0,0 1 0,1 0 0,-1 0 0,0 0 0,0 0 0,0 1 0,0-1 0,0 1 0,1 0 0,-1 0 0,0 0 0,-1 0 0,1 1 0,0-1 0,0 1 0,0 0 0,-1-1 0,1 1 0,-1 0 0,0 1 0,1-1 0,-1 0 0,3 4 0,-3-2 0,0 0 0,0 0 0,0 0 0,0 1 0,-1-1 0,1 0 0,-1 1 0,0-1 0,0 1 0,-1-1 0,1 1 0,-1-1 0,0 1 0,-1-1 0,0 9 0,-3 9 0,-1-1 0,-9 25 0,-3 13 0,15-50 0,1 0 0,0-1 0,0 1 0,1 0 0,0 0 0,0 0 0,1 0 0,1 0 0,-1 0 0,4 10 0,-3-16 0,-1 0 0,0 0 0,1-1 0,0 1 0,0-1 0,-1 1 0,1-1 0,1 0 0,-1 1 0,0-1 0,0-1 0,1 1 0,0 0 0,-1 0 0,1-1 0,0 1 0,-1-1 0,1 0 0,0 0 0,0 0 0,0 0 0,0-1 0,0 1 0,0-1 0,0 0 0,0 0 0,0 0 0,1 0 0,-1 0 0,0-1 0,0 1 0,5-2 0,16-4-1365,-1 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17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407 46 24575,'-3'-1'0,"0"1"0,0-1 0,0-1 0,0 1 0,1 0 0,-1-1 0,0 1 0,1-1 0,0 0 0,-1 0 0,-3-4 0,-18-11 0,17 15 0,0 0 0,0 1 0,0 0 0,-1 0 0,1 1 0,0-1 0,-1 2 0,1-1 0,0 1 0,0 0 0,-1 0 0,1 1 0,-10 4 0,-4 1 0,1 2 0,0 0 0,-23 14 0,30-15 0,1 1 0,0 0 0,1 0 0,0 1 0,0 0 0,1 1 0,0 0 0,-12 20 0,20-28 0,-1 1 0,1 0 0,0-1 0,0 1 0,1 0 0,-1 0 0,1 0 0,0 0 0,0 0 0,0 0 0,1 0 0,-1 0 0,1 0 0,0 0 0,0 1 0,0-1 0,1 0 0,-1 0 0,1 0 0,0 0 0,0 0 0,1 0 0,-1 0 0,1 0 0,0-1 0,0 1 0,0 0 0,1-1 0,-1 0 0,1 1 0,-1-1 0,1 0 0,0 0 0,6 4 0,-3-4 0,0 1 0,0-1 0,0 0 0,0 0 0,1-1 0,-1 0 0,1 0 0,-1 0 0,1-1 0,0 0 0,0 0 0,0-1 0,-1 0 0,1 0 0,0-1 0,0 1 0,0-1 0,-1-1 0,1 1 0,9-5 0,-6 3 0,0-1 0,0 0 0,0-1 0,-1 0 0,1 0 0,-1-1 0,0-1 0,-1 1 0,0-1 0,0-1 0,0 1 0,7-12 0,-11 14 0,-2-1 0,1 0 0,0 0 0,-1 0 0,0 0 0,-1 0 0,1-1 0,-1 1 0,-1 0 0,1-1 0,-1 1 0,-1-13 0,1 10 0,0 0 0,0 1 0,1-1 0,0 1 0,4-15 0,-4 21 0,0 0 0,0 0 0,0 1 0,1-1 0,-1 0 0,0 1 0,1-1 0,-1 1 0,1-1 0,0 1 0,-1 0 0,1-1 0,0 1 0,0 0 0,0 0 0,0 0 0,0 1 0,0-1 0,0 0 0,0 1 0,0-1 0,0 1 0,0 0 0,0 0 0,1 0 0,-1 0 0,4 0 0,10 1 0,1 1 0,28 6 0,-11-2 0,-2-2-273,0-2 0,1-1 0,-1-2 0,56-8 0,-61 3-6553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19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77 24575,'-16'1'0,"25"0"0,31-1 0,1801 18-1716,-629 60 1949,-1073-75 1207,-133-3-1393,-12 0-51,-24-3 4,0-1 0,0-2 0,0-2 0,1 0 0,0-2 0,-37-18 0,-39-12 0,54 25 0,25 8 0,-1-2 0,-45-20 0,72 29 0,0 0 0,0 0 0,0 0 0,0 0 0,0 0 0,0 0 0,0 0 0,1 0 0,-1 0 0,0 0 0,0 0 0,0 0 0,0 0 0,0 0 0,0 0 0,0 0 0,0 0 0,1 0 0,-1-1 0,0 1 0,0 0 0,0 0 0,0 0 0,0 0 0,0 0 0,0 0 0,0 0 0,0 0 0,0 0 0,1 0 0,-1 0 0,0-1 0,0 1 0,0 0 0,0 0 0,0 0 0,0 0 0,0 0 0,0 0 0,0 0 0,0-1 0,0 1 0,0 0 0,0 0 0,0 0 0,0 0 0,0 0 0,0 0 0,0 0 0,0-1 0,0 1 0,0 0 0,0 0 0,0 0 0,0 0 0,-1 0 0,1 0 0,0 0 0,0 0 0,0 0 0,0-1 0,0 1 0,0 0 0,0 0 0,0 0 0,0 0 0,18-3 0,21 1 0,-18 2 0,0 2 0,-1 1 0,1 1 0,-1 0 0,30 11 0,-39-11 0,1 0 0,-1 1 0,0 1 0,0 0 0,-1 0 0,0 1 0,0 0 0,0 1 0,-1 0 0,14 16 0,-20-21 0,0 0 0,-1 0 0,0 0 0,0 1 0,0-1 0,0 1 0,0 0 0,-1-1 0,1 1 0,-1 0 0,0 0 0,0 0 0,-1 0 0,1 0 0,-1 0 0,0 0 0,0 0 0,0 0 0,-1 0 0,1 0 0,-1 0 0,0 0 0,0 0 0,-2 6 0,0-6 0,0 1 0,0-1 0,-1 0 0,1 0 0,-1 0 0,0-1 0,0 1 0,0-1 0,0 0 0,-1 0 0,1 0 0,-1-1 0,0 1 0,0-1 0,1 0 0,-2-1 0,1 1 0,-7 0 0,-86 13-368,1-4-1,-192-5 1,273-6 108,-38 0-6566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0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20 24575,'17'-1'0,"0"-1"0,-1 0 0,24-6 0,-11 2 0,-190 53 0,80-20 0,-201 61 0,280-88 0,0 1 0,0-1 0,1 1 0,-1-1 0,0 1 0,1 0 0,-1 0 0,0 0 0,1 0 0,-1 0 0,1 0 0,0 0 0,-1 1 0,1-1 0,0 0 0,0 1 0,-1-1 0,0 4 0,1-4 0,1 1 0,0-1 0,0 0 0,0 0 0,0 1 0,0-1 0,1 0 0,-1 1 0,0-1 0,0 0 0,1 0 0,-1 0 0,1 1 0,-1-1 0,1 0 0,0 0 0,-1 0 0,1 0 0,0 0 0,1 2 0,7 6 0,1-1 0,0 0 0,0 0 0,16 9 0,-11-7 0,299 213 0,-198-151-19,-72-47-1327,-20-11-5480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749 77 24575,'1'-1'0,"0"0"0,0 0 0,0 0 0,0 1 0,0-1 0,0 0 0,0-1 0,0 1 0,0 0 0,-1 0 0,1 0 0,0 0 0,-1 0 0,1-1 0,-1 1 0,1 0 0,-1-1 0,0 1 0,1 0 0,-1-1 0,0 1 0,0 0 0,0-1 0,0 1 0,0 0 0,0-1 0,-1 1 0,1 0 0,0-1 0,-1 1 0,1 0 0,-1-1 0,1 1 0,-1 0 0,0 0 0,1 0 0,-1 0 0,0 0 0,0 0 0,0 0 0,0 0 0,0 0 0,0 0 0,0 0 0,0 0 0,0 0 0,0 1 0,0-1 0,-1 1 0,-1-2 0,-4-1 0,0 0 0,0 0 0,-1 0 0,1 1 0,-1 0 0,1 0 0,-12 0 0,-8 2 0,0 1 0,-1 2 0,1 0 0,0 2 0,0 1 0,1 1 0,0 2 0,0 0 0,1 2 0,0 0 0,1 2 0,-42 29 0,39-23 0,2 1 0,0 0 0,1 2 0,1 1 0,1 1 0,2 1 0,0 1 0,2 1 0,0 0 0,-21 47 0,33-61 0,1 1 0,1-1 0,0 1 0,0 0 0,2 0 0,0 0 0,0 1 0,1-1 0,1 0 0,1 1 0,0-1 0,0 0 0,2 0 0,6 23 0,-5-25 0,1 0 0,0 0 0,1 0 0,1-1 0,0 0 0,0 0 0,1-1 0,1 0 0,0-1 0,0 1 0,0-2 0,1 1 0,1-1 0,-1-1 0,1 0 0,16 8 0,-9-7 0,1 1 0,0-2 0,0-1 0,1 0 0,0-1 0,25 2 0,-34-5 0,0-2 0,0 1 0,0-2 0,0 1 0,0-1 0,0-1 0,0 0 0,-1-1 0,1 0 0,-1 0 0,1-1 0,-1-1 0,12-6 0,-20 10 0,0 0 0,-1 0 0,1 0 0,0 0 0,0 0 0,0-1 0,-1 1 0,1 0 0,-1-1 0,1 1 0,-1-1 0,1 0 0,-1 0 0,0 1 0,0-1 0,0 0 0,0 0 0,0 0 0,0 0 0,-1 0 0,1 0 0,-1 0 0,1 0 0,-1-1 0,0 1 0,0 0 0,0 0 0,0 0 0,0 0 0,0 0 0,-1 0 0,1-1 0,-1 1 0,1 0 0,-1 0 0,0 0 0,0 0 0,0 0 0,0 1 0,-2-5 0,-2 1 0,1 0 0,-1-1 0,0 1 0,-1 1 0,1-1 0,-1 1 0,0 0 0,0 0 0,0 1 0,-1 0 0,-7-3 0,-28-7 0,-79-13 0,117 25 0,4 1 0,-1 1 0,0-1 0,1 0 0,-1 0 0,0 0 0,0 0 0,1 0 0,-1-1 0,0 1 0,0 0 0,1 0 0,-1 0 0,0-1 0,1 1 0,-1 0 0,0-1 0,1 1 0,-1 0 0,0-1 0,1 1 0,-1-1 0,1 1 0,-1-1 0,1 0 0,-1 1 0,1-1 0,-1 1 0,1-1 0,-1-1 0,19-9 0,37-3 0,-44 14 0,0 0 0,0 1 0,-1 0 0,1 1 0,0 0 0,-1 0 0,1 1 0,-1 1 0,13 6 0,-16-7 0,-1 1 0,-1 0 0,1 0 0,-1 0 0,1 1 0,-1-1 0,-1 1 0,1 1 0,-1-1 0,1 0 0,-2 1 0,1 0 0,-1 0 0,1 0 0,2 11 0,1 3-114,-4-10-65,0 0 0,1-1 1,0 1-1,1 0 0,0-1 1,11 16-1,-5-14-6647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209 224 24575,'1'-33'0,"0"-14"0,-1 47 0,0 0 0,0 1 0,0-1 0,0 0 0,0 0 0,0 0 0,0 0 0,0 0 0,-1 0 0,1 0 0,0 0 0,0 0 0,0 0 0,0 0 0,0 0 0,0 0 0,0 0 0,0 0 0,0 0 0,-1 0 0,1 0 0,0 0 0,0 0 0,0 0 0,0 0 0,0 0 0,0 0 0,0 0 0,0 0 0,0 0 0,-1 0 0,1 0 0,0 0 0,0 0 0,0 0 0,0 0 0,0 0 0,0 0 0,0 0 0,0 0 0,0 0 0,0 0 0,0-1 0,0 1 0,-1 0 0,1 0 0,0 0 0,0 0 0,0 0 0,-9 28 0,-48 222 0,-16 56 0,61-266 0,-9 30 0,-13 85 0,45-223 0,3 1 0,3 1 0,49-125 0,-63 185 0,32-77 0,4 1 0,60-94 0,-84 154 0,0 1 0,1 0 0,2 1 0,0 1 0,1 0 0,0 2 0,2 0 0,0 1 0,1 1 0,0 1 0,1 1 0,36-14 0,-53 24 0,1 1 0,0 0 0,-1 0 0,1 1 0,0 0 0,0 0 0,0 1 0,0 0 0,0 0 0,0 0 0,0 1 0,0 0 0,0 1 0,11 3 0,-14-3 0,1 0 0,-1 0 0,0 1 0,0 0 0,0 0 0,0 0 0,0 0 0,-1 0 0,1 1 0,-1 0 0,0-1 0,0 1 0,0 0 0,-1 1 0,0-1 0,1 0 0,-1 1 0,-1-1 0,1 1 0,-1 0 0,2 8 0,-2-1 0,0 0 0,-1 0 0,0 0 0,-1 0 0,0 0 0,-1 0 0,0 0 0,-1 0 0,0-1 0,-1 1 0,0-1 0,-1 0 0,-1 0 0,1-1 0,-2 1 0,1-1 0,-17 18 0,8-11 0,0 0 0,-1-1 0,-1 0 0,-1-1 0,0-2 0,-1 1 0,-1-2 0,-31 15 0,9-10 0,0-2 0,-2-1 0,1-3 0,-1-2 0,-1-1 0,-86 3 0,131-11 0,0 0 0,0-1 0,-1 1 0,1 0 0,0 0 0,-1 0 0,1 0 0,0 0 0,0 0 0,-1 0 0,1 0 0,0 0 0,-1 0 0,1 0 0,0 0 0,0 0 0,-1 0 0,1 1 0,0-1 0,-1 0 0,1 0 0,0 0 0,0 0 0,-1 0 0,1 1 0,0-1 0,0 0 0,-1 0 0,1 0 0,0 1 0,0-1 0,0 0 0,0 0 0,-1 1 0,1-1 0,0 0 0,0 0 0,0 1 0,0-1 0,0 0 0,0 1 0,0-1 0,0 0 0,0 1 0,11 13 0,39 24 0,-29-24 0,229 208 0,-189-165 0,-31-28 0,-12-10 0,1-2 0,33 25 0,-51-42-54,0 1-1,0-1 0,0 1 1,0-1-1,0 0 1,-1 1-1,1-1 0,0 0 1,0 0-1,0 0 1,0 0-1,0 0 0,0 0 1,0 0-1,0 0 0,0 0 1,0 0-1,0 0 1,0 0-1,-1-1 0,1 1 1,0 0-1,0-1 1,1 0-1,10-6-6771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3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125 148 24575,'0'-3'0,"0"0"0,0 0 0,0-1 0,-1 1 0,0 0 0,1 0 0,-1 0 0,0 0 0,0 0 0,-1 0 0,1 1 0,-1-1 0,-3-5 0,5 9 0,-1-1 0,0 0 0,1 1 0,-1-1 0,1 1 0,-1 0 0,1-1 0,-1 1 0,1-1 0,-1 1 0,1 0 0,0-1 0,-1 1 0,1 0 0,0-1 0,0 1 0,0 0 0,-1-1 0,1 1 0,0 0 0,0 0 0,0-1 0,0 1 0,0 0 0,0 0 0,0-1 0,1 2 0,-4 27 0,1 51 0,0 79 0,-38 256 0,-16-92 0,62-346 0,9-59 0,-4-8 0,3 1 0,4 0 0,4 2 0,3 0 0,5 2 0,80-162 0,-99 225 0,1 1 0,1 0 0,1 1 0,0 1 0,2 0 0,0 1 0,1 1 0,1 0 0,0 1 0,35-22 0,-49 35 0,-1 1 0,0 0 0,1 0 0,0 0 0,-1 1 0,1 0 0,0-1 0,0 1 0,0 0 0,0 1 0,0-1 0,0 1 0,0 0 0,0-1 0,0 2 0,0-1 0,0 1 0,0-1 0,0 1 0,0 0 0,0 0 0,0 1 0,0-1 0,-1 1 0,1 0 0,0 0 0,-1 0 0,0 0 0,1 1 0,-1-1 0,0 1 0,0 0 0,-1 0 0,1 0 0,-1 0 0,1 1 0,-1-1 0,2 5 0,2 2 0,-1 1 0,0-1 0,-1 1 0,0 0 0,-1 0 0,0 0 0,-1 1 0,0-1 0,-1 1 0,0-1 0,-1 1 0,-2 17 0,0-15 0,-1-1 0,-1 1 0,0-1 0,-1 1 0,0-1 0,-1 0 0,0-1 0,-1 0 0,-1 0 0,0 0 0,0-1 0,-1 0 0,-1-1 0,0 0 0,-21 17 0,-8 0 0,0-1 0,-1-3 0,-63 28 0,101-51 0,0 1 0,0-1 0,0 1 0,0 0 0,0 0 0,0 0 0,0 0 0,1 0 0,-1 0 0,0 1 0,1-1 0,-1 0 0,1 1 0,-1 0 0,1-1 0,0 1 0,-1 0 0,1-1 0,0 1 0,0 0 0,1 0 0,-1 0 0,0 0 0,0 0 0,1 2 0,0-1 0,2 1 0,-1-1 0,0 0 0,1 0 0,-1 0 0,1 0 0,0 0 0,0 0 0,0-1 0,0 1 0,1-1 0,-1 1 0,1-1 0,-1 0 0,4 2 0,47 38 0,-40-33 0,0 0 0,0 1 0,-1 1 0,0 0 0,-1 1 0,0 0 0,-1 1 0,0 0 0,11 20 0,-14-18 0,0 0 0,-1 0 0,0 1 0,-1 0 0,4 25 0,-9-36 0,1 1 0,-1-1 0,0 0 0,0 0 0,-1 0 0,0 1 0,0-1 0,0 0 0,0 0 0,-1 0 0,0 0 0,0 0 0,0-1 0,0 1 0,-1 0 0,0-1 0,0 0 0,0 0 0,-1 0 0,1 0 0,-7 5 0,-3 1 0,0-1 0,-1 0 0,0-1 0,-1-1 0,0 0 0,0-1 0,0 0 0,-26 5 0,15-6 0,0 0 0,-1-1 0,0-2 0,-38-1 0,62-1-124,1 0 0,-1 0 0,0-1 0,0 1 0,0-1 0,1 0-1,-1 1 1,0-1 0,1 0 0,-6-3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51 24575,'0'-3'0,"0"1"0,0 0 0,0 0 0,0 0 0,0-1 0,0 1 0,-1 0 0,1 0 0,-1 0 0,0 0 0,1 0 0,-1 0 0,0 0 0,0 0 0,0 0 0,-1 0 0,1 0 0,0 0 0,-1 1 0,1-1 0,-1 1 0,0-1 0,-2-2 0,3 4 0,0 0 0,0 0 0,0 0 0,1-1 0,-1 1 0,0 0 0,0 0 0,0 0 0,0 0 0,1 0 0,-1 1 0,0-1 0,0 0 0,0 0 0,1 0 0,-1 1 0,0-1 0,0 0 0,1 1 0,-1-1 0,0 1 0,1-1 0,-2 1 0,0 1 0,0 0 0,1 0 0,-1 1 0,1-1 0,-1 0 0,1 1 0,-1-1 0,1 0 0,0 1 0,-1 4 0,-12 50 0,2 1 0,3 0 0,-3 88 0,6-69 0,-3 99 0,22 270 0,-11-374 0,-2-41 0,2-1 0,7 45 0,-8-72 0,0 1 0,0-1 0,1 0 0,0 0 0,0 0 0,0 0 0,0 0 0,0-1 0,0 1 0,1-1 0,-1 1 0,1-1 0,0 0 0,-1 0 0,1 0 0,0 0 0,0-1 0,1 1 0,-1-1 0,0 1 0,0-1 0,1 0 0,-1-1 0,1 1 0,-1-1 0,0 1 0,1-1 0,4 0 0,16 1 0,0-2 0,-1 0 0,26-5 0,-32 4 0,418-48 0,-396 40-1365,-24 5-5461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22 24575,'0'0'0,"0"0"0,-1 0 0,1 1 0,0-1 0,0 0 0,0 0 0,0 0 0,0 1 0,-1-1 0,1 0 0,0 0 0,0 1 0,0-1 0,0 0 0,0 0 0,0 1 0,0-1 0,0 0 0,0 0 0,0 1 0,0-1 0,0 0 0,0 0 0,0 1 0,0-1 0,0 0 0,0 0 0,1 0 0,-1 1 0,0-1 0,0 0 0,0 0 0,0 1 0,0-1 0,1 0 0,-1 0 0,0 0 0,0 0 0,0 1 0,0-1 0,1 0 0,-1 0 0,0 0 0,0 0 0,1 0 0,-1 0 0,0 1 0,0-1 0,1 0 0,-1 0 0,0 0 0,0 0 0,1 0 0,-1 0 0,0 0 0,0 0 0,1 0 0,-1 0 0,0 0 0,0 0 0,1 0 0,-1-1 0,0 1 0,0 0 0,0 0 0,1 0 0,-21 11 0,-38-5 0,1-2 0,-89-6 0,47 0 0,90 2 0,5 0 0,0 0 0,1 1 0,-1-1 0,0-1 0,1 1 0,-1 0 0,0-1 0,1 0 0,-1 0 0,1 0 0,-1 0 0,1 0 0,-5-4 0,7 5 0,1 0 0,0-1 0,0 1 0,0 0 0,0-1 0,0 1 0,0 0 0,0-1 0,0 1 0,0 0 0,0-1 0,1 1 0,-1 0 0,0 0 0,0-1 0,0 1 0,0 0 0,0-1 0,0 1 0,1 0 0,-1 0 0,0-1 0,0 1 0,1 0 0,-1 0 0,0-1 0,0 1 0,1 0 0,-1 0 0,0 0 0,0 0 0,1-1 0,-1 1 0,0 0 0,1 0 0,-1 0 0,0 0 0,0 0 0,1 0 0,-1 0 0,0 0 0,1 0 0,-1 0 0,0 0 0,1 0 0,-1 0 0,1 0 0,18-4 0,17 1 0,0 2 0,0 1 0,0 2 0,0 2 0,0 0 0,58 17 0,-93-21 0,0 0 0,0 0 0,0 1 0,-1-1 0,1 0 0,0 0 0,0 0 0,0 1 0,0-1 0,0 0 0,0 1 0,-1-1 0,1 1 0,0-1 0,0 1 0,-1-1 0,1 1 0,0-1 0,-1 1 0,1 0 0,-1-1 0,1 1 0,0 0 0,0 1 0,-20 4 0,-36-2 0,21-3 0,0-1 0,0-1 0,0-3 0,-62-13 0,95 17-35,0 0 0,-1 0 0,1 0 0,0-1 0,0 1 0,0-1 0,0 1 0,-1 0 0,1-1 0,0 0 0,0 1 0,0-1 0,0 0 0,0 0 0,0 1 0,0-1 0,1 0 0,-1 0 0,0 0 0,0 0 0,1 0 0,-1 0 0,0 0 0,1 0 0,-1 0 0,1-1 0,0 1 0,-1 0 0,1 0 0,0 0 0,-1-1 0,1 1 0,0 0 0,0 0 0,0-1 0,0 1 0,1 0 0,-1-2 0,6-13-6791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7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699 97 24575,'-3'-5'0,"0"-1"0,0 1 0,0 0 0,-1 0 0,1 0 0,-1 0 0,0 1 0,-1 0 0,1 0 0,-1 0 0,-7-4 0,11 6 0,-7-3 0,1 1 0,-1 0 0,0 0 0,-1 1 0,1 0 0,0 0 0,-1 1 0,0 0 0,1 0 0,-1 1 0,0 0 0,0 1 0,0 0 0,0 0 0,1 1 0,-1 0 0,0 0 0,0 1 0,1 0 0,-12 5 0,-6 2 0,0 1 0,0 2 0,2 0 0,-1 2 0,-29 21 0,30-16 0,1 0 0,1 2 0,1 1 0,0 0 0,2 1 0,1 2 0,0 0 0,2 0 0,1 2 0,1 0 0,2 0 0,-18 55 0,24-61 0,2 1 0,0 0 0,1 0 0,1 0 0,1 0 0,0 0 0,2 0 0,4 23 0,-2-28 0,1 0 0,1 0 0,0-1 0,1 1 0,1-1 0,0-1 0,1 1 0,1-1 0,1 0 0,21 25 0,-18-26 0,1-1 0,0-1 0,0 0 0,1-1 0,1-1 0,-1 0 0,2-1 0,-1-1 0,1 0 0,1-1 0,-1-1 0,36 7 0,-39-11 0,0 0 0,0 0 0,0-1 0,0-1 0,0 0 0,0-1 0,0-1 0,0 0 0,0 0 0,0-2 0,0 0 0,-1 0 0,0-1 0,0-1 0,0 0 0,0-1 0,16-13 0,-26 19 0,-1-1 0,1 0 0,-1 0 0,0 0 0,0 0 0,1 0 0,-1 0 0,-1-1 0,1 1 0,0 0 0,-1-1 0,1 0 0,-1 1 0,0-1 0,0 0 0,0 0 0,0 0 0,0 0 0,0 0 0,-1 0 0,0 0 0,0 0 0,1 0 0,-2 0 0,1 0 0,0 0 0,-1 0 0,1 0 0,-1 0 0,0 1 0,0-1 0,0 0 0,0 0 0,-3-5 0,0 3 0,0 0 0,0 0 0,-1 0 0,0 0 0,0 1 0,0-1 0,0 1 0,0 1 0,-1-1 0,0 1 0,0 0 0,0 0 0,0 0 0,0 1 0,-8-2 0,-9 0 0,0 1 0,0 1 0,-43 2 0,-13-1 0,79 2 0,-1-1 0,0 0 0,0 0 0,0 0 0,0 0 0,1 0 0,-1 0 0,0 0 0,0 0 0,0 0 0,0 0 0,1-1 0,-1 1 0,0 0 0,0-1 0,1 1 0,-1 0 0,0-1 0,0 1 0,1-1 0,-1 1 0,0-1 0,1 1 0,-1-1 0,1 0 0,-1 1 0,0-2 0,16-11 0,35-8 0,-31 15 0,1 1 0,1 1 0,-1 1 0,0 1 0,26 1 0,-40 1 0,1 0 0,-1 1 0,0-1 0,0 1 0,0 0 0,0 1 0,0 0 0,0 0 0,0 0 0,-1 1 0,1-1 0,-1 1 0,1 1 0,-1-1 0,0 1 0,0 0 0,-1 0 0,1 0 0,-1 0 0,0 1 0,6 9 0,-6-6 8,-1-1-1,-1 1 1,1 0-1,-1 0 0,-1 0 1,1 0-1,-1 0 1,-1 13-1,4 20-1439,1-19-5394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48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21 269 24575,'0'-48'0,"2"19"0,-2-1 0,-1 1 0,-2-1 0,0 1 0,-12-45 0,43 170 0,-4 1 0,14 126 0,-8 218 0,-30-422 0,1-1 0,0 1 0,1-1 0,1 1 0,1-1 0,0 0 0,8 19 0,-11-36 0,-1 0 0,1-1 0,-1 1 0,1 0 0,-1-1 0,1 1 0,0 0 0,0-1 0,-1 1 0,1-1 0,0 1 0,0-1 0,0 1 0,-1-1 0,1 1 0,0-1 0,0 0 0,0 0 0,0 1 0,0-1 0,0 0 0,0 0 0,0 0 0,0 0 0,0 0 0,-1 0 0,1 0 0,0 0 0,0-1 0,0 1 0,0 0 0,0 0 0,0-1 0,0 1 0,-1-1 0,2 0 0,40-24 0,-16 9 0,-10 11 15,1 1-1,-1 0 1,1 2-1,-1 0 0,1 1 1,0 0-1,0 1 1,18 3-1,-17-1-228,1-1 1,-1-1-1,1-1 1,-1 0-1,0-1 1,21-6-1,-23 3-6612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7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501 105 24575,'0'-4'0,"0"0"0,-1 0 0,1 1 0,-1-1 0,0 0 0,1 0 0,-2 0 0,1 1 0,0-1 0,-1 1 0,1-1 0,-1 1 0,0-1 0,-1 1 0,1 0 0,0 0 0,-1 0 0,-2-2 0,0 1 0,0 0 0,-1 1 0,1 0 0,0 0 0,-1 0 0,0 1 0,0-1 0,0 1 0,0 1 0,-8-2 0,-3 1 0,0 0 0,0 1 0,0 2 0,0-1 0,0 2 0,0 0 0,-23 7 0,21-4 0,0 1 0,0 2 0,1 0 0,-1 0 0,2 2 0,0 0 0,0 2 0,-29 23 0,42-31 0,-1 0 0,1 1 0,0-1 0,0 1 0,0-1 0,1 1 0,0 0 0,0 0 0,0 1 0,0-1 0,1 1 0,0-1 0,0 1 0,1 0 0,-1 0 0,1 0 0,0 0 0,1 0 0,0 0 0,0 0 0,0 0 0,0 0 0,1 0 0,0-1 0,0 1 0,1 0 0,0 0 0,0 0 0,0-1 0,1 1 0,-1-1 0,1 0 0,5 7 0,1-1 7,-1-1-1,1 0 0,1 0 0,0-1 1,0 0-1,1-1 0,0 0 1,0-1-1,1 0 0,0-1 1,0 0-1,0-1 0,1 0 0,0-1 1,0-1-1,0 0 0,0 0 1,24 0-1,-11-1-171,0-2 0,0-1 0,0-1 0,0-1 0,0-1 0,-1-2 0,0 0 0,44-18 0,-41 11-6661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8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432 102 24575,'-15'-15'0,"0"1"0,-33-24 0,39 33 0,1 1 0,-1-1 0,0 1 0,0 1 0,0 0 0,0 0 0,0 1 0,-17-3 0,13 4 0,0 1 0,-1 0 0,1 1 0,0 0 0,0 1 0,1 1 0,-1 0 0,0 1 0,1 0 0,0 0 0,0 2 0,-17 9 0,23-12 0,1 0 0,0 0 0,0 1 0,1 0 0,-1 0 0,1 0 0,-1 0 0,1 1 0,1 0 0,-1 0 0,1 0 0,0 0 0,0 0 0,0 1 0,1-1 0,-1 1 0,1 0 0,1-1 0,-1 1 0,1 0 0,0 0 0,1 0 0,-1 0 0,1 0 0,0 0 0,1 0 0,-1 1 0,1-1 0,2 6 0,-1-6 0,1 0 0,-1 0 0,1 0 0,0-1 0,1 1 0,0-1 0,-1 0 0,1 0 0,1-1 0,-1 1 0,1-1 0,0 0 0,0 0 0,0 0 0,0 0 0,1-1 0,0 0 0,-1-1 0,1 1 0,0-1 0,0 0 0,11 2 0,-4-1 0,1 0 0,0-1 0,-1-1 0,1 0 0,0-1 0,0 0 0,-1-1 0,1-1 0,22-5 0,-32 6 0,0 0 0,0-1 0,0 1 0,0-1 0,-1 0 0,1 0 0,0 0 0,-1 0 0,0-1 0,1 1 0,-1-1 0,0 0 0,0 0 0,-1 0 0,1 0 0,0 0 0,-1-1 0,0 1 0,0-1 0,2-4 0,-3 3 0,1-1 0,-1 1 0,0-1 0,-1 1 0,1-1 0,-1 1 0,0-1 0,-1 1 0,1-1 0,-1 1 0,0-1 0,-1 1 0,1 0 0,-4-9 0,-1 1 0,3 7 0,1 0 0,-1 0 0,1 0 0,1 0 0,-1 0 0,0-9 0,2 14 0,0 0 0,0-1 0,0 1 0,1 0 0,-1 0 0,0 0 0,1 0 0,-1 0 0,1 0 0,-1 0 0,1 0 0,-1 0 0,1 0 0,0 0 0,-1 0 0,1 0 0,0 0 0,0 0 0,0 1 0,0-1 0,0 0 0,-1 1 0,1-1 0,1 1 0,-1-1 0,0 1 0,0-1 0,0 1 0,0 0 0,0-1 0,0 1 0,0 0 0,0 0 0,1 0 0,-1 0 0,0 0 0,0 0 0,0 0 0,0 0 0,0 1 0,2-1 0,125 17 0,-101-12 0,1 0 0,-1-2 0,1-1 0,-1-1 0,48-5 0,-44-1-1365,-4 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2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311 682 24575,'-2'-4'0,"0"0"0,0 0 0,0 1 0,-1-1 0,0 0 0,1 1 0,-2-1 0,1 1 0,0 0 0,-5-4 0,2 2 0,-2-3 0,0 1 0,0 0 0,-1 0 0,0 0 0,0 1 0,-1 1 0,0-1 0,-19-6 0,24 11 0,1 0 0,0 0 0,-1 1 0,1-1 0,-1 1 0,1 0 0,-1 1 0,1-1 0,0 1 0,-1 0 0,1 0 0,0 0 0,0 0 0,-1 1 0,1 0 0,0 0 0,1 0 0,-1 0 0,0 0 0,0 1 0,1 0 0,0 0 0,-1 0 0,-4 6 0,1 0 0,0 0 0,1 0 0,0 1 0,1 0 0,0 0 0,0 0 0,1 1 0,0-1 0,1 1 0,0 0 0,1 0 0,-1 14 0,1-4 0,1 1 0,1-1 0,1 0 0,1 1 0,7 33 0,-8-50 0,0 0 0,0 0 0,0 0 0,1 0 0,0 0 0,0-1 0,1 1 0,-1-1 0,1 1 0,0-1 0,0 0 0,0 0 0,1 0 0,-1 0 0,1-1 0,0 1 0,0-1 0,0 0 0,0-1 0,9 5 0,-8-5 0,0-1 0,0 0 0,-1 0 0,1-1 0,0 0 0,0 0 0,0 0 0,0 0 0,0-1 0,0 1 0,0-1 0,-1-1 0,1 1 0,0-1 0,-1 1 0,1-1 0,-1-1 0,1 1 0,-1-1 0,0 1 0,0-1 0,3-4 0,5-3 0,0-1 0,-1-1 0,-1 0 0,0 0 0,0-1 0,-2 0 0,1-1 0,-2 0 0,12-29 0,1-12 0,16-79 0,-22 77 0,8-29 0,-5-2 0,-3 0 0,-4-1 0,-3-107 0,-6 195 0,-1 0 0,0 0 0,0-1 0,0 1 0,0 0 0,0 0 0,0-1 0,0 1 0,0 0 0,0 0 0,0-1 0,-1 1 0,1 0 0,0 0 0,-1 0 0,1-1 0,-1 1 0,0 0 0,1 0 0,-1 0 0,0 0 0,0 0 0,-1-1 0,1 2 0,0 1 0,-1-1 0,1 1 0,0-1 0,0 1 0,0 0 0,0 0 0,0-1 0,0 1 0,0 0 0,1 0 0,-1 0 0,0 0 0,0 0 0,1 0 0,-1 0 0,-1 3 0,-28 61 0,7 5 0,2 0 0,4 1 0,3 1 0,4 1 0,2-1 0,3 108 0,5-167 0,1 0 0,0-1 0,1 1 0,1-1 0,0 1 0,0-1 0,1 0 0,1 0 0,6 12 0,-9-21 0,1 1 0,-1 0 0,1-1 0,0 0 0,0 1 0,0-1 0,1-1 0,-1 1 0,0 0 0,1-1 0,0 1 0,0-1 0,0 0 0,0-1 0,0 1 0,0 0 0,0-1 0,0 0 0,1 0 0,-1-1 0,0 1 0,1-1 0,-1 0 0,1 0 0,-1 0 0,0-1 0,1 1 0,-1-1 0,5-1 0,7-3 0,0-1 0,-1 0 0,0 0 0,19-13 0,-22 12 0,0 1 0,0 0 0,1 0 0,0 1 0,0 1 0,26-6 0,-27 10 0,-1 0 0,0 1 0,1 0 0,-1 1 0,12 3 0,-12-2 0,-1-1 0,0 0 0,1-1 0,0 0 0,-1-1 0,17-1 0,-3-3 0,1-1 0,-1-1 0,0-1 0,36-16 0,-53 20 0,1-2 0,-1 1 0,0-1 0,0 0 0,0 0 0,-1 0 0,10-11 0,-13 12 0,-1 1 0,1-1 0,-1 0 0,1 0 0,-1 0 0,-1 0 0,1 0 0,0 0 0,-1-1 0,0 1 0,0-1 0,0 1 0,-1 0 0,1-1 0,-1-5 0,-1 5 0,1 0 0,-1 0 0,0 1 0,-1-1 0,1 0 0,-1 1 0,1-1 0,-1 1 0,-1 0 0,1 0 0,-1 0 0,1 0 0,-1 0 0,0 0 0,-1 1 0,1-1 0,-1 1 0,1 0 0,-1 0 0,0 0 0,0 1 0,0-1 0,0 1 0,-1 0 0,1 0 0,-1 0 0,1 1 0,-1 0 0,-8-2 0,3 1 0,-1 0 0,1 1 0,-1 1 0,0-1 0,1 1 0,-1 1 0,1 0 0,-1 1 0,1 0 0,-1 0 0,1 1 0,-16 7 0,15-4 0,1 0 0,-1 1 0,1 0 0,0 0 0,1 1 0,0 1 0,0 0 0,1 0 0,0 0 0,0 1 0,1 0 0,0 1 0,-9 19 0,13-22 0,0 0 0,0 0 0,1 1 0,0-1 0,0 1 0,1-1 0,0 1 0,0-1 0,1 1 0,0 0 0,1 0 0,0-1 0,0 1 0,1-1 0,0 1 0,0-1 0,1 0 0,0 0 0,1 0 0,6 12 0,-5-14 0,0 1 0,1-1 0,-1 0 0,1-1 0,0 1 0,1-1 0,-1 0 0,1-1 0,0 1 0,0-1 0,1-1 0,-1 1 0,1-2 0,0 1 0,-1-1 0,1 0 0,0 0 0,1-1 0,9 1 0,0-1 0,-1-1 0,0 0 0,0-1 0,0-1 0,0 0 0,0-2 0,-1 0 0,22-8 0,11-17-1365,-36 20-5461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30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496 38 24575,'-6'-5'0,"1"1"0,-1 0 0,0 1 0,0-1 0,0 1 0,-1 0 0,1 1 0,-1 0 0,0 0 0,1 0 0,-1 1 0,0 0 0,0 0 0,0 0 0,0 1 0,0 1 0,-7 0 0,-18 2 0,1 2 0,-46 13 0,46-10 0,9-3 0,0 1 0,0 1 0,1 1 0,0 1 0,1 1 0,-34 21 0,53-30 0,-1 0 0,1-1 0,0 1 0,0 0 0,0 0 0,0 0 0,0 0 0,0 0 0,0 0 0,0 1 0,0-1 0,0 0 0,1 0 0,-1 1 0,0-1 0,1 0 0,-1 1 0,1-1 0,-1 1 0,1-1 0,0 0 0,0 1 0,-1 1 0,2-1 0,0-1 0,-1 0 0,1 1 0,0-1 0,0 1 0,-1-1 0,1 0 0,0 0 0,1 1 0,-1-1 0,0 0 0,0 0 0,0 0 0,1 0 0,-1 0 0,0-1 0,3 2 0,10 4 0,-1 0 0,1-2 0,25 6 0,-27-7 0,15 4 0,-1 0 0,-1 2 0,0 1 0,33 18 0,-51-24 0,0 0 0,-1 0 0,0 1 0,1 0 0,-2 0 0,1 0 0,-1 1 0,1 0 0,-2 0 0,1 1 0,-1-1 0,0 1 0,0 0 0,0 0 0,-1 0 0,-1 0 0,1 1 0,-1-1 0,2 15 0,-3-18 0,-1-1 0,0 1 0,0 0 0,0 0 0,-1 0 0,0 0 0,1 0 0,-1 0 0,0 0 0,-1-1 0,1 1 0,-1 0 0,0-1 0,0 1 0,0-1 0,-3 4 0,0-1 0,0-1 0,0 1 0,-1-1 0,0 0 0,0-1 0,0 1 0,-1-1 0,-6 3 0,-1 0 0,0-1 0,0-1 0,0 0 0,0-1 0,-1-1 0,0 0 0,1-1 0,-19 0 0,24-2-136,1-1-1,0 0 1,0-1-1,0 0 1,1 0-1,-1-1 1,0 0-1,1 0 0,-13-7 1,4 0-6690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31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85 133 24575,'0'2'0,"-1"1"0,1-1 0,-1 0 0,0 1 0,1-1 0,-1 0 0,0 0 0,-1 1 0,1-1 0,0 0 0,-1 0 0,1 0 0,-3 2 0,3-3 0,0-1 0,0 1 0,0 0 0,0 0 0,0 1 0,0-1 0,0 0 0,0 0 0,1 0 0,-1 1 0,0-1 0,1 0 0,-1 0 0,1 1 0,-1-1 0,1 1 0,0-1 0,0 0 0,-1 1 0,1-1 0,0 1 0,0-1 0,0 1 0,1-1 0,-1 0 0,0 1 0,0-1 0,1 1 0,-1-1 0,1 0 0,-1 1 0,1-1 0,0 0 0,0 0 0,-1 1 0,1-1 0,0 0 0,0 0 0,0 0 0,0 0 0,1 1 0,4 2 0,0 0 0,0-1 0,0 1 0,0-1 0,1-1 0,-1 1 0,1-1 0,0 0 0,0 0 0,0-1 0,0 0 0,0 0 0,0-1 0,0 0 0,13-1 0,1-1 0,0-1 0,0-1 0,0 0 0,22-9 0,-38 12 0,1-1 0,-1 0 0,0-1 0,0 1 0,0-1 0,0 0 0,0 0 0,-1 0 0,1-1 0,-1 0 0,0 0 0,0 0 0,0 0 0,-1 0 0,1-1 0,4-8 0,-6 8 0,-1 0 0,0 0 0,0 1 0,0-1 0,0 0 0,-1 0 0,1 0 0,-1 0 0,-1 0 0,1 0 0,-1 0 0,0 0 0,0 0 0,0 1 0,0-1 0,-1 0 0,0 1 0,0-1 0,-3-4 0,3 5 0,0 0 0,-1 0 0,1 1 0,-1-1 0,0 1 0,0-1 0,0 1 0,0 0 0,-1 0 0,1 1 0,-1-1 0,0 1 0,1 0 0,-1 0 0,0 0 0,-8-3 0,4 3 0,1 1 0,0 0 0,-1 0 0,0 0 0,1 1 0,-1 0 0,1 1 0,-1 0 0,-9 2 0,2 0 0,1 1 0,0 1 0,0 0 0,0 1 0,0 1 0,1 0 0,0 0 0,1 2 0,-20 15 0,24-15 0,0 0 0,0 0 0,1 1 0,0 0 0,0 0 0,1 1 0,1 0 0,0 0 0,0 0 0,1 1 0,0 0 0,1-1 0,1 1 0,0 0 0,0 0 0,1 1 0,1 14 0,0-18 0,1 0 0,0 0 0,1 0 0,-1 0 0,2 0 0,-1-1 0,1 1 0,1-1 0,-1 0 0,1 1 0,1-2 0,0 1 0,0 0 0,0-1 0,1 0 0,0 0 0,0-1 0,1 0 0,0 0 0,0 0 0,0-1 0,1 0 0,13 7 0,-4-5 12,0-1 0,1 0 0,0-2 0,0 0 0,0-1 0,0 0 0,0-2 0,1 0 0,34-3 0,-19-2-309,1-2 0,-1-1 0,-1-1 0,42-17 0,-42 13-6529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31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46 24575,'-26'-3'0,"24"2"0,1 1 0,0-1 0,0 1 0,-1-1 0,1 1 0,0 0 0,-1-1 0,1 1 0,0 0 0,-1 0 0,1 0 0,-1 0 0,1 0 0,0 0 0,-1 0 0,1 1 0,0-1 0,-1 1 0,1-1 0,0 1 0,0-1 0,-1 1 0,1-1 0,0 1 0,0 0 0,0 0 0,0 0 0,0 0 0,0 0 0,0 0 0,0 0 0,0 0 0,0 0 0,0 0 0,1 0 0,-1 0 0,1 1 0,-1-1 0,1 0 0,-1 1 0,1-1 0,-1 0 0,1 1 0,0-1 0,0 0 0,0 3 0,-4 22 0,1 0 0,1 0 0,1 0 0,4 37 0,-1-35 0,-1 0 0,-2-1 0,-7 50 0,7-70 0,0-3 0,0-1 0,0 1 0,0-1 0,1 1 0,-1-1 0,1 1 0,0-1 0,0 1 0,1-1 0,-1 1 0,1-1 0,1 6 0,19-49 0,-4-7 0,2 0 0,2 2 0,2 0 0,3 2 0,1 0 0,46-55 0,-69 93 0,0 0 0,1 1 0,-1 0 0,1 0 0,0 0 0,0 0 0,0 1 0,0 0 0,0 0 0,1 0 0,8-3 0,-12 6 0,1 0 0,-1 0 0,0 0 0,0 0 0,0 0 0,1 0 0,-1 0 0,0 1 0,0-1 0,0 1 0,1-1 0,-1 1 0,0 0 0,0 0 0,0 0 0,0 0 0,0 0 0,-1 1 0,1-1 0,0 0 0,-1 1 0,1 0 0,0-1 0,-1 1 0,0 0 0,1 0 0,-1-1 0,0 1 0,0 0 0,0 0 0,0 0 0,-1 1 0,1-1 0,0 3 0,2 5 0,-1 1 0,0-1 0,-1 1 0,0-1 0,0 1 0,-1-1 0,-1 1 0,0 0 0,0-1 0,-1 1 0,-6 18 0,4-18 0,2 0 0,-1 1 0,1-1 0,1 1 0,0-1 0,1 1 0,0 0 0,1-1 0,4 22 0,-4-29 4,0-1 0,1 1-1,0-1 1,0 0 0,0 0 0,0 0-1,1 0 1,-1 0 0,1 0 0,0-1-1,0 1 1,0-1 0,0 0-1,0 1 1,0-2 0,1 1 0,-1 0-1,0-1 1,1 1 0,0-1 0,-1 0-1,1 0 1,0-1 0,-1 1 0,1-1-1,0 0 1,0 1 0,6-2-1,12 0-287,0-1 0,-1-1 0,35-9 1,-47 10-55,13-3-6488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9:32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326 622 24575,'-5'-2'0,"0"0"0,0 0 0,0-1 0,1 0 0,-1 0 0,1 0 0,0 0 0,0-1 0,0 0 0,0 0 0,1 0 0,-5-6 0,-7-7 0,9 12 0,0-1 0,0 1 0,0 1 0,-1-1 0,0 1 0,0 0 0,0 1 0,0 0 0,-1 0 0,0 0 0,1 1 0,-1 0 0,0 1 0,0-1 0,0 1 0,-15 1 0,18 1 0,0-1 0,-1 1 0,1 1 0,0-1 0,0 1 0,0 0 0,0 0 0,1 0 0,-1 1 0,0-1 0,1 1 0,0 0 0,0 1 0,0-1 0,0 1 0,0 0 0,1 0 0,-1 0 0,1 0 0,0 0 0,0 1 0,1-1 0,0 1 0,-1 0 0,1 0 0,-1 8 0,0-2 0,1 1 0,1 0 0,0-1 0,1 1 0,0 0 0,1-1 0,0 1 0,1 0 0,0-1 0,1 1 0,1-1 0,-1 0 0,2 0 0,-1 0 0,1-1 0,1 0 0,0 0 0,1 0 0,0 0 0,0-1 0,1 0 0,10 9 0,-13-15 0,0 0 0,0 0 0,0-1 0,0 1 0,0-1 0,1 0 0,-1 0 0,1-1 0,-1 0 0,1 0 0,-1 0 0,1-1 0,0 0 0,0 0 0,-1 0 0,1 0 0,0-1 0,-1 0 0,1-1 0,-1 1 0,1-1 0,6-3 0,-5 2 0,1-1 0,-1 1 0,-1-1 0,1-1 0,0 1 0,-1-1 0,0-1 0,0 1 0,-1-1 0,0 0 0,0 0 0,0 0 0,0-1 0,-1 0 0,5-10 0,27-83 0,40-183 0,-60 215 0,35-184 0,-51 248 0,1 0 0,-1-1 0,0 1 0,0 0 0,0 0 0,-1 0 0,0 0 0,1 0 0,-1 0 0,-1 0 0,1 0 0,-3-6 0,3 9 0,1 0 0,-1 0 0,1 1 0,-1-1 0,0 0 0,1 1 0,-1-1 0,0 1 0,1-1 0,-1 1 0,0-1 0,0 1 0,1-1 0,-1 1 0,0 0 0,0-1 0,0 1 0,0 0 0,1 0 0,-1-1 0,0 1 0,0 0 0,-1 0 0,0 1 0,-1-1 0,1 1 0,0 0 0,0 0 0,0-1 0,0 1 0,0 1 0,1-1 0,-1 0 0,0 0 0,0 1 0,1-1 0,-4 4 0,-4 6 0,0 1 0,1 0 0,0 0 0,1 0 0,0 1 0,1 0 0,1 1 0,0-1 0,1 1 0,0 0 0,-2 17 0,0 9 0,2 0 0,1 70 0,4-60 0,3 0 0,1 0 0,3 0 0,2-1 0,2 0 0,2-1 0,34 77 0,-47-122-39,1 0 0,-1 0 0,1-1 0,-1 1 0,1 0 0,0 0 0,0-1 0,0 1 0,1-1 0,-1 0 0,0 0 0,1 0 0,0 0 0,-1 0 0,1 0 0,0-1 0,0 1 0,0-1 0,0 0 0,0 0 0,0 0 0,0 0 0,1 0 0,-1-1 0,0 0 0,0 1 0,1-1 0,-1 0 0,0-1 0,1 1 0,-1-1 0,0 1 0,0-1 0,6-2 0,12-3-6787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1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56 24575,'0'0'0,"0"0"0,1 0 0,-1 1 0,0-1 0,0 0 0,0 0 0,1 0 0,-1 1 0,0-1 0,0 0 0,0 1 0,1-1 0,-1 0 0,0 0 0,0 1 0,0-1 0,0 0 0,0 1 0,0-1 0,0 0 0,0 1 0,0-1 0,0 0 0,0 1 0,0-1 0,0 0 0,0 1 0,0-1 0,0 0 0,0 1 0,0-1 0,0 0 0,0 1 0,0-1 0,-1 0 0,1 0 0,0 1 0,0-1 0,0 0 0,0 0 0,-1 1 0,1-1 0,0 0 0,0 0 0,-1 1 0,0-1 0,-22 8 0,-25-4 0,-8-5 0,0-2 0,-64-13 0,99 15 0,16 1 0,1 1 0,0-2 0,0 1 0,-1 0 0,1-1 0,0 0 0,0 1 0,0-2 0,0 1 0,-8-4 0,12 5 0,0-1 0,0 0 0,0 1 0,1-1 0,-1 1 0,0-1 0,0 1 0,0-1 0,1 1 0,-1-1 0,0 0 0,1 1 0,-1 0 0,0-1 0,1 1 0,-1-1 0,0 1 0,1-1 0,-1 1 0,1 0 0,-1-1 0,1 1 0,-1 0 0,1-1 0,-1 1 0,1 0 0,-1 0 0,1 0 0,0-1 0,-1 1 0,1 0 0,-1 0 0,1 0 0,0 0 0,-1 0 0,1 0 0,-1 0 0,2 1 0,27-7 0,184 3 0,-127 4 0,-86-1 0,0 0 0,0 0 0,0 0 0,0 0 0,0 1 0,0-1 0,0 0 0,0 0 0,0 0 0,0 0 0,0 0 0,0 0 0,0 0 0,0 0 0,0 0 0,0 0 0,0 0 0,0 1 0,0-1 0,0 0 0,0 0 0,0 0 0,0 0 0,0 0 0,0 0 0,0 0 0,0 0 0,0 0 0,0 0 0,0 0 0,0 0 0,0 1 0,0-1 0,0 0 0,0 0 0,0 0 0,1 0 0,-1 0 0,0 0 0,0 0 0,0 0 0,0 0 0,0 0 0,0 0 0,0 0 0,0 0 0,0 0 0,0 0 0,0 0 0,0 0 0,1 0 0,-1 0 0,0 0 0,0 0 0,0 0 0,0 0 0,-12 6 0,-18 5 0,-11-6 0,-50-2 0,-33 4 0,103-5 0,22-5 0,39-4 0,-16 6 0,-5-1 0,1 1 0,-1 1 0,21 3 0,-35 1 0,-15 1 0,-17 0 0,19-5 0,-1 0 0,-1 0 0,1-1 0,0 0 0,0-1 0,-1 0 0,1 0 0,-12-5 0,20 6 2,1 1-1,0 0 1,-1 0 0,1-1-1,-1 1 1,1 0-1,-1-1 1,1 1 0,0 0-1,-1-1 1,1 1-1,0-1 1,0 1 0,-1-1-1,1 1 1,0-1-1,0 1 1,-1 0 0,1-1-1,0 1 1,0-1-1,0 0 1,0 1-1,0-1 1,0 1 0,0-1-1,0 1 1,0-1-1,0 1 1,0-1 0,0 1-1,0-1 1,0 1-1,1-1 1,-1 1 0,0-1-1,0 1 1,1 0-1,-1-1 1,0 1 0,0-1-1,1 1 1,-1-1-1,1 1 1,-1 0-1,0-1 1,1 1 0,-1 0-1,1-1 1,25-17-809,-23 15 169,17-9-6188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25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50 24575,'-6'-1'0,"1"-1"0,0 1 0,-1-1 0,1 0 0,0-1 0,0 1 0,-6-5 0,-16-6 0,19 10 0,-1 0 0,1 0 0,-1 1 0,0 0 0,0 1 0,1-1 0,-1 2 0,0 0 0,0 0 0,0 0 0,0 1 0,0 0 0,0 1 0,1 0 0,-1 0 0,0 1 0,1 0 0,0 1 0,0 0 0,0 0 0,0 1 0,1-1 0,-1 2 0,1-1 0,1 1 0,-1 0 0,1 1 0,0-1 0,0 1 0,1 0 0,0 1 0,0-1 0,1 1 0,-5 10 0,-1 4 0,0 1 0,2-1 0,0 1 0,1 1 0,2-1 0,-3 29 0,6-43 0,2 0 0,-1 0 0,1 0 0,0 0 0,1 0 0,0 1 0,1-1 0,0 0 0,0-1 0,1 1 0,0 0 0,0-1 0,1 1 0,0-1 0,1 0 0,0-1 0,0 1 0,1-1 0,8 9 0,-7-10 0,1-1 0,-1 0 0,1 0 0,1-1 0,-1 0 0,1 0 0,-1-1 0,1 0 0,0-1 0,0 0 0,0 0 0,0-1 0,1 0 0,-1-1 0,0 0 0,0 0 0,18-3 0,-8 0 0,1-1 0,0-1 0,-1-1 0,0 0 0,-1-1 0,1-1 0,20-13 0,-31 16 0,-1 1 0,0-2 0,0 1 0,-1-1 0,0 0 0,0 0 0,0 0 0,-1-1 0,0 0 0,0 0 0,-1-1 0,0 1 0,0-1 0,-1 0 0,1 0 0,-2 0 0,1 0 0,-1-1 0,-1 1 0,0-1 0,0 1 0,0-1 0,-1 1 0,0-1 0,-1 0 0,0 1 0,0-1 0,-1 1 0,0 0 0,-1-1 0,1 1 0,-2 0 0,1 0 0,-1 1 0,0-1 0,-1 1 0,1 0 0,-2 0 0,1 0 0,-1 1 0,0-1 0,-10-7 0,10 10 0,0 0 0,-1 0 0,1 1 0,-1 0 0,1 0 0,-1 1 0,0-1 0,0 1 0,-9-1 0,1 0 0,14 3-40,1 0 0,-1 0 0,1 0 0,-1 0-1,1 0 1,0 0 0,-1 0 0,1-1 0,-1 1 0,1 0 0,-1 0-1,1 0 1,0 0 0,-1-1 0,1 1 0,-1 0 0,1-1-1,0 1 1,-1 0 0,1 0 0,0-1 0,-1 1 0,1-1 0,0 1-1,0 0 1,-1-1 0,1 1 0,0-1 0,0 1 0,0 0-1,0-1 1,-1 1 0,1-1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27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22 211 24575,'1'-11'0,"0"1"0,1-1 0,5-19 0,-5 21 0,1 1 0,-2 0 0,1-1 0,-1 1 0,0 0 0,-1-1 0,-1-13 0,1 17 0,-1 0 0,1 0 0,-1 0 0,-1 1 0,1-1 0,0 0 0,-1 1 0,0-1 0,0 1 0,-1-1 0,1 1 0,-7-8 0,12 68 0,8 28 0,-3 0 0,-3 0 0,-5 0 0,-10 90 0,1-79 0,-13 111 0,21-181 0,10-41 0,13-39 0,12-42 0,5 3 0,63-112 0,-85 174 0,-7 12 0,1 0 0,1 0 0,1 2 0,0-1 0,17-17 0,-90 123 0,34-57 0,11-14 0,2 0 0,-1 1 0,2 1 0,1 0 0,-14 26 0,24-40 0,-1 0 0,1 0 0,-1 0 0,1 1 0,0-1 0,1 0 0,-1 1 0,1-1 0,0 0 0,0 1 0,0-1 0,1 0 0,-1 1 0,1-1 0,0 0 0,0 0 0,1 1 0,-1-1 0,1 0 0,0 0 0,0-1 0,0 1 0,1 0 0,-1-1 0,1 1 0,0-1 0,0 0 0,0 0 0,0 0 0,1 0 0,-1-1 0,5 3 0,111 62-1365,-97-53-5461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0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24575,'4'0'0,"-2"0"0,-3 5 0,0-4 0,4-1 0,2-5 0,4-2 0,0-4 0,-1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01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24575,'2'12'0,"0"-1"0,1 0 0,1 1 0,5 12 0,16 55 0,-21-46 0,-2-1 0,-2 47 0,-1-136 0,0-51 0,1 98 0,1 0 0,1 0 0,-1 1 0,2-1 0,-1 1 0,1-1 0,1 1 0,6-13 0,-9 20 0,-1 1 0,1-1 0,0 1 0,0 0 0,0-1 0,0 1 0,0 0 0,0 0 0,0 0 0,0 0 0,1 0 0,-1 0 0,0 0 0,1 0 0,-1 0 0,0 1 0,1-1 0,-1 1 0,1-1 0,-1 1 0,1-1 0,-1 1 0,1 0 0,2-1 0,-2 2 0,0-1 0,1 1 0,-1 0 0,0 0 0,1 0 0,-1 0 0,0 0 0,0 0 0,0 0 0,0 1 0,0-1 0,0 1 0,-1 0 0,3 1 0,3 5 0,-1 0 0,0 0 0,-1 0 0,1 1 0,-2-1 0,7 16 0,-7-12 0,-1 1 0,-1 0 0,0-1 0,0 20 0,7 35 0,-9-67 0,0 0 0,0 1 0,0-1 0,0 1 0,0-1 0,0 1 0,0-1 0,0 0 0,0 1 0,0-1 0,0 1 0,0-1 0,1 1 0,-1-1 0,0 0 0,0 1 0,1-1 0,-1 0 0,0 1 0,0-1 0,1 0 0,-1 1 0,0-1 0,1 0 0,-1 0 0,1 1 0,-1-1 0,0 0 0,1 0 0,-1 0 0,1 0 0,-1 1 0,0-1 0,1 0 0,-1 0 0,1 0 0,0 0 0,11-14 0,4-27 0,-8-19 0,-6 36 0,2 0 0,6-27 0,-9 46 0,1-1 0,0 1 0,0-1 0,1 1 0,-1 0 0,1-1 0,0 1 0,1 1 0,-1-1 0,1 0 0,0 1 0,0 0 0,9-7 0,-12 10 0,1 0 0,-1 0 0,1 0 0,-1 1 0,1-1 0,-1 0 0,1 1 0,0 0 0,-1-1 0,1 1 0,0 0 0,-1 0 0,1 0 0,0 0 0,0 0 0,-1 0 0,1 0 0,0 1 0,-1-1 0,1 1 0,-1-1 0,1 1 0,0-1 0,-1 1 0,1 0 0,-1 0 0,0 0 0,1 0 0,-1 0 0,0 0 0,1 0 0,-1 0 0,0 1 0,0-1 0,0 0 0,0 1 0,0-1 0,1 3 0,1 2 0,1 0 0,-1 0 0,0 1 0,0-1 0,-1 1 0,0 0 0,3 13 0,-4 9 0,-1-16 0,0 1 0,1-1 0,1 0 0,4 15 0,-6-26 0,0 0 0,1-1 0,-1 1 0,1 0 0,-1-1 0,1 1 0,0 0 0,0-1 0,0 1 0,0-1 0,0 1 0,0-1 0,0 0 0,0 1 0,1-1 0,-1 0 0,0 0 0,1 0 0,-1 0 0,1 0 0,-1 0 0,1 0 0,0-1 0,-1 1 0,1-1 0,0 1 0,-1-1 0,1 1 0,0-1 0,0 0 0,-1 0 0,1 0 0,0 0 0,0 0 0,-1 0 0,1 0 0,2-1 0,0-1 0,0 0 0,0 0 0,0 0 0,0 0 0,-1 0 0,1-1 0,-1 0 0,0 1 0,0-1 0,0 0 0,0-1 0,0 1 0,3-6 0,32-55 0,-30 49 0,-4 7 0,7-13 0,0 1 0,2 1 0,0 0 0,22-25 0,-22 22 0,-12 15 0,-12 15 0,2 1 0,1 0 0,1 1 0,0 0 0,0 0 0,1 1 0,1 0 0,-1 0 0,-3 14 0,7-19 0,0 0 0,0 1 0,1-1 0,0 1 0,0-1 0,1 1 0,0 11 0,0-15 0,1-1 0,-1 1 0,1 0 0,0-1 0,0 1 0,0 0 0,0-1 0,0 1 0,0-1 0,1 1 0,-1-1 0,1 0 0,0 0 0,-1 1 0,1-1 0,0 0 0,0-1 0,3 3 0,-3-3 0,-1 0 0,1 0 0,-1 0 0,1 0 0,-1 0 0,1-1 0,0 1 0,-1-1 0,1 1 0,0-1 0,-1 0 0,1 1 0,0-1 0,0 0 0,-1 0 0,1 0 0,0-1 0,0 1 0,-1 0 0,1-1 0,0 1 0,2-2 0,-1 1 0,1-1 0,-1-1 0,0 1 0,0 0 0,0-1 0,0 1 0,0-1 0,-1 0 0,5-6 0,0-1 0,0-1 0,-1 0 0,-1 0 0,0 0 0,5-17 0,-4-14 0,-3 18 0,-1 23 0,-1 11 0,0-5 0,0 0 0,0 1 0,0-1 0,1 0 0,0 0 0,0 0 0,0 0 0,1 0 0,-1 0 0,1-1 0,0 1 0,1-1 0,-1 0 0,5 5 0,-7-8 0,0 0 0,1 0 0,-1-1 0,0 1 0,1 0 0,-1 0 0,1-1 0,-1 1 0,0 0 0,1-1 0,-1 0 0,1 1 0,0-1 0,-1 0 0,1 0 0,-1 1 0,1-1 0,-1-1 0,1 1 0,1 0 0,0-1 0,-1 0 0,0 0 0,0-1 0,1 1 0,-1 0 0,0-1 0,0 1 0,-1-1 0,1 0 0,0 0 0,0 0 0,-1 0 0,1 0 0,-1 0 0,0 0 0,2-4 0,4-9 0,11-17 0,-6 30 0,0 17 0,-8-7 0,0-1 0,0 1 0,1-1 0,0 0 0,0-1 0,1 1 0,-1-1 0,1 0 0,1-1 0,-1 1 0,10 5 0,-12-9 0,-1-1 0,1 1 0,0-1 0,-1 0 0,1 0 0,0 0 0,0-1 0,0 1 0,0-1 0,0 0 0,-1 0 0,1 0 0,0-1 0,0 1 0,0-1 0,0 0 0,-1 0 0,1 0 0,0-1 0,-1 1 0,1-1 0,-1 0 0,1 0 0,-1 0 0,0 0 0,5-5 0,34-37-1365,-30 28-5461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28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31 24575,'-10'-20'0,"7"16"0,12 11 0,60 48 0,-30-22 0,1-2 0,2-2 0,59 33 0,-252-189 0,108 94 0,30 24 0,1 0 0,0-1 0,0 0 0,-12-16 0,128 110 0,-60-42-52,-28-25-167,0-2 0,0 0 0,1-1 1,1-1-1,22 12 0,-25-18-6607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32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1401 24 24575,'25'-7'0,"-23"1"0,-16 0 0,-14 3 0,-1 2 0,1 1 0,-1 1 0,1 2 0,-1 0 0,-42 12 0,23-6 0,-190 34 0,-645 131 0,881-173 0,6-1 0,20-1 0,34-6 0,87-26 0,-36 6 0,2 5 0,212-15 0,-262 36 0,184 5 0,-244-5 0,0 1 0,1 0 0,-1 0 0,0 0 0,1 1 0,-1-1 0,0 0 0,1 0 0,-1 1 0,0-1 0,0 1 0,1-1 0,-1 1 0,0-1 0,0 1 0,0 0 0,0 0 0,0 0 0,0-1 0,2 3 0,-3-2 0,0 0 0,0 0 0,-1-1 0,1 1 0,0 0 0,0 0 0,-1-1 0,1 1 0,0 0 0,-1 0 0,1-1 0,0 1 0,-1 0 0,1-1 0,-1 1 0,0 0 0,1-1 0,-1 1 0,1-1 0,-1 1 0,0-1 0,0 1 0,0 0 0,-54 26 0,-192 41 0,128-39 0,-405 97 0,488-120 0,33-7 0,21-4 0,637-126 0,-462 106 0,279 0 0,-426 24 0,-31-1 0,0 1 0,0 1 0,0 0 0,0 1 0,0 1 0,0 0 0,-1 1 0,21 7 0,-35-10 0,0 0 0,0 0 0,1 0 0,-1 0 0,0 0 0,0 0 0,1 0 0,-1 0 0,0 1 0,0-1 0,0 0 0,1 0 0,-1 0 0,0 0 0,0 1 0,0-1 0,0 0 0,1 0 0,-1 1 0,0-1 0,0 0 0,0 0 0,0 1 0,0-1 0,0 0 0,0 0 0,0 1 0,0-1 0,1 0 0,-1 0 0,0 1 0,0-1 0,-1 0 0,1 0 0,0 1 0,0-1 0,0 0 0,0 1 0,0-1 0,0 0 0,0 0 0,0 1 0,-13 9 0,-20 3 0,-60 11 0,-2-5 0,-125 10 0,43-7 0,65-5 0,-298 34 0,520-77 0,-57 16 0,0 3 0,1 2 0,0 3 0,0 2 0,-1 2 0,63 11 0,-114-13 0,0 1 0,1-1 0,-1 0 0,0 1 0,0 0 0,0-1 0,0 1 0,0 0 0,0 0 0,0 0 0,0 0 0,0 1 0,0-1 0,-1 0 0,1 1 0,0-1 0,2 4 0,-4-4 0,0 0 0,0 1 0,0-1 0,-1 0 0,1 0 0,0 1 0,0-1 0,-1 0 0,1 0 0,0 0 0,-1 0 0,1 0 0,-1 1 0,0-1 0,1 0 0,-1 0 0,0 0 0,0-1 0,0 1 0,1 0 0,-1 0 0,0 0 0,0-1 0,0 1 0,0 0 0,-1-1 0,1 1 0,0-1 0,0 1 0,0-1 0,0 1 0,-2-1 0,-31 14 0,-1-2 0,-1-1 0,0-1 0,0-3 0,-48 5 0,12-1 0,-11 5 0,-74 10 0,143-26 78,21-6-1521,12-2-5383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3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58 114 24575,'-3'0'0,"-1"0"0,0 0 0,0 0 0,0 1 0,0-1 0,1 1 0,-1 0 0,0 0 0,0 0 0,-4 3 0,6-3 0,1 0 0,1 0 0,-1 0 0,0 0 0,0 1 0,0-1 0,0 0 0,1 0 0,-1 0 0,1 1 0,-1-1 0,1 0 0,-1 1 0,1-1 0,0 0 0,0 1 0,-1-1 0,1 0 0,0 1 0,0-1 0,0 1 0,1-1 0,-1 0 0,0 1 0,0-1 0,1 0 0,-1 1 0,1-1 0,-1 0 0,1 1 0,0-1 0,1 2 0,31 64 0,3-1 0,59 82 0,-71-112 0,-54-151 0,29 106 0,0-1 0,0 0 0,1 0 0,0 0 0,1 1 0,0-1 0,1 0 0,0 0 0,0 1 0,1-1 0,0 1 0,1 0 0,0 0 0,0 0 0,1 1 0,0-1 0,1 1 0,0 0 0,0 1 0,0-1 0,1 1 0,15-11 0,-4 3 0,1 2 0,0 0 0,1 2 0,1 0 0,0 1 0,0 1 0,1 1 0,37-9 0,60-18-1365,-86 25-5461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3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176 127 24575,'0'0'0,"-1"0"0,1 0 0,-1 0 0,1 0 0,0 0 0,-1 0 0,1 0 0,-1 0 0,1 0 0,0 0 0,-1 0 0,1 0 0,0 1 0,-1-1 0,1 0 0,-1 0 0,1 0 0,0 1 0,-1-1 0,1 0 0,0 0 0,0 1 0,-1-1 0,1 0 0,0 0 0,0 1 0,-1-1 0,1 0 0,0 1 0,0-1 0,0 0 0,-1 1 0,1-1 0,0 1 0,0-1 0,0 0 0,0 1 0,0-1 0,0 1 0,0-1 0,0 0 0,0 1 0,0-1 0,0 1 0,0-1 0,0 0 0,0 1 0,0-1 0,0 1 0,1-1 0,-1 0 0,0 1 0,0-1 0,0 0 0,1 1 0,-1-1 0,0 1 0,17 18 0,-9-16 0,0 0 0,1-1 0,-1 0 0,1 0 0,-1-1 0,1 0 0,0 0 0,-1-1 0,1-1 0,0 1 0,-1-1 0,1-1 0,11-2 0,-16 3 0,1-1 0,0 1 0,-1-1 0,1 0 0,-1 0 0,1-1 0,-1 1 0,0-1 0,0 0 0,0 0 0,4-4 0,-6 5 0,-1 0 0,0 0 0,1 0 0,-1 0 0,0-1 0,0 1 0,0 0 0,0-1 0,0 1 0,-1 0 0,1-1 0,-1 1 0,1-1 0,-1 1 0,0-1 0,0 1 0,0-1 0,0 1 0,-1 0 0,1-1 0,-1 1 0,-1-5 0,1 2 0,-1 0 0,0 1 0,-1-1 0,1 1 0,-1 0 0,0-1 0,0 1 0,0 1 0,-1-1 0,1 0 0,-1 1 0,0 0 0,0-1 0,0 2 0,0-1 0,-1 0 0,1 1 0,-1 0 0,1 0 0,-1 0 0,0 1 0,0-1 0,0 1 0,0 0 0,0 1 0,0-1 0,0 1 0,0 0 0,-10 1 0,4 0 0,0 0 0,0 1 0,1 0 0,-1 0 0,0 2 0,1-1 0,0 1 0,-1 1 0,2-1 0,-1 2 0,0-1 0,-15 14 0,15-9 0,0 1 0,0 0 0,2 0 0,-1 1 0,1 0 0,1 0 0,0 1 0,1 0 0,1 0 0,-1 0 0,2 1 0,0 0 0,1 0 0,-3 25 0,6-32 0,-1 0 0,1 0 0,0 0 0,1 0 0,0 0 0,0 0 0,1 0 0,-1-1 0,1 1 0,1-1 0,-1 1 0,1-1 0,0 0 0,1 0 0,-1 0 0,1 0 0,1 0 0,-1-1 0,1 0 0,0 0 0,0 0 0,0-1 0,0 0 0,1 0 0,0 0 0,0 0 0,0-1 0,0 0 0,1 0 0,-1-1 0,1 0 0,7 2 0,6 0 0,1-1 0,0 0 0,0-2 0,0 0 0,0-1 0,0-1 0,31-6 0,-5-2 0,-1-2 0,55-22 0,-36 4-1365,-36 14-5461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34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40 24575,'4'-3'0,"-12"-3"0,-16-5 0,10 6 0,0 1 0,-1 1 0,1 0 0,-1 1 0,0 0 0,1 2 0,-23 0 0,29 1 0,0 1 0,1 0 0,-1 0 0,0 0 0,1 1 0,-1 0 0,1 0 0,0 1 0,0 0 0,1 1 0,-1-1 0,1 1 0,0 0 0,0 1 0,-9 10 0,10-11 0,0 1 0,1 0 0,0 0 0,0 0 0,1 1 0,-1 0 0,1-1 0,1 1 0,-1 0 0,1 0 0,0 0 0,1 1 0,0-1 0,0 0 0,0 1 0,1-1 0,0 0 0,1 1 0,0-1 0,0 0 0,0 1 0,5 12 0,-3-12 0,1 0 0,0 0 0,0 0 0,1-1 0,0 0 0,0 0 0,1 0 0,-1-1 0,2 1 0,-1-1 0,1-1 0,-1 1 0,2-1 0,-1-1 0,0 1 0,1-1 0,0 0 0,16 5 0,-5-4 14,0 0-1,1-2 0,-1 0 0,1-1 1,0-1-1,-1-1 0,1 0 1,21-4-1,-1-3-508,0-2 0,73-25 0,-79 21-6331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36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0 358 24575,'2'0'0,"0"0"0,-1-1 0,1 1 0,0-1 0,0 1 0,-1-1 0,1 0 0,0 0 0,-1 0 0,1 1 0,-1-1 0,1-1 0,-1 1 0,0 0 0,1 0 0,-1 0 0,0-1 0,0 1 0,2-4 0,20-36 0,-7 10 0,-13 27 0,0 0 0,1 0 0,-1 1 0,1-1 0,-1 1 0,1 0 0,0 0 0,1 0 0,-1 0 0,0 1 0,9-4 0,-3 4 0,-1 0 0,1 0 0,0 1 0,16 0 0,-15 1 0,101-8 0,-99 6 0,-1 0 0,1-1 0,-1 0 0,0-1 0,0-1 0,20-10 0,-30 14 0,1-2 0,0 1 0,-1 0 0,1 0 0,-1-1 0,0 1 0,0-1 0,0 0 0,0 0 0,0 1 0,0-1 0,-1-1 0,1 1 0,-1 0 0,0 0 0,0 0 0,0-1 0,-1 1 0,1 0 0,-1-1 0,0 1 0,0-1 0,0 1 0,0 0 0,0-1 0,-1 1 0,1 0 0,-1-1 0,0 1 0,0 0 0,-1 0 0,1-1 0,0 1 0,-1 0 0,0 0 0,0 1 0,0-1 0,0 0 0,0 1 0,-1-1 0,1 1 0,-1 0 0,1 0 0,-1 0 0,0 0 0,0 0 0,0 0 0,0 1 0,-5-2 0,-4 0 0,-1 1 0,0 1 0,1 0 0,-1 0 0,0 2 0,0-1 0,0 2 0,1 0 0,-1 0 0,1 1 0,-20 7 0,17-4 0,1 0 0,0 0 0,0 2 0,0 0 0,1 0 0,0 1 0,1 1 0,0 0 0,-13 13 0,21-18 0,0 0 0,1 1 0,-1-1 0,1 0 0,0 1 0,0 0 0,1 0 0,0 0 0,0 0 0,0 0 0,1 0 0,-1 0 0,2 1 0,-1-1 0,1 0 0,0 1 0,0-1 0,0 0 0,1 1 0,0-1 0,1 0 0,-1 0 0,1 0 0,0 0 0,1 0 0,-1 0 0,1 0 0,0-1 0,1 1 0,-1-1 0,1 0 0,0 0 0,1-1 0,-1 1 0,1-1 0,0 0 0,0 0 0,0 0 0,0-1 0,1 1 0,-1-1 0,1-1 0,0 1 0,0-1 0,0 0 0,0 0 0,9 1 0,9 1 0,0-1 0,1 0 0,-1-2 0,0-1 0,36-4 0,-44 2 0,1 0 0,-1 0 0,1-2 0,-1 0 0,0-1 0,-1 0 0,1-2 0,-1 0 0,0 0 0,-1-1 0,0-1 0,0-1 0,-1 0 0,0 0 0,-1-1 0,18-21 0,176-222 0,-215 268 0,1 0 0,1 0 0,0 1 0,1 0 0,-7 23 0,7-20 0,3-10 0,0 1 0,1 0 0,0 0 0,0 0 0,1 1 0,0-1 0,1 0 0,0 1 0,2 15 0,-1-21 0,-1-1 0,1 1 0,1 0 0,-1-1 0,0 0 0,1 1 0,0-1 0,-1 0 0,1 0 0,1 0 0,-1 0 0,0 0 0,1 0 0,-1 0 0,1-1 0,0 0 0,0 1 0,0-1 0,0 0 0,0 0 0,1-1 0,-1 1 0,0-1 0,1 1 0,0-1 0,-1 0 0,5 0 0,-2 1-45,0-1-1,1 1 1,-1-2-1,1 1 1,-1 0-1,1-1 1,-1-1-1,0 1 1,1-1-1,-1 0 1,1 0-1,-1-1 1,0 1-1,0-2 1,0 1-1,0-1 1,0 1-1,0-2 1,-1 1-1,0-1 1,1 1-1,-1-2 1,-1 1-1,1 0 0,0-1 1,-1 0-1,0 0 1,0 0-1,3-8 1,5-8-6781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37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50 24575,'-4'-5'0,"-2"-5"0,-3-1 0,-2-3 0,3 5 0,2 9 0,6 4 0,7 5 0,4 2-8191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37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53 150 24575,'-2'-4'0,"1"0"0,-1 0 0,0 0 0,0 1 0,-1-1 0,1 1 0,-1-1 0,0 1 0,0 0 0,0 0 0,0 0 0,-6-4 0,9 7 0,-1 0 0,1 0 0,-1 0 0,1 0 0,-1 1 0,1-1 0,-1 0 0,1 0 0,-1 0 0,1 0 0,-1 1 0,1-1 0,-1 0 0,1 0 0,-1 1 0,1-1 0,0 0 0,-1 1 0,1-1 0,0 0 0,-1 1 0,1-1 0,0 1 0,-1-1 0,1 1 0,0-1 0,0 0 0,-1 1 0,1-1 0,0 1 0,0-1 0,0 1 0,0-1 0,0 1 0,0-1 0,0 1 0,0-1 0,0 1 0,0-1 0,0 1 0,0 0 0,-2 27 0,2-26 0,-1 17 0,4 270 0,-3-287 0,0 0 0,0 0 0,0 0 0,1 0 0,-1 0 0,0 0 0,1 0 0,0-1 0,-1 1 0,1 0 0,0 0 0,0 0 0,0-1 0,0 1 0,0 0 0,0-1 0,0 1 0,1-1 0,-1 1 0,1-1 0,-1 0 0,1 1 0,-1-1 0,4 1 0,-2-1 0,0 0 0,-1-1 0,1 0 0,0 0 0,0 0 0,0 0 0,0 0 0,-1 0 0,1-1 0,0 0 0,0 1 0,-1-1 0,1 0 0,0 0 0,2-2 0,7-3 0,1-1 0,-2-1 0,1 0 0,-1-1 0,18-17 0,-5-3 0,29-42 0,-38 47 0,1 2 0,1 0 0,1 1 0,27-23 0,-43 42 0,0 1 0,0 0 0,1-1 0,-1 1 0,1 0 0,-1 0 0,1 0 0,-1 1 0,1-1 0,-1 1 0,1-1 0,0 1 0,-1 0 0,1 0 0,0 0 0,-1 0 0,1 1 0,-1-1 0,1 1 0,0-1 0,2 2 0,10 4 0,-2-1 0,26 15 0,16 7 0,-39-24 0,1 1 0,-1-2 0,1 0 0,0-2 0,-1 1 0,1-2 0,0 0 0,-1-1 0,22-5 0,-31 5 0,0 0 0,0 0 0,0 0 0,0-1 0,0 0 0,-1 0 0,1-1 0,-1 0 0,0 0 0,0 0 0,0-1 0,-1 0 0,0 0 0,1 0 0,-2-1 0,1 0 0,-1 0 0,0 0 0,0 0 0,0-1 0,-1 1 0,0-1 0,2-8 0,-4 11 0,0 0 0,-1 0 0,0 0 0,1 0 0,-1 0 0,0 0 0,-1 0 0,1 0 0,-1 0 0,0 0 0,0 0 0,0 1 0,0-1 0,-1 0 0,0 0 0,1 1 0,-1-1 0,0 1 0,-1 0 0,1-1 0,-1 1 0,1 0 0,-1 1 0,0-1 0,0 0 0,0 1 0,-6-4 0,4 3 0,0 0 0,-1 0 0,1 0 0,-1 1 0,0 0 0,1 0 0,-1 0 0,0 1 0,0 0 0,0 0 0,0 0 0,-1 1 0,1 0 0,0 0 0,0 0 0,0 1 0,-9 2 0,-2 3 0,-1 1 0,1 1 0,1 0 0,-1 2 0,2 0 0,-1 0 0,1 1 0,1 1 0,0 1 0,1 0 0,0 0 0,1 2 0,0-1 0,1 2 0,1-1 0,1 1 0,0 1 0,1 0 0,0 0 0,-8 32 0,15-43 0,0-1 0,0 1 0,0-1 0,1 1 0,0 0 0,0-1 0,0 1 0,1 0 0,-1-1 0,1 1 0,1-1 0,-1 1 0,1-1 0,0 1 0,0-1 0,1 0 0,0 0 0,0 0 0,0 0 0,0-1 0,1 1 0,-1-1 0,1 0 0,0 0 0,1 0 0,-1-1 0,1 1 0,9 4 0,-3-1 0,0-2 0,1 0 0,0 0 0,0-1 0,0 0 0,1-1 0,-1-1 0,1 0 0,0 0 0,0-2 0,23 0 0,-13-2-117,-9 2 4,-1-1-1,1 0 1,-1-1-1,0 0 1,1-1-1,-1-1 1,0 0-1,-1-1 1,1 0-1,15-9 1,-16 5-6713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4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0 24575,'1'1'0,"0"0"0,0 1 0,-1-1 0,1 0 0,0 0 0,0 0 0,0 0 0,0 0 0,0 0 0,1-1 0,-1 1 0,0 0 0,0 0 0,1-1 0,-1 1 0,0-1 0,1 1 0,-1-1 0,0 0 0,1 1 0,1-1 0,5 3 0,-23 0 0,-61-1 0,49-2 0,0 2 0,-40 6 0,61-7 0,2 0 0,1 0 0,-1 0 0,1-1 0,-1 1 0,1-1 0,-1 1 0,1-1 0,-1-1 0,1 1 0,-1 0 0,1-1 0,-5-1 0,10 1 0,0 0 0,0 0 0,0 0 0,0 0 0,0 0 0,0 0 0,0 1 0,0-1 0,0 1 0,5-1 0,234-3 0,-223 5 0,-295-1 0,306-10-1365,-14 5-5461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48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589 7 24575,'-1'-1'0,"0"0"0,-1 1 0,1-1 0,0 0 0,0 1 0,-1-1 0,1 1 0,0 0 0,-1-1 0,1 1 0,0 0 0,-1 0 0,1 0 0,0 0 0,-1 0 0,1 0 0,0 0 0,-1 0 0,1 0 0,0 1 0,-1-1 0,1 1 0,0-1 0,0 1 0,-1-1 0,1 1 0,0 0 0,0-1 0,0 1 0,0 0 0,0 0 0,-1 1 0,-39 36 0,35-31 0,-38 39-108,-70 74-521,-215 177 1,316-288-6198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01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24575,'-4'0'0,"-2"4"0,0-3 0,6-1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48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1 24575,'-324'337'0,"228"-235"0,73-79 0,14-15 0,1-1 0,0 2 0,0-1 0,1 1 0,0 0 0,1 1 0,-11 20 0,17-30-27,0 1 0,-1-1-1,1 0 1,0 1 0,0-1-1,0 1 1,0-1 0,0 0 0,-1 1-1,1-1 1,0 1 0,0-1-1,0 1 1,0-1 0,0 1-1,1-1 1,-1 1 0,0-1-1,0 0 1,0 1 0,0-1 0,0 1-1,1-1 1,-1 0 0,0 1-1,0-1 1,0 1 0,1-1-1,-1 0 1,0 1 0,1-1-1,-1 0 1,0 1 0,1-1 0,-1 0-1,1 0 1,-1 1 0,0-1-1,1 0 1,-1 0 0,1 0-1,-1 0 1,0 0 0,1 1-1,-1-1 1,1 0 0,-1 0 0,1 0-1,0 0 1,12 0-6799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49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173 258 24575,'-1'0'0,"-1"0"0,1 0 0,0 0 0,-1 0 0,1 0 0,0 0 0,-1 0 0,1 0 0,0 1 0,0-1 0,-1 1 0,1-1 0,0 1 0,0-1 0,-1 1 0,1-1 0,0 1 0,0 0 0,-2 2 0,3-3 0,0 1 0,-1 0 0,1 0 0,0-1 0,0 1 0,0 0 0,0 0 0,0 0 0,0-1 0,0 1 0,0 0 0,0 0 0,0-1 0,1 1 0,-1 0 0,0 0 0,0-1 0,1 1 0,-1 0 0,0 0 0,1-1 0,-1 1 0,2 1 0,1 1 0,0 1 0,0 0 0,0-1 0,1 0 0,0 1 0,-1-2 0,1 1 0,0 0 0,8 3 0,-1-3 0,-1 0 0,1-1 0,0 0 0,-1-1 0,1-1 0,0 1 0,0-2 0,0 1 0,-1-1 0,1-1 0,0 0 0,18-7 0,2-1 0,-1-2 0,0-1 0,28-17 0,-50 25 0,0 0 0,-1-1 0,1 0 0,-1-1 0,-1 1 0,0-1 0,1 0 0,-2-1 0,1 1 0,-1-1 0,-1 0 0,1-1 0,-1 1 0,5-18 0,-8 22 0,0 1 0,0-1 0,0 0 0,0 0 0,-1 0 0,1 0 0,-1 0 0,0 0 0,-1 0 0,1 1 0,-1-1 0,1 0 0,-1 0 0,0 0 0,-1 1 0,1-1 0,-1 0 0,1 1 0,-1-1 0,0 1 0,-1 0 0,1 0 0,0-1 0,-1 1 0,0 1 0,1-1 0,-1 0 0,0 1 0,-1 0 0,1-1 0,0 1 0,-1 0 0,1 1 0,-1-1 0,1 1 0,-1-1 0,-5 0 0,-5-1 0,0 0 0,0 1 0,0 1 0,0 0 0,0 1 0,0 0 0,0 1 0,-1 1 0,1 0 0,1 1 0,-1 0 0,0 2 0,-25 10 0,14-3 0,0 0 0,1 2 0,0 1 0,2 0 0,-1 2 0,-22 23 0,29-26 0,2 0 0,0 2 0,0-1 0,2 2 0,-21 34 0,30-46 0,1 1 0,-1 0 0,1-1 0,0 1 0,1 0 0,0 0 0,0 1 0,0-1 0,0 0 0,1 0 0,0 0 0,0 1 0,1-1 0,0 0 0,0 0 0,0 0 0,1 0 0,0 0 0,0 0 0,1 0 0,-1-1 0,1 1 0,7 9 0,-3-5-6,1 0 0,0-1 0,0 0 0,1 0-1,0-1 1,1 0 0,0 0 0,0-1 0,0-1-1,1 0 1,0 0 0,12 4 0,-6-5 31,0 0 0,0 0 0,1-2 0,-1 0 0,1-1 0,0-1 0,30-2 0,-16-2-190,0-2 0,-1-1 0,0-1 0,0-2 0,0-1 0,-1-1 0,-1-2 0,53-31 0,-53 25-6661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50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46 172 24575,'-2'-4'0,"1"0"0,-1 1 0,0-1 0,0 0 0,0 1 0,-1-1 0,1 1 0,-1 0 0,0 0 0,0 0 0,0 0 0,0 0 0,-4-2 0,7 5 0,-1 0 0,1 0 0,0 0 0,0 0 0,-1 0 0,1 0 0,0 0 0,0 0 0,-1 0 0,1 0 0,0 0 0,0 0 0,-1 0 0,1 0 0,0 1 0,0-1 0,-1 0 0,1 0 0,0 0 0,0 0 0,0 0 0,-1 1 0,1-1 0,0 0 0,0 0 0,0 0 0,0 1 0,-1-1 0,1 0 0,0 0 0,0 0 0,0 1 0,0-1 0,0 0 0,0 0 0,0 1 0,0-1 0,0 0 0,0 0 0,0 1 0,0-1 0,0 0 0,0 0 0,0 1 0,0-1 0,0 0 0,0 0 0,0 1 0,0-1 0,0 0 0,0 0 0,0 1 0,0-1 0,0 0 0,1 0 0,-1 1 0,4 18 0,-4-19 0,18 65 0,-6-24 0,-1 0 0,-2 1 0,-2 0 0,3 74 0,-8-94 0,5-26 0,5-34 0,-7-15 0,2-1 0,2 1 0,3 0 0,33-90 0,-42 138 0,-1 0 0,1 0 0,0 1 0,1-1 0,-1 1 0,1-1 0,0 1 0,0 0 0,0 1 0,0-1 0,1 1 0,0 0 0,-1 0 0,1 0 0,10-4 0,5 1 0,0 0 0,0 1 0,22-3 0,14-3 0,7-4-1365,-36 10-5461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0:5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16 194 24575,'0'0'0,"0"0"0,0 0 0,0-1 0,0 1 0,0 0 0,0 0 0,0-1 0,1 1 0,-1 0 0,0-1 0,0 1 0,0 0 0,-1 0 0,1-1 0,0 1 0,0 0 0,0 0 0,0-1 0,0 1 0,0 0 0,0 0 0,0-1 0,0 1 0,-1 0 0,1 0 0,0 0 0,0-1 0,0 1 0,0 0 0,-1 0 0,1 0 0,0-1 0,0 1 0,-1 0 0,1 0 0,0 0 0,0 0 0,-1 0 0,1 0 0,0 0 0,0-1 0,-1 1 0,1 0 0,0 0 0,0 0 0,-1 0 0,1 0 0,0 0 0,0 0 0,-1 0 0,1 0 0,0 1 0,-1-1 0,1 0 0,-1 0 0,1 1 0,-1-1 0,1 1 0,-1-1 0,1 1 0,-1-1 0,1 1 0,-1 0 0,1-1 0,0 1 0,-1 0 0,1-1 0,0 1 0,0 0 0,-1 0 0,1-1 0,0 1 0,0 0 0,0-1 0,0 1 0,0 0 0,0 0 0,0 0 0,6 38 0,1 0 0,3-1 0,18 51 0,8 28 0,-11-28 0,-25-88 0,0-1 0,0 0 0,0 0 0,0 0 0,0 1 0,0-1 0,0 0 0,0 0 0,0 0 0,0 0 0,0 1 0,0-1 0,0 0 0,0 0 0,0 0 0,0 0 0,0 1 0,0-1 0,1 0 0,-1 0 0,0 0 0,0 0 0,0 0 0,0 1 0,0-1 0,1 0 0,-1 0 0,0 0 0,0 0 0,0 0 0,0 0 0,1 0 0,-1 0 0,0 0 0,0 0 0,0 0 0,0 0 0,1 0 0,-1 0 0,0 0 0,0 0 0,0 0 0,1 0 0,-1 0 0,0 0 0,0 0 0,0 0 0,0 0 0,1 0 0,-1 0 0,0 0 0,0 0 0,0-1 0,8-11 0,2-19 0,0-25 0,2-1 0,26-74 0,-29 106 0,1 0 0,2 0 0,0 1 0,2 1 0,0 0 0,2 1 0,22-26 0,-29 40 11,0 0-1,1 0 1,-1 1-1,1 1 1,1-1 0,19-8-1,73-22-546,-71 26-367,-10 4-5923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13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53 24575,'0'-2'0,"-1"1"0,1 0 0,-1 0 0,1 0 0,-1 0 0,1 0 0,-1 0 0,0 0 0,0 0 0,1 0 0,-1 0 0,0 0 0,0 1 0,0-1 0,0 0 0,0 1 0,0-1 0,0 0 0,0 1 0,0-1 0,0 1 0,-1 0 0,1-1 0,0 1 0,0 0 0,0 0 0,-2-1 0,-39-3 0,38 3 0,-188 0 0,104 2 0,66 2 0,21-3 0,1 1 0,0-1 0,0 0 0,0 0 0,0 0 0,0 0 0,0 1 0,0-1 0,0 0 0,0 0 0,0 1 0,0-1 0,0 0 0,0 0 0,0 0 0,0 1 0,0-1 0,0 0 0,0 0 0,0 0 0,0 1 0,0-1 0,0 0 0,0 0 0,1 0 0,-1 0 0,0 1 0,0-1 0,0 0 0,0 0 0,0 0 0,0 0 0,1 1 0,-1-1 0,0 0 0,0 0 0,0 0 0,1 0 0,-1 0 0,0 0 0,0 0 0,0 0 0,1 0 0,-1 0 0,0 0 0,38 13 0,20-8 0,-1-3 0,87-7 0,-143 5 0,1 0 0,-1 0 0,0 0 0,1 0 0,-1 0 0,1-1 0,-1 1 0,0 0 0,1-1 0,-1 1 0,0-1 0,1 1 0,-1-1 0,0 0 0,0 1 0,0-1 0,1 0 0,-1 0 0,1-1 0,-3 1 0,1 0 0,-1 0 0,1 1 0,-1-1 0,1 0 0,-1 0 0,0 0 0,0 1 0,1-1 0,-1 0 0,0 1 0,0-1 0,0 1 0,0-1 0,0 1 0,1-1 0,-1 1 0,0 0 0,0-1 0,0 1 0,0 0 0,0 0 0,0 0 0,0 0 0,0 0 0,-1 0 0,-75-13 0,0 4 0,-1 3 0,-122 6 0,104 1 0,157 18 0,-50-18-227,0 0-1,0-1 1,-1 0-1,1-1 1,16-3-1,-4-1-6598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18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102 235 24575,'-10'-20'0,"10"20"0,0 0 0,0 0 0,-1-1 0,1 1 0,0 0 0,0 0 0,-1 0 0,1-1 0,0 1 0,0 0 0,-1 0 0,1 0 0,0 0 0,0-1 0,-1 1 0,1 0 0,0 0 0,-1 0 0,1 0 0,0 0 0,-1 0 0,1 0 0,0 0 0,-1 0 0,1 0 0,0 0 0,-1 0 0,1 0 0,0 0 0,-1 1 0,1-1 0,0 0 0,0 0 0,-1 0 0,1 0 0,0 0 0,-1 1 0,1-1 0,0 0 0,0 0 0,0 1 0,-1-1 0,1 0 0,0 0 0,0 1 0,0-1 0,-1 0 0,1 0 0,0 1 0,0-1 0,0 0 0,0 1 0,0-1 0,0 0 0,0 1 0,0-1 0,0 0 0,0 1 0,0-1 0,0 0 0,0 1 0,0-1 0,-4 25 0,2 0 0,1 46 0,1-43 0,-6 53 0,3-63 0,-1 16 0,-2-1 0,-1 0 0,-2 0 0,-18 44 0,27-77 0,0 0 0,0 0 0,0 0 0,0 0 0,0 0 0,0 0 0,0-1 0,0 1 0,0 0 0,0 0 0,0 0 0,0 0 0,0 0 0,0 0 0,0 0 0,0 0 0,0-1 0,0 1 0,0 0 0,0 0 0,0 0 0,0 0 0,0 0 0,-1 0 0,1 0 0,0 0 0,0 0 0,0 0 0,0-1 0,0 1 0,0 0 0,0 0 0,0 0 0,0 0 0,0 0 0,0 0 0,-1 0 0,1 0 0,0 0 0,0 0 0,0 0 0,0 0 0,0 0 0,0 0 0,0 0 0,-1 0 0,1 0 0,0 0 0,0 0 0,0 0 0,0 0 0,0 0 0,0 0 0,0 0 0,0 0 0,0 0 0,-1 0 0,1 0 0,0 0 0,0 0 0,0 0 0,0 1 0,0-1 0,0 0 0,0 0 0,-3-18 0,1-21 0,9-20 0,2 1 0,3 0 0,3 1 0,27-68 0,-35 109 0,0 0 0,1 1 0,0 1 0,2-1 0,14-18 0,-19 27 0,0 0 0,0 1 0,0-1 0,1 1 0,0 0 0,0 1 0,0-1 0,0 1 0,1 0 0,0 1 0,-1 0 0,1 0 0,1 0 0,9-2 0,-13 5 0,-1 0 0,1 0 0,-1 0 0,0 0 0,1 0 0,-1 1 0,0 0 0,1 0 0,-1 0 0,0 0 0,0 0 0,0 0 0,0 1 0,0 0 0,0-1 0,0 1 0,-1 0 0,1 1 0,-1-1 0,1 0 0,-1 1 0,0-1 0,0 1 0,0 0 0,0 0 0,0-1 0,-1 1 0,1 1 0,-1-1 0,0 0 0,2 6 0,0 2 0,0 0 0,-1 0 0,0 0 0,-1 0 0,0 0 0,-1 0 0,0 0 0,-3 17 0,-39 221 0,42-248 0,0 0 0,-1 0 0,1 1 0,0-1 0,0 0 0,0 0 0,0 1 0,0-1 0,0 0 0,0 0 0,0 1 0,0-1 0,1 0 0,-1 0 0,0 0 0,1 0 0,0 2 0,11-12 0,13-35 0,22-83 0,20-44 0,-57 151 0,0 0 0,2 2 0,0-1 0,1 1 0,0 1 0,21-20 0,-30 34 0,-1-1 0,1 1 0,-1 0 0,1 1 0,0-1 0,0 0 0,0 1 0,0 0 0,1 0 0,-1 0 0,0 1 0,1 0 0,0-1 0,-1 2 0,1-1 0,0 0 0,-1 1 0,1 0 0,0 0 0,-1 0 0,9 2 0,-9 0 0,0-1 0,0 1 0,0 0 0,-1 0 0,1 0 0,-1 1 0,1-1 0,-1 1 0,0 0 0,0 0 0,0 0 0,-1 0 0,1 0 0,-1 1 0,1-1 0,-1 1 0,0 0 0,0-1 0,-1 1 0,1 0 0,-1 0 0,0 0 0,0 1 0,1 5 0,-1 8 0,0 0 0,-1 0 0,-1 0 0,-1 0 0,0-1 0,-6 21 0,-5 58 0,13-86 0,-1 16 0,1-1 0,1 0 0,4 27 0,-3-45 0,-1 0 0,1 0 0,0-1 0,0 1 0,1 0 0,0-1 0,0 0 0,0 0 0,1 0 0,0 0 0,0-1 0,1 1 0,-1-1 0,1 0 0,0 0 0,7 4 0,-10-8 6,1 1 0,-1-1 0,0 0 0,1 0 0,-1 0 0,1-1 0,-1 1 0,1 0 0,-1-1 0,1 0 0,-1 0 0,1 1 0,-1-2 0,1 1 0,-1 0 0,1 0 0,0-1 0,-1 1 0,5-3 0,0 1-218,-1-1 0,1 0 0,-1-1-1,0 1 1,0-1 0,6-5 0,2-4-6614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19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47 24575,'-4'-5'0,"0"1"0,-1 0 0,1 0 0,-1 1 0,0-1 0,0 1 0,-1 0 0,1 0 0,-1 1 0,1 0 0,-1 0 0,0 0 0,0 0 0,0 1 0,0 0 0,0 0 0,0 1 0,0 0 0,0 0 0,0 0 0,0 1 0,0 0 0,0 0 0,0 0 0,0 1 0,0 0 0,1 0 0,-1 1 0,1-1 0,-1 1 0,-8 6 0,5-2 0,-1 0 0,2 1 0,-1 0 0,1 0 0,0 0 0,1 1 0,0 1 0,0-1 0,1 1 0,0 0 0,1 1 0,0-1 0,0 1 0,1 0 0,-4 21 0,6-26 0,2 1 0,-1-1 0,0 0 0,1 1 0,1-1 0,-1 1 0,1-1 0,0 0 0,0 1 0,0-1 0,1 0 0,0 0 0,1 0 0,-1 0 0,1 0 0,0-1 0,1 1 0,-1-1 0,1 0 0,0 0 0,0 0 0,1-1 0,-1 1 0,1-1 0,0 0 0,0 0 0,1-1 0,-1 1 0,1-1 0,0-1 0,-1 1 0,1-1 0,0 0 0,1 0 0,-1 0 0,0-1 0,0 0 0,1-1 0,-1 1 0,1-1 0,-1 0 0,0-1 0,10-1 0,-11 2 0,0-1 0,-1 0 0,1 0 0,0 0 0,0-1 0,-1 0 0,1 0 0,-1 0 0,0 0 0,1 0 0,-1-1 0,0 0 0,-1 0 0,1 0 0,0 0 0,-1-1 0,0 0 0,0 1 0,0-1 0,0 0 0,3-7 0,-3 4 0,-1 0 0,0 0 0,0 0 0,-1-1 0,0 1 0,-1 0 0,1-1 0,-1 1 0,-1-1 0,1 1 0,-1-1 0,-1 1 0,-2-10 0,3 13 0,0 1 0,0 0 0,0-1 0,1 1 0,-1 0 0,1-1 0,0 1 0,0 0 0,0-1 0,1 1 0,-1-1 0,1 1 0,-1 0 0,1-1 0,2-3 0,-1 5 0,-1 0 0,1 0 0,0 1 0,0-1 0,0 0 0,0 1 0,0-1 0,0 1 0,0 0 0,1 0 0,-1 0 0,0 0 0,1 0 0,-1 0 0,1 0 0,-1 1 0,1 0 0,-1-1 0,1 1 0,-1 0 0,4 0 0,43-1-86,-30 1-96,0-1-1,0 0 0,0-1 0,-1-1 0,1-1 1,20-7-1,-22 4-6643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20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85 24575,'-1'0'0,"0"0"0,1 1 0,-1-1 0,0 0 0,1 1 0,-1-1 0,0 1 0,1-1 0,-1 1 0,1-1 0,-1 1 0,1-1 0,-1 1 0,1-1 0,-1 1 0,1 0 0,0-1 0,-1 1 0,1 0 0,0-1 0,-1 1 0,1 0 0,0-1 0,0 1 0,0 0 0,0 0 0,0-1 0,0 1 0,0 0 0,0 0 0,0-1 0,0 1 0,0 0 0,0-1 0,0 1 0,1 0 0,-1 0 0,0-1 0,0 1 0,1 1 0,12 39 0,-10-33 0,4 19 0,-2 1 0,-1 0 0,-1 0 0,-2 0 0,-3 54 0,3 51 0,-1-131 0,0 0 0,0 0 0,0 0 0,1-1 0,-1 1 0,0 0 0,1 0 0,-1 0 0,1-1 0,0 1 0,0 0 0,-1-1 0,1 1 0,0 0 0,0-1 0,1 1 0,-1-1 0,0 0 0,0 1 0,3 1 0,-3-3 0,0 1 0,1-1 0,-1 0 0,1 1 0,-1-1 0,1 0 0,-1 0 0,1 0 0,-1 0 0,1 0 0,-1 0 0,0-1 0,1 1 0,-1 0 0,1-1 0,-1 1 0,0-1 0,1 0 0,1-1 0,5-2 0,-1-1 0,1-1 0,-1 0 0,-1 0 0,1 0 0,9-13 0,84-135 0,-34 48 0,-65 103 0,1 1 0,0-1 0,0 0 0,0 1 0,0 0 0,0-1 0,1 1 0,-1 0 0,1 0 0,-1 0 0,1 0 0,0 1 0,0-1 0,0 1 0,-1 0 0,2 0 0,-1 0 0,0 0 0,0 0 0,6 0 0,-1 1 0,0 1 0,0 0 0,0 1 0,0 0 0,0 0 0,12 6 0,9 2 0,-10-5 0,1-1 0,0 0 0,0-2 0,0 0 0,0-1 0,0-1 0,27-4 0,-36 3 0,-1 0 0,1-1 0,-1 0 0,0-1 0,0 0 0,0-1 0,-1 0 0,1 0 0,-1-1 0,0 0 0,0-1 0,-1 0 0,1 0 0,-1-1 0,13-14 0,-18 16 0,1 1 0,-1-1 0,-1 0 0,1-1 0,-1 1 0,1 0 0,-1-1 0,-1 1 0,1-1 0,-1 1 0,0-1 0,-1 0 0,1 0 0,-1 1 0,0-1 0,-1-7 0,1 10 0,-1 1 0,0-1 0,0 0 0,0 0 0,0 0 0,0 0 0,-1 1 0,1-1 0,-1 1 0,1-1 0,-1 1 0,0 0 0,0-1 0,0 1 0,-1 0 0,1 0 0,0 0 0,-1 1 0,1-1 0,-1 1 0,1-1 0,-1 1 0,0 0 0,0 0 0,0 0 0,1 0 0,-1 1 0,0-1 0,0 1 0,0-1 0,-6 1 0,-5 1 0,1 0 0,0 1 0,0 0 0,0 1 0,0 1 0,0 0 0,1 1 0,-1 0 0,1 1 0,1 0 0,-1 1 0,1 0 0,-11 9 0,-4 4 0,2 1 0,0 2 0,1 0 0,-23 32 0,40-47 0,0 0 0,1 0 0,0 1 0,0 0 0,1 0 0,0 0 0,0 0 0,1 0 0,1 1 0,0 0 0,0 0 0,-1 19 0,3-23 0,0 0 0,1-1 0,0 1 0,0 0 0,0 0 0,1-1 0,0 1 0,0-1 0,0 0 0,1 1 0,0-1 0,0 0 0,0 0 0,0-1 0,1 1 0,0-1 0,0 1 0,0-1 0,0 0 0,1-1 0,-1 1 0,1-1 0,9 5 0,-1-1-54,1-1-1,0 0 0,0-1 1,0 0-1,1-1 1,0-1-1,-1 0 0,1-1 1,0-1-1,0 0 1,0-1-1,0-1 0,1 0 1,-2-1-1,1-1 0,0 0 1,0-1-1,-1 0 1,0-1-1,0-1 0,0 0 1,-1-1-1,0-1 1,14-9-1,-11 4-6771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38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25 24575,'0'-2'0,"-1"1"0,1 0 0,-1 0 0,0-1 0,1 1 0,-1 0 0,0 0 0,0 0 0,0 0 0,0 0 0,0 0 0,0 0 0,0 1 0,0-1 0,0 0 0,0 0 0,-1 1 0,1-1 0,0 1 0,0-1 0,-1 1 0,1-1 0,0 1 0,-1 0 0,1 0 0,0 0 0,-3 0 0,-38-4 0,28 5 0,0 1 0,0 1 0,0 0 0,0 1 0,0 0 0,1 1 0,0 0 0,0 1 0,0 1 0,1 0 0,0 1 0,-19 15 0,22-16 0,-1 1 0,1 1 0,1 0 0,0 0 0,0 1 0,0 0 0,1 0 0,1 1 0,0 0 0,0 0 0,1 0 0,1 1 0,0-1 0,-4 22 0,6-26 0,2-1 0,-1 1 0,1-1 0,0 1 0,1-1 0,-1 1 0,1-1 0,0 1 0,1-1 0,0 1 0,0-1 0,0 0 0,1 0 0,0 0 0,7 11 0,-5-11 0,1 1 0,0-1 0,0 0 0,0-1 0,1 1 0,-1-1 0,1-1 0,1 1 0,-1-1 0,1-1 0,8 4 0,2-1 0,-1-1 0,1-1 0,-1 0 0,1-1 0,0-1 0,0-1 0,1-1 0,-1 0 0,0-1 0,32-7 0,22-12-1365,-38 11-5461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39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379 170 24575,'-3'-4'0,"-6"-5"0,0-1 0,-1 2 0,0-1 0,-12-7 0,18 14 0,0 0 0,0 0 0,0 0 0,0 1 0,0-1 0,0 1 0,0 0 0,-1 0 0,1 1 0,0-1 0,-1 1 0,1 0 0,0 0 0,-1 1 0,1-1 0,-6 2 0,-8 3 0,1 0 0,0 0 0,1 2 0,-1 0 0,1 1 0,1 1 0,-1 0 0,2 1 0,-18 14 0,27-19 0,0 0 0,0 0 0,0 0 0,1 0 0,-1 1 0,1-1 0,0 1 0,1 0 0,0 1 0,0-1 0,0 1 0,1-1 0,-1 1 0,2 0 0,-1-1 0,1 1 0,0 0 0,0 0 0,1 0 0,0 0 0,0 0 0,1 0 0,0 0 0,0 0 0,0 0 0,4 8 0,-3-9 0,0-1 0,0 1 0,1-1 0,0 0 0,0 0 0,0 0 0,0 0 0,1-1 0,0 1 0,0-1 0,0 0 0,1 0 0,-1-1 0,1 1 0,0-1 0,5 3 0,-1-2 0,-1-1 0,0 0 0,1 0 0,0-1 0,-1 0 0,1-1 0,0 0 0,0 0 0,17-1 0,-11-1 0,0-1 0,0 0 0,0-1 0,0-1 0,-1 0 0,0-1 0,0-1 0,0 0 0,0-1 0,-1 0 0,0-1 0,17-14 0,-22 14 0,0 0 0,-1 0 0,0-1 0,-1 0 0,0 0 0,0-1 0,-1 0 0,0 0 0,6-19 0,-9 22 0,0 0 0,0 0 0,0 0 0,-1-1 0,0 1 0,-1 0 0,0 0 0,0-1 0,0 1 0,-1 0 0,0 0 0,0 0 0,-1 0 0,0 0 0,-5-13 0,6 19 0,1 0 0,0 1 0,-1-1 0,1 0 0,-1 0 0,1 1 0,-1-1 0,1 0 0,-1 0 0,1 1 0,-1-1 0,0 1 0,1-1 0,-1 1 0,0-1 0,0 1 0,1-1 0,-1 1 0,0-1 0,0 1 0,-1 0 0,-9 8 0,10-5 0,-1 1 0,1-1 0,0 0 0,0 0 0,0 1 0,0-1 0,1 1 0,-1-1 0,1 5 0,1-2 0,-1 0 0,1 0 0,1 0 0,-1 0 0,1 0 0,0 0 0,0-1 0,1 1 0,0-1 0,0 1 0,0-1 0,0 0 0,1 0 0,0-1 0,0 1 0,0-1 0,1 1 0,-1-1 0,1-1 0,0 1 0,0-1 0,0 0 0,1 0 0,-1 0 0,1-1 0,0 0 0,0 0 0,-1 0 0,1-1 0,10 2 0,-5-2 0,-1 0 0,0 0 0,1-1 0,-1-1 0,0 1 0,1-2 0,-1 1 0,0-1 0,0-1 0,0 0 0,0 0 0,-1-1 0,1-1 0,-1 1 0,0-1 0,0-1 0,12-10 0,-13 8 0,0-1 0,-1 0 0,0-1 0,-1 0 0,0 0 0,-1 0 0,0 0 0,-1-1 0,0 0 0,0 0 0,-1 0 0,0 0 0,-1-1 0,-1 1 0,1-14 0,-6 2 0,4 23 0,-1 0 0,1 0 0,-1 0 0,1 0 0,0 0 0,-1 0 0,1 0 0,-1 0 0,1 0 0,0 0 0,-1 0 0,1 0 0,-1 0 0,1 1 0,0-1 0,-1 0 0,1 0 0,0 0 0,-1 1 0,1-1 0,0 0 0,-1 1 0,1-1 0,0 0 0,-1 0 0,1 1 0,0-1 0,0 1 0,0-1 0,-1 1 0,-19 39 0,14-14 0,2 0 0,2 0 0,0 0 0,3 50 0,1-53 0,-2 0 0,0 0 0,-1 0 0,-2 0 0,0 0 0,-10 35 0,37-138 0,-16 46 0,2 2 0,1-1 0,2 2 0,16-31 0,-21 48 11,2 1 0,-1 1 0,2-1 0,-1 2-1,2-1 1,-1 2 0,2 0 0,-1 0 0,1 1 0,22-11 0,8-1-501,1 2 0,53-15 0,-97 34 475,22-8-6811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02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60 24575,'-1'0'0,"0"1"0,-1-1 0,1 1 0,0 0 0,0-1 0,0 1 0,0 0 0,0 0 0,0 0 0,0 0 0,0 0 0,0 0 0,0 0 0,1 0 0,-1 0 0,0 0 0,1 0 0,-1 1 0,1-1 0,-1 0 0,1 1 0,0-1 0,-1 0 0,1 0 0,0 1 0,0-1 0,0 2 0,-3 39 0,15 52 0,-1-18 0,-11-76 0,1-1 0,-1 1 0,0 0 0,0 0 0,0 0 0,0 0 0,0 0 0,0 0 0,0 0 0,0 0 0,0 0 0,1 0 0,-1 0 0,0 0 0,0 0 0,0 0 0,0 0 0,0 0 0,0 0 0,0 0 0,0 0 0,1 0 0,-1 0 0,0 0 0,0 0 0,0 0 0,0 0 0,0 0 0,0 0 0,0 0 0,0 0 0,0 0 0,1 1 0,-1-1 0,0 0 0,0 0 0,0 0 0,0 0 0,0 0 0,0 0 0,0 0 0,0 0 0,0 0 0,0 0 0,0 1 0,0-1 0,0 0 0,0 0 0,0 0 0,0 0 0,0 0 0,0 0 0,0 0 0,0 0 0,0 1 0,0-1 0,0 0 0,0 0 0,0 0 0,0 0 0,0 0 0,0 0 0,0 0 0,7-12 0,3-17 0,-8 21 0,38-121 0,-36 117 0,1 0 0,1 0 0,0 0 0,1 1 0,0 0 0,1 0 0,0 1 0,10-11 0,-17 20 0,0 0 0,1-1 0,-1 1 0,1 0 0,-1 0 0,1 0 0,-1 0 0,1 1 0,0-1 0,-1 0 0,1 1 0,0-1 0,0 1 0,-1 0 0,1-1 0,0 1 0,0 0 0,0 0 0,-1 0 0,1 0 0,0 0 0,2 1 0,-1 0 0,1 1 0,-1-1 0,0 1 0,0-1 0,0 1 0,0 0 0,0 0 0,0 1 0,-1-1 0,5 5 0,3 5 0,-1 1 0,0 0 0,13 27 0,12 47 0,-13-28 0,-21-59 4,1 1-1,-1 0 0,0 0 1,0-1-1,1 1 0,-1 0 1,0-1-1,1 1 0,-1 0 0,0-1 1,1 1-1,-1-1 0,1 1 1,-1 0-1,1-1 0,0 1 1,-1-1-1,1 0 0,0 1 1,-1-1-1,1 1 0,0-1 1,-1 0-1,1 0 0,0 1 1,-1-1-1,1 0 0,0 0 1,0 0-1,-1 0 0,1 0 1,0 0-1,0 0 0,0 0 1,1 0-1,0-1-138,0 0 0,0 0 0,0 0 0,0-1 0,-1 1 0,1 0 0,0-1 0,0 1 0,-1-1 0,3-3 0,5-7-6691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40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1 718 24575,'1'-1'0,"1"1"0,-1-1 0,0 1 0,1-1 0,-1 0 0,0 1 0,1-1 0,-1 0 0,0 0 0,0 0 0,1 0 0,-1 0 0,0 0 0,0 0 0,0 0 0,-1 0 0,1-1 0,1-1 0,15-29 0,-15 28 0,16-43 0,-2 0 0,-1-1 0,9-65 0,5-15 0,-6 36 0,10-95 0,-75 400 0,-3 10 0,38-177 0,2 0 0,2 87 0,4-122 0,0 0 0,0 1 0,1-1 0,1 0 0,0 0 0,0 0 0,1-1 0,7 15 0,-9-22 0,0 0 0,0 0 0,0 0 0,0-1 0,0 1 0,0-1 0,1 1 0,-1-1 0,1 0 0,0 0 0,-1 0 0,1 0 0,0-1 0,0 1 0,0-1 0,0 0 0,1 0 0,-1 0 0,0 0 0,0 0 0,1-1 0,-1 1 0,0-1 0,1 0 0,-1 0 0,0 0 0,1-1 0,-1 1 0,0-1 0,1 0 0,4-2 0,8-2-170,0-1-1,0 0 0,-1-1 1,0-1-1,0-1 0,-1 0 1,22-19-1,-19 13-6655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4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1 24575,'-8'0'0,"-17"4"0,-7 6 0,-7 1 0,-2-1 0,3-3 0,-1 3 0,1-2 0,4-1 0,2-2 0,4-2 0,1 2 0,1 1 0,2 0 0,3-7 0,7-1-8191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2:4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18 24575,'-44'-9'0,"38"7"0,1 1 0,-1-1 0,0 1 0,1 0 0,-1 0 0,0 1 0,-8-1 0,-4 3 0,-1 1 0,1 0 0,-1 2 0,-30 10 0,43-12 0,-1 0 0,0 0 0,1 1 0,0-1 0,0 1 0,0 1 0,0-1 0,1 1 0,0 0 0,-1 0 0,2 1 0,-1-1 0,1 1 0,0 0 0,-4 8 0,7-12 0,0 0 0,1 0 0,-1 1 0,1-1 0,0 0 0,0 0 0,-1 0 0,1 0 0,1 1 0,-1-1 0,0 0 0,0 0 0,1 0 0,-1 0 0,1 0 0,0 1 0,0-1 0,0 0 0,0-1 0,0 1 0,0 0 0,0 0 0,1 0 0,-1-1 0,0 1 0,1 0 0,0-1 0,-1 0 0,1 1 0,0-1 0,0 0 0,0 0 0,-1 0 0,1 0 0,4 1 0,7 5 0,1-1 0,0-1 0,25 7 0,-13-6 0,-4-1 0,-1 1 0,43 16 0,-61-20 0,1-1 0,-1 1 0,1 0 0,-1-1 0,0 1 0,0 1 0,0-1 0,0 0 0,0 1 0,0 0 0,0 0 0,-1 0 0,0 0 0,1 0 0,-1 0 0,0 0 0,-1 1 0,1-1 0,-1 1 0,1-1 0,-1 1 0,0 0 0,0-1 0,0 5 0,-1-5 0,0 0 0,0-1 0,0 1 0,-1-1 0,1 1 0,-1-1 0,0 1 0,1-1 0,-1 1 0,0-1 0,-1 0 0,1 1 0,0-1 0,-1 0 0,1 0 0,-1 0 0,1 0 0,-5 3 0,2-2 0,0 0 0,-1 0 0,0 0 0,1-1 0,-1 1 0,0-1 0,0 0 0,-9 1 0,-8 1 0,1-1 0,-1-1 0,-31-1 0,46-1 0,-11-1-120,-4 2-295,0-2 0,-40-6 0,39 1-6411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02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31 24575,'-164'13'0,"122"-7"0,0-2 0,0-1 0,-48-5 0,85 2 0,1 0 0,0-1 0,0 1 0,-1-1 0,1 0 0,0-1 0,0 1 0,0-1 0,0 1 0,-5-4 0,10 4 0,-1 0 0,0 1 0,1-1 0,-1 1 0,1-1 0,-1 1 0,1-1 0,-1 1 0,1 0 0,-1-1 0,1 1 0,-1-1 0,1 1 0,0 0 0,-1 0 0,1-1 0,0 1 0,-1 0 0,1 0 0,0 0 0,-1 0 0,1 0 0,0-1 0,-1 1 0,1 0 0,0 1 0,-1-1 0,1 0 0,0 0 0,27-3 0,283 4 0,-392 0 0,-93-3 0,172 2-50,1 0-1,-1 0 1,1 0-1,-1 0 0,1 0 1,-1 0-1,1-1 1,-1 1-1,1 0 1,-1-1-1,1 1 0,-1-1 1,1 0-1,0 1 1,-1-1-1,1 0 1,0 0-1,-1 0 0,1 0 1,0 0-1,0 0 1,0 0-1,0 0 1,0-1-1,0 1 1,-1-2-1,2-7-6775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08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57 437 24575,'8'-1'0,"0"0"0,-1-1 0,0 0 0,1 0 0,-1 0 0,0-1 0,0 0 0,0 0 0,-1-1 0,1 0 0,10-8 0,-2-1 0,1 1 0,-2-2 0,18-20 0,-17 15 0,0 0 0,-2-1 0,0 0 0,-1-1 0,10-25 0,-19 38 0,0 1 0,-1-1 0,0 0 0,-1 0 0,1 0 0,-1 0 0,-1 0 0,0-12 0,0 16 0,-1-1 0,0 1 0,0 0 0,0 0 0,-1 0 0,1 0 0,-1 0 0,0 0 0,0 0 0,0 1 0,0-1 0,-1 1 0,0-1 0,1 1 0,-1 0 0,-7-5 0,5 4 0,1 1 0,-1 0 0,0 0 0,-1 1 0,1-1 0,0 1 0,-1 1 0,0-1 0,1 1 0,-1 0 0,0 0 0,1 0 0,-1 1 0,0 0 0,0 0 0,0 0 0,1 1 0,-1 0 0,0 0 0,1 1 0,-1-1 0,1 1 0,-1 0 0,1 1 0,0-1 0,0 1 0,-9 6 0,4-2 0,0 0 0,0 1 0,1 0 0,-1 1 0,2 0 0,-1 1 0,1-1 0,1 1 0,0 1 0,0 0 0,-9 21 0,11-15 0,0 0 0,1 1 0,0-1 0,2 1 0,-1 24 0,5 95 0,1-60 0,17 264 0,-15-296 0,-2 1 0,-5 63 0,-2-89 120,4-20-155,0 0-1,0 1 1,0-1 0,0 1-1,0-1 1,0 0-1,0 1 1,-1-1 0,1 1-1,0-1 1,0 0 0,0 1-1,0-1 1,0 0 0,-1 1-1,1-1 1,0 0 0,0 1-1,-1-1 1,1 0-1,0 0 1,0 1 0,-1-1-1,1 0 1,0 0 0,-1 1-1,1-1 1,0 0 0,-1 0-1,1 0 1,-1 0 0,1 1-1,0-1 1,-1 0-1,1 0 1,-1 0 0,1 0-1,0 0 1,-1 0 0,1 0-1,-1 0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0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791 0 24575,'-188'181'0,"-213"158"0,392-332 0,-21 16 0,1 0 0,2 2 0,0 1 0,-42 54 0,68-79 0,0 0 0,0 1 0,0 0 0,0-1 0,0 1 0,0 0 0,0-1 0,1 1 0,-1 0 0,1 0 0,-1 0 0,1 0 0,-1 0 0,1 0 0,0-1 0,0 5 0,1-6 0,-1 1 0,0 0 0,1-1 0,-1 1 0,1 0 0,-1-1 0,1 1 0,0-1 0,-1 1 0,1-1 0,-1 0 0,1 1 0,0-1 0,-1 1 0,1-1 0,0 0 0,0 0 0,-1 1 0,1-1 0,0 0 0,0 0 0,-1 0 0,1 0 0,0 0 0,0 0 0,1 0 0,7-1 0,0 0 0,0-1 0,0 0 0,0 0 0,11-5 0,65-31 0,-2-3 0,85-57 0,-78 44 0,117-52 0,-202 104 0,0 0 0,-1 0 0,1 1 0,0 0 0,0 0 0,0 0 0,0 0 0,10 1 0,-14 0 0,0 0 0,0 0 0,0 1 0,0-1 0,1 0 0,-1 1 0,0-1 0,0 1 0,0 0 0,0-1 0,0 1 0,0 0 0,0-1 0,0 1 0,0 0 0,-1 0 0,1 0 0,0 0 0,0 0 0,-1 0 0,1 0 0,0 0 0,-1 0 0,1 0 0,-1 0 0,0 0 0,1 0 0,-1 1 0,0-1 0,0 0 0,0 0 0,0 0 0,1 1 0,-2-1 0,1 0 0,0 0 0,0 0 0,0 1 0,-1-1 0,1 0 0,0 0 0,-2 2 0,0 6 0,-2 0 0,1 0 0,-1 0 0,0-1 0,-1 0 0,0 0 0,0 0 0,-1 0 0,-12 12 0,-68 59 0,78-72 0,-147 114 0,-56 51 0,210-171 0,-42 44 0,41-43 0,1-1 0,0 0 0,0 1 0,-1-1 0,1 0 0,0 1 0,0-1 0,0 1 0,1 0 0,-1-1 0,0 1 0,1 0 0,-1-1 0,1 1 0,-1 0 0,1 0 0,0 0 0,0-1 0,0 1 0,0 0 0,0 0 0,0 0 0,0 0 0,0-1 0,1 1 0,-1 0 0,1 0 0,1 2 0,-1-3 0,0 0 0,0-1 0,0 1 0,0-1 0,0 1 0,1-1 0,-1 1 0,0-1 0,0 1 0,1-1 0,-1 0 0,0 0 0,1 0 0,-1 0 0,0 0 0,0 0 0,1 0 0,-1 0 0,0 0 0,3-1 0,29-10 0,-25 8 0,16-7 0,0-2 0,0-1 0,-1 0 0,22-18 0,-19 12 0,54-27 0,-79 45 0,0 0 0,-1 1 0,1-1 0,0 1 0,-1-1 0,1 1 0,0 0 0,0-1 0,0 1 0,-1 0 0,1 0 0,0-1 0,0 1 0,0 0 0,0 0 0,0 0 0,-1 0 0,1 0 0,0 0 0,0 0 0,0 0 0,0 1 0,0-1 0,-1 0 0,1 0 0,0 1 0,0-1 0,0 0 0,-1 1 0,2 0 0,-1 1 0,-1-1 0,0 0 0,0 1 0,0-1 0,0 1 0,0-1 0,0 1 0,0-1 0,0 1 0,0-1 0,-1 1 0,1-1 0,0 0 0,-1 1 0,-1 1 0,-28 53 0,2-19 0,-61 60 0,56-64 0,-48 63 0,79-92-110,1-3 32,0 0-1,0 1 1,0-1 0,0 1-1,0-1 1,0 1-1,0 0 1,0-1-1,1 1 1,-1 0-1,1-1 1,-1 1-1,1 0 1,0 0-1,-1 3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15 24575,'1'0'0,"-1"0"0,0 0 0,0 1 0,1-1 0,-1 0 0,0 0 0,0 0 0,1 0 0,-1 0 0,0 0 0,1 0 0,-1 0 0,0 0 0,0 0 0,1 0 0,-1 0 0,0-1 0,1 1 0,-1 0 0,0 0 0,0 0 0,1 0 0,-1 0 0,0 0 0,0-1 0,0 1 0,1 0 0,-1 0 0,0 0 0,0-1 0,0 1 0,1 0 0,-1 0 0,0-1 0,0 1 0,0 0 0,0 0 0,0-1 0,0 1 0,0 0 0,1 0 0,-1-1 0,0 1 0,0 0 0,0 0 0,0-1 0,0 1 0,0 0 0,0-1 0,0 1 0,0 0 0,-1-1 0,1 1 0,-1-1 0,1 1 0,-1-1 0,1 0 0,-1 1 0,1 0 0,-1-1 0,1 1 0,-1-1 0,0 1 0,1 0 0,-1-1 0,0 1 0,1 0 0,-1 0 0,0-1 0,0 1 0,1 0 0,-1 0 0,0 0 0,1 0 0,-1 0 0,-1 0 0,-28 5 0,1 0 0,0 2 0,1 1 0,0 2 0,0 1 0,1 0 0,0 2 0,1 2 0,0 0 0,-37 30 0,58-41 0,1 0 0,-1 0 0,1 1 0,0-1 0,0 1 0,1 0 0,-1 0 0,1 0 0,-3 8 0,5-12 0,1 0 0,-1 1 0,1-1 0,0 0 0,0 1 0,-1-1 0,1 0 0,0 1 0,0-1 0,0 1 0,1-1 0,-1 0 0,0 1 0,0-1 0,1 0 0,-1 1 0,1-1 0,-1 0 0,1 0 0,-1 1 0,1-1 0,0 0 0,0 0 0,0 0 0,0 0 0,-1 0 0,1 0 0,0 0 0,1 0 0,-1 0 0,0 0 0,0-1 0,0 1 0,0 0 0,1-1 0,-1 1 0,0-1 0,1 0 0,-1 1 0,0-1 0,1 0 0,-1 0 0,0 1 0,1-1 0,1-1 0,34 8 0,-8-3 0,-1 1 0,0 2 0,-1 0 0,49 22 0,-71-27 0,1 1 0,-1 0 0,0 0 0,0 0 0,0 1 0,0 0 0,0 0 0,-1 0 0,0 1 0,0-1 0,0 1 0,-1 0 0,1 0 0,-1 0 0,0 1 0,-1-1 0,1 1 0,-1-1 0,0 1 0,0 0 0,-1 0 0,0 0 0,0 0 0,0 0 0,-1 0 0,0 0 0,0 0 0,-2 10 0,0-5 0,-1 1 0,0-1 0,0 0 0,-1 0 0,-1 0 0,0 0 0,-1-1 0,0 0 0,0 0 0,-1 0 0,0-1 0,-1 0 0,0 0 0,-10 8 0,8-9 0,0 1 0,-1-1 0,1-1 0,-2 0 0,1-1 0,-1 0 0,0-1 0,0 0 0,0 0 0,-1-2 0,1 1 0,-21 1 0,30-4-59,-1-1 0,1 1-1,0-1 1,0 0-1,0 0 1,0-1 0,-1 1-1,1 0 1,0-1 0,0 0-1,0 0 1,0 0 0,0 0-1,0 0 1,0-1-1,1 1 1,-1-1 0,0 0-1,1 0 1,-1 0 0,1 0-1,-4-4 1,-1-10-6767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0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20 176 24575,'1'2'0,"-1"0"0,1-1 0,0 1 0,0 0 0,0-1 0,1 1 0,-1-1 0,0 0 0,0 1 0,1-1 0,-1 0 0,1 0 0,-1 0 0,1 0 0,-1 0 0,1 0 0,0 0 0,0 0 0,-1-1 0,4 1 0,37 13 0,-26-10 0,1 0 0,0-2 0,-1 0 0,1-1 0,30-2 0,-37 0 0,-1 0 0,1-1 0,-1 0 0,0 0 0,1-1 0,-1 0 0,0 0 0,-1-1 0,1-1 0,0 0 0,11-8 0,-18 11 0,0 0 0,1 0 0,-1 0 0,0 0 0,0 0 0,0 0 0,-1-1 0,1 1 0,-1-1 0,1 1 0,-1-1 0,0 0 0,0 1 0,0-1 0,0 0 0,0 0 0,-1 0 0,1 0 0,-1 1 0,0-1 0,0-4 0,0 3 0,-1 0 0,0-1 0,-1 1 0,1-1 0,-1 1 0,0 0 0,0 0 0,0 0 0,0 0 0,-1 0 0,1 1 0,-6-6 0,2 2 0,0 1 0,-1 0 0,1 1 0,-1-1 0,0 1 0,-1 1 0,1-1 0,-1 1 0,0 0 0,0 1 0,0 0 0,-1 0 0,1 1 0,-10-1 0,10 3 0,-1 0 0,0 1 0,1 1 0,-1-1 0,1 1 0,0 1 0,-1 0 0,1 0 0,0 0 0,0 1 0,1 0 0,-1 1 0,1-1 0,0 2 0,0-1 0,1 1 0,0 0 0,0 0 0,0 0 0,0 1 0,-8 15 0,7-12 0,0 1 0,2 0 0,-1 1 0,1 0 0,1-1 0,0 1 0,0 1 0,1-1 0,1 0 0,0 1 0,1 0 0,0-1 0,1 1 0,2 18 0,0-20 0,0-1 0,1 1 0,0-1 0,0 0 0,1 0 0,1 0 0,0 0 0,0-1 0,1 0 0,0 0 0,0 0 0,1-1 0,0 0 0,1 0 0,15 12 0,-15-14 0,0-1 0,1 0 0,0-1 0,0 0 0,0 0 0,0-1 0,0 0 0,1-1 0,-1 0 0,1 0 0,-1-1 0,1 0 0,0-1 0,0 0 0,-1-1 0,1 0 0,16-3 0,0-4-9,1-1 0,-2-1 0,1-1 0,-1-1 0,25-17 0,11-4-1302,-29 17-5515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1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24575,'-1'1'0,"-1"-1"0,1 1 0,0-1 0,0 1 0,0-1 0,0 1 0,0 0 0,0-1 0,0 1 0,0 0 0,0 0 0,1 0 0,-1 0 0,0-1 0,0 1 0,1 0 0,-1 0 0,1 1 0,-1-1 0,1 0 0,-1 0 0,1 0 0,-1 0 0,1 0 0,0 0 0,0 1 0,0 1 0,-5 38 0,5-36 0,-1 24 0,2 1 0,8 48 0,-5-55 0,-1 0 0,-1 0 0,-1 0 0,-1 0 0,-4 30 0,1-38 0,1-11 0,1 0 0,0 1 0,0-1 0,0 0 0,1 0 0,-1 1 0,1-1 0,0 0 0,0 1 0,1-1 0,-1 0 0,1 0 0,2 9 0,-2-13 0,-1 0 0,1 0 0,-1 0 0,1 0 0,-1 0 0,1-1 0,-1 1 0,1 0 0,-1 0 0,1 0 0,-1-1 0,1 1 0,-1 0 0,0 0 0,1-1 0,-1 1 0,0 0 0,1-1 0,-1 1 0,1 0 0,-1-1 0,0 1 0,0-1 0,1 1 0,-1 0 0,0-1 0,0 1 0,0-1 0,1 1 0,-1-1 0,0 0 0,9-17 0,32-105 0,-32 89 0,2 0 0,1 0 0,2 1 0,1 1 0,34-53 0,-48 83 0,1-1 0,-1 1 0,1 0 0,-1 0 0,1 0 0,0 0 0,0 1 0,0-1 0,0 0 0,0 1 0,0-1 0,0 1 0,0 0 0,1 0 0,-1 0 0,0 0 0,1 0 0,-1 0 0,1 0 0,-1 1 0,1 0 0,0-1 0,-1 1 0,1 0 0,-1 0 0,1 0 0,-1 1 0,1-1 0,0 1 0,-1-1 0,1 1 0,-1 0 0,0 0 0,1 0 0,-1 0 0,0 0 0,3 3 0,0-1 0,0 1 0,-1 0 0,1 1 0,-1-1 0,0 1 0,-1 0 0,1 0 0,-1 0 0,0 0 0,0 1 0,-1-1 0,1 1 0,-1 0 0,2 11 0,-2-3 0,-1 0 0,-1 1 0,0-1 0,-1 0 0,-1 0 0,-6 24 0,5-27 0,1 1 0,0 0 0,0 0 0,2 0 0,-1 0 0,1 1 0,1-1 0,0 0 0,3 13 0,-3-23 4,0 1 0,0 0-1,0 0 1,0-1 0,0 1 0,1-1-1,-1 1 1,1-1 0,0 0 0,0 1-1,0-1 1,0 0 0,0 0 0,0 0-1,0-1 1,1 1 0,-1-1 0,1 1-1,-1-1 1,1 0 0,0 1 0,-1-1-1,1-1 1,0 1 0,0 0 0,0-1-1,-1 1 1,1-1 0,0 0 0,0 0-1,4 0 1,1-1-153,1-1 1,-1 1-1,0-1 1,1-1-1,-1 1 1,0-1-1,0-1 1,-1 1-1,11-8 1,5-4-6678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2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376 711 24575,'-1'-5'0,"1"0"0,-1 1 0,-1-1 0,1 1 0,0-1 0,-1 1 0,0-1 0,0 1 0,-1 0 0,1 0 0,-1 0 0,0 0 0,0 1 0,0-1 0,-4-3 0,-3-2 0,0 0 0,-1 0 0,1 1 0,-14-7 0,18 11 0,-1 1 0,0-1 0,-1 1 0,1 0 0,0 1 0,-1 0 0,0 0 0,1 1 0,-1-1 0,0 2 0,0-1 0,1 1 0,-1 0 0,0 1 0,0 0 0,0 0 0,1 1 0,-1 0 0,1 0 0,-1 1 0,1-1 0,0 2 0,0-1 0,0 1 0,0 0 0,1 1 0,0-1 0,0 1 0,0 0 0,0 1 0,1 0 0,0 0 0,0 0 0,0 0 0,1 1 0,0-1 0,0 1 0,1 0 0,0 1 0,0-1 0,1 0 0,0 1 0,0 0 0,0-1 0,0 15 0,2-15 0,0 1 0,1-1 0,0 0 0,0 0 0,0 0 0,1 0 0,0 0 0,1 0 0,-1-1 0,1 1 0,1-1 0,-1 1 0,1-1 0,0 0 0,0-1 0,1 1 0,0-1 0,0 0 0,0 0 0,0 0 0,1-1 0,0 1 0,0-2 0,0 1 0,0-1 0,1 1 0,0-2 0,-1 1 0,1-1 0,0 0 0,0 0 0,0-1 0,0 0 0,0 0 0,1-1 0,-1 0 0,0 0 0,8-2 0,-4 1 0,-1-1 0,1 0 0,0-1 0,-1 0 0,1-1 0,-1 0 0,0 0 0,0-1 0,-1-1 0,0 0 0,0 0 0,0 0 0,8-9 0,-6 3 0,0 1 0,-1-2 0,-1 0 0,0 0 0,-1 0 0,0-1 0,-1 0 0,6-19 0,1-9 0,-3-2 0,-1 0 0,-2 0 0,-3-1 0,1-63 0,-5 76 0,-3-281 0,2 311 0,0 0 0,0 0 0,0 1 0,0-1 0,-1 0 0,1 1 0,0-1 0,-1 0 0,1 1 0,-1-1 0,0 0 0,0 1 0,0-1 0,-1-1 0,2 3 0,-1 0 0,1 0 0,-1 0 0,1 0 0,-1 0 0,1 0 0,-1 0 0,1 0 0,0 0 0,-1 0 0,1 0 0,-1 0 0,1 0 0,0 1 0,-1-1 0,1 0 0,-1 0 0,1 1 0,0-1 0,-1 0 0,1 0 0,0 1 0,-1-1 0,1 0 0,0 1 0,0-1 0,-1 1 0,1-1 0,0 0 0,0 1 0,-1-1 0,1 1 0,-4 6 0,1 0 0,0 0 0,0 0 0,1 1 0,-2 7 0,-1 24 0,2 0 0,2 1 0,2-1 0,11 79 0,-4-46 0,-8-71 0,5 62 0,2 1 0,3-1 0,30 101 0,-39-162-28,-1 0-1,0-1 1,1 1-1,-1 0 1,1-1 0,0 1-1,-1-1 1,1 1-1,0-1 1,0 1-1,0-1 1,0 1-1,0-1 1,1 0 0,-1 0-1,0 1 1,0-1-1,1 0 1,-1 0-1,1 0 1,-1 0-1,1-1 1,-1 1 0,1 0-1,0-1 1,-1 1-1,1-1 1,0 1-1,-1-1 1,1 0-1,0 0 1,0 0 0,-1 0-1,1 0 1,0 0-1,0 0 1,-1-1-1,1 1 1,0 0-1,-1-1 1,1 0 0,0 1-1,-1-1 1,1 0-1,-1 0 1,1 0-1,1-1 1,17-12-6798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4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43 24575,'1'-1'0,"-1"1"0,1 0 0,0-1 0,0 1 0,-1-1 0,1 0 0,0 1 0,-1-1 0,1 1 0,-1-1 0,1 0 0,-1 1 0,1-1 0,-1 0 0,0 0 0,1 1 0,-1-1 0,0 0 0,1 0 0,-1 0 0,0 0 0,0 1 0,0-1 0,0 0 0,0 0 0,0 0 0,0 0 0,0 0 0,0 1 0,0-1 0,0 0 0,-1 0 0,1 0 0,0 1 0,0-1 0,-1 0 0,1 0 0,-1 0 0,1 1 0,-1-1 0,1 0 0,-1 1 0,1-1 0,-1 1 0,0-1 0,1 0 0,-1 1 0,0-1 0,1 1 0,-1 0 0,-1-1 0,-1 0 0,0 0 0,0 0 0,0 0 0,0 0 0,0 1 0,-1-1 0,1 1 0,0 0 0,0 0 0,-1 0 0,1 0 0,-4 2 0,-1 0 0,0 2 0,0-1 0,1 1 0,0 0 0,0 0 0,0 1 0,0 0 0,1 0 0,-1 0 0,2 1 0,-1 0 0,0 0 0,-4 8 0,-7 10 0,1 1 0,-15 33 0,28-53 0,0 0 0,1 0 0,0 0 0,0 0 0,1 0 0,-1 1 0,1-1 0,0 0 0,0 1 0,1-1 0,0 1 0,0-1 0,0 1 0,0-1 0,1 1 0,0-1 0,0 0 0,3 8 0,-2-9 0,1 0 0,-1 0 0,1-1 0,0 1 0,0-1 0,0 0 0,0 0 0,0 0 0,1 0 0,-1 0 0,1-1 0,0 1 0,0-1 0,0 0 0,0-1 0,0 1 0,0-1 0,0 1 0,1-1 0,-1 0 0,0-1 0,9 1 0,2 0 0,16 2 0,0 1 0,40 11 0,-62-13 0,0 1 0,0 1 0,0-1 0,0 2 0,-1-1 0,1 1 0,-1 0 0,-1 1 0,1 0 0,-1 0 0,0 1 0,7 7 0,-13-12 0,1-1 0,-1 0 0,0 1 0,0 0 0,0-1 0,0 1 0,0 0 0,0-1 0,-1 1 0,1 0 0,0 0 0,-1 0 0,1 0 0,-1-1 0,0 1 0,0 0 0,0 0 0,0 0 0,0 0 0,0 0 0,0 0 0,0 0 0,-2 3 0,1-2 0,-1 0 0,0 0 0,0-1 0,0 1 0,0-1 0,0 1 0,-1-1 0,1 0 0,-1 1 0,1-1 0,-1 0 0,-5 2 0,-8 4 0,0-1 0,-1 0 0,-32 7 0,48-13 0,-9 1 24,0 1 0,0-1 0,0-1 0,-12 1 0,19-2-107,0 0 1,0-1-1,0 1 1,0-1-1,0 1 1,0-1-1,0 0 1,0 0-1,0 0 1,0-1-1,0 1 1,0-1-1,1 1 1,-1-1-1,1 0 1,-1 0-1,-2-4 1,-8-9-6744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2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263 708 24575,'17'-1'0,"0"0"0,-1-2 0,1 0 0,-1 0 0,0-2 0,0 0 0,0-1 0,-1 0 0,0-2 0,0 1 0,-1-2 0,0 0 0,0-1 0,-1 0 0,0-1 0,13-15 0,-11 11 0,-2 0 0,0-1 0,-1 0 0,-1-1 0,-1-1 0,0 0 0,-1 0 0,-1-1 0,-1 0 0,0 0 0,-1-1 0,5-39 0,-8 35 0,-2 0 0,0-1 0,-1 0 0,-2 1 0,-1 0 0,-6-30 0,7 46 0,-1 1 0,1 0 0,-1 0 0,0 0 0,-1 0 0,0 0 0,0 1 0,0-1 0,-1 1 0,-8-8 0,9 11 0,0-1 0,-1 1 0,1 0 0,-1 0 0,0 0 0,0 1 0,0 0 0,0 0 0,-1 0 0,1 0 0,-1 1 0,1 0 0,-1 0 0,1 1 0,-1-1 0,-5 2 0,4-1 0,-1 2 0,1-1 0,0 1 0,0 0 0,0 0 0,1 1 0,-1 0 0,0 0 0,1 1 0,0 0 0,0 0 0,0 0 0,0 1 0,1-1 0,0 2 0,0-1 0,0 0 0,0 1 0,1 0 0,0 0 0,-3 7 0,-9 14 0,2 1 0,1 1 0,-14 43 0,-18 88 0,-35 225 0,3-6 0,61-316 0,7-20 0,-1 0 0,-3-1 0,-2 0 0,-28 59 0,38-93-1365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3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0 24575,'-7'2'0,"0"0"0,0 1 0,0-1 0,0 1 0,1 1 0,-1-1 0,1 1 0,0 0 0,-6 5 0,-14 8 0,-2-2 0,-1-1 0,-37 13 0,53-23 0,-1 0 0,-1 0 0,1-2 0,0 1 0,-1-2 0,1 0 0,-19-2 0,31 1-72,0 0 1,1 0-1,-1 0 0,0 0 0,0-1 0,1 1 0,-1-1 0,1 1 1,-1-1-1,1 0 0,-1 1 0,1-1 0,-1 0 0,1 0 0,-1 0 1,1 0-1,0 0 0,-2-3 0,-3-7-6754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4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251 165 24575,'-12'1'0,"0"0"0,1 1 0,-1 0 0,0 1 0,1 0 0,0 1 0,0 0 0,0 1 0,0 0 0,1 1 0,0 0 0,-15 11 0,17-11 0,1 0 0,0 1 0,0 0 0,0 0 0,1 0 0,-1 1 0,2-1 0,-1 2 0,1-1 0,1 0 0,0 1 0,0 0 0,0 0 0,1 0 0,-3 16 0,5-21 0,1-1 0,0 1 0,0-1 0,0 1 0,0 0 0,0-1 0,1 1 0,-1-1 0,1 0 0,0 1 0,0-1 0,0 1 0,1-1 0,-1 0 0,1 0 0,0 0 0,0 0 0,0 0 0,0 0 0,0 0 0,3 2 0,0-2 0,0 1 0,-1-1 0,1 0 0,0-1 0,0 1 0,1-1 0,-1 0 0,0 0 0,1 0 0,0-1 0,-1 0 0,8 0 0,-4 0 0,-1 0 0,1-1 0,-1 0 0,1 0 0,-1-1 0,1-1 0,-1 1 0,1-1 0,-1 0 0,0-1 0,0 0 0,0-1 0,-1 1 0,1-1 0,-1-1 0,1 1 0,10-11 0,-12 7 0,-1 1 0,0-2 0,-1 1 0,0 0 0,0-1 0,-1 0 0,0 0 0,0 0 0,-1 0 0,0 0 0,0-1 0,-1 1 0,-1 0 0,0-15 0,2-11 0,-2 34 0,0-1 0,1 0 0,-1 0 0,0 1 0,1-1 0,0 0 0,-1 1 0,1-1 0,0 1 0,0-1 0,0 1 0,0-1 0,0 1 0,0-1 0,0 1 0,0 0 0,1 0 0,-1 0 0,0-1 0,1 1 0,-1 1 0,1-1 0,0 0 0,-1 0 0,1 0 0,-1 1 0,1-1 0,0 1 0,0-1 0,-1 1 0,1 0 0,2 0 0,10-1 0,-1 1 0,0 0 0,24 4 0,19-1 0,-34-8 0,0 0 0,0-1 0,0-1 0,0-1 0,-1 0 0,0-2 0,-1-1 0,0 0 0,-1-2 0,0 0 0,25-24 0,-37 32 0,1 0 0,0 0 0,0 1 0,0 0 0,0 1 0,1 0 0,-1 0 0,13-2 0,-11 3 0,0-1 0,0 0 0,-1-1 0,1 0 0,10-6 0,-11 1 0,-18 6 0,-20 7 0,10 4 0,0 1 0,0 0 0,1 2 0,0 0 0,1 0 0,-31 29 0,39-32 0,1 0 0,0 0 0,1 1 0,0 0 0,1 0 0,-1 1 0,2 0 0,-1 0 0,1 0 0,1 1 0,0 0 0,1 0 0,0 0 0,-3 16 0,6-23 0,-1-1 0,1 1 0,0-1 0,0 1 0,0-1 0,0 1 0,1-1 0,0 1 0,-1-1 0,1 0 0,0 1 0,1-1 0,-1 0 0,1 0 0,-1 1 0,1-1 0,0 0 0,0-1 0,0 1 0,1 0 0,-1-1 0,1 1 0,-1-1 0,1 0 0,0 1 0,0-1 0,0-1 0,0 1 0,0 0 0,0-1 0,0 0 0,1 1 0,-1-1 0,0 0 0,7 0 0,-2 0 0,0 0 0,0-1 0,1 0 0,-1 0 0,0-1 0,0 0 0,0 0 0,0-1 0,0 0 0,0-1 0,0 0 0,-1 0 0,1 0 0,9-7 0,-8 3 0,-1 0 0,1-1 0,-1 0 0,0 0 0,-1-1 0,0 0 0,0-1 0,-1 1 0,9-21 0,-8 14 0,0 0 0,-1 0 0,-1-1 0,-1 0 0,5-32 0,-11 42 0,-4 18 0,-3 20 0,8-26 4,1 1 0,0-1 0,0 0 0,1 0 0,-1 0-1,1 0 1,0 0 0,0 0 0,1 0 0,0-1 0,0 1 0,0 0-1,0-1 1,0 1 0,1-1 0,0 0 0,0 0 0,0 0 0,1 0 0,-1-1-1,1 1 1,0-1 0,0 0 0,0 0 0,0 0 0,1 0 0,-1-1-1,1 0 1,-1 0 0,10 3 0,-5-3-91,0-1-1,-1 0 1,1 0 0,0 0-1,0-1 1,0-1 0,0 1-1,0-1 1,0-1-1,-1 0 1,1 0 0,0-1-1,-1 0 1,0 0 0,1-1-1,12-8 1,1-3-6739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56 24575,'-23'96'0,"-5"126"0,70-307 0,-27 51 0,1 1 0,2 1 0,1 1 0,1 1 0,2 0 0,0 2 0,31-29 0,-52 55 0,0 1 0,0 0 0,0 0 0,1 0 0,-1 0 0,0 0 0,0 1 0,1-1 0,-1 0 0,0 0 0,1 1 0,-1-1 0,1 1 0,-1-1 0,1 1 0,-1 0 0,1 0 0,0 0 0,-1-1 0,1 1 0,-1 1 0,1-1 0,-1 0 0,1 0 0,-1 0 0,3 2 0,-2-1 0,0 1 0,0-1 0,0 1 0,0 0 0,-1-1 0,1 1 0,-1 0 0,1 0 0,-1 1 0,1-1 0,-1 0 0,0 0 0,0 1 0,1 3 0,1 4 0,0 1 0,0 0 0,-1 0 0,-1 1 0,0-1 0,-1 14 0,-2-8 0,-1-1 0,-10 32 0,1-4 0,12-44 0,0 1 0,0-1 0,0 0 0,0 0 0,-1 0 0,1 0 0,0 1 0,0-1 0,0 0 0,0 0 0,0 1 0,0-1 0,0 0 0,-1 0 0,1 1 0,0-1 0,0 0 0,0 0 0,0 1 0,0-1 0,0 0 0,0 0 0,0 1 0,0-1 0,1 0 0,-1 0 0,0 1 0,0-1 0,0 0 0,0 0 0,0 0 0,0 1 0,0-1 0,1 0 0,-1 0 0,0 0 0,0 1 0,0-1 0,0 0 0,1 0 0,-1 0 0,0 0 0,0 1 0,0-1 0,1 0 0,-1 0 0,0 0 0,0 0 0,1 0 0,-1 0 0,0 0 0,0 0 0,1 0 0,-1 0 0,0 0 0,0 0 0,1 0 0,-1 0 0,0 0 0,0 0 0,1 0 0,-1 0 0,21-15 0,19-25 0,81-87 0,-115 121 0,0 1 0,0-1 0,0 1 0,0 0 0,1 1 0,0-1 0,0 1 0,0 1 0,15-6 0,-20 8 0,0 1 0,0-1 0,1 1 0,-1 0 0,0 0 0,0 0 0,0 0 0,0 0 0,0 0 0,0 0 0,0 1 0,0-1 0,0 1 0,1-1 0,-2 1 0,1 0 0,2 1 0,-1 0 0,-1-1 0,-1 1 0,1 0 0,0 0 0,0 0 0,-1 1 0,1-1 0,-1 0 0,1 1 0,-1-1 0,0 0 0,0 1 0,0 0 0,-1-1 0,1 1 0,-1-1 0,1 4 0,0 4 0,0 0 0,-1 0 0,-1 0 0,1 0 0,-2 0 0,1 0 0,-1 0 0,-7 18 0,-6 40 0,15-67-31,0 0 0,-1 0 0,1 0 0,0 0 0,0 0 0,0 0 0,1 0 0,-1 0 0,0 0 0,0 0 0,1 0 0,-1 0 0,0 0 0,1 0 0,-1 0 0,1 0 0,-1 0 0,1-1 0,-1 1 0,1 0 0,0 0 0,-1-1 0,1 1 0,0 0-1,0-1 1,-1 1 0,1-1 0,0 1 0,0-1 0,0 1 0,0-1 0,0 1 0,0-1 0,0 0 0,-1 0 0,1 1 0,0-1 0,0 0 0,0 0 0,0 0 0,0 0 0,0 0 0,2-1 0,13-1-6795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5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57 838 24575,'13'-13'0,"-1"-2"0,-1 1 0,-1-2 0,0 1 0,-1-2 0,11-25 0,34-111 0,-33 88 0,-16 51 0,57-190 0,-54 171 0,-1 1 0,-2-2 0,-2 1 0,0-44 0,-3 74 0,0 0 0,0 1 0,0-1 0,0 0 0,0 1 0,-1-1 0,1 0 0,-1 1 0,0-1 0,0 1 0,0-1 0,0 1 0,0-1 0,-1 1 0,1 0 0,-1 0 0,1-1 0,-1 1 0,0 0 0,0 0 0,0 1 0,0-1 0,-4-2 0,4 3 0,0 1 0,-1 0 0,1 0 0,-1-1 0,1 1 0,0 1 0,-1-1 0,1 0 0,0 1 0,-1-1 0,1 1 0,0 0 0,-1-1 0,1 1 0,0 0 0,0 1 0,0-1 0,0 0 0,0 0 0,0 1 0,0-1 0,0 1 0,1 0 0,-1 0 0,1-1 0,-3 5 0,-19 23 0,2 1 0,1 0 0,2 1 0,1 2 0,1-1 0,2 2 0,1 0 0,-8 36 0,5-2 0,2 0 0,4 0 0,-3 90 0,11-122 0,0-12 0,0 0 0,2 0 0,1 0 0,1 0 0,1-1 0,8 32 0,-10-52 0,0-1 0,0 1 0,0 0 0,1-1 0,-1 1 0,1-1 0,0 1 0,0-1 0,0 0 0,0 0 0,0 0 0,0 0 0,0 0 0,1 0 0,-1 0 0,1-1 0,-1 1 0,1-1 0,3 1 0,0 0 0,0 0 0,0-1 0,1 0 0,-1 0 0,0-1 0,1 0 0,-1 0 0,11-1 0,4-3 0,1-1 0,-1 0 0,1-2 0,22-10 0,83-38-1365,-92 39-5461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6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22 24575,'-53'-20'0,"45"19"0,0 1 0,-1 0 0,1 0 0,0 1 0,0-1 0,0 2 0,0-1 0,0 1 0,0 1 0,0-1 0,0 1 0,1 1 0,0-1 0,-1 1 0,1 0 0,1 1 0,-13 10 0,14-11 0,1 0 0,-1 0 0,1 0 0,1 1 0,-1 0 0,0-1 0,1 1 0,0 0 0,0 1 0,1-1 0,-1 1 0,1-1 0,0 1 0,1 0 0,-1-1 0,1 1 0,0 0 0,1 0 0,-1 0 0,1 0 0,1 0 0,-1 0 0,1 0 0,0 0 0,2 9 0,-1-11 0,0 0 0,0 1 0,0-1 0,0 0 0,0 0 0,1 0 0,0 0 0,0 0 0,0-1 0,0 1 0,1-1 0,-1 0 0,1 0 0,0 0 0,0-1 0,0 1 0,6 2 0,-3-2 0,1-1 0,0 1 0,0-1 0,-1-1 0,1 1 0,0-1 0,1-1 0,-1 0 0,14-1 0,-12 0 0,0 0 0,0 0 0,0-1 0,-1-1 0,1 0 0,-1 0 0,0-1 0,0 0 0,0 0 0,0-1 0,-1-1 0,0 1 0,0-1 0,0 0 0,-1-1 0,0 0 0,7-9 0,-9 8 0,-1-1 0,0 0 0,-1 0 0,4-17 0,-5 19 0,0 0 0,0-1 0,0 1 0,1 1 0,0-1 0,1 0 0,-1 1 0,6-7 0,-8 11 0,1 1 0,-1 0 0,1 0 0,-1 0 0,1 0 0,0 1 0,-1-1 0,1 0 0,0 1 0,0-1 0,0 1 0,-1-1 0,1 1 0,0 0 0,0 0 0,0 0 0,0 0 0,0 0 0,-1 0 0,1 1 0,4 0 0,43 15 0,-34-9 0,0-3-112,1-1 1,-1 0-1,0-1 0,1 0 0,0-1 1,-1-1-1,1-1 0,-1 0 0,1-1 1,28-7-1,-40 8-24,18-3-6690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6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578 101 24575,'-1'-4'0,"0"0"0,0 1 0,0-1 0,0 0 0,-1 0 0,1 1 0,-1-1 0,0 1 0,0-1 0,0 1 0,-1 0 0,1 0 0,-1 0 0,0 0 0,1 0 0,-1 1 0,-1-1 0,1 1 0,0 0 0,0 0 0,-1 0 0,1 0 0,-1 1 0,0-1 0,-4 0 0,-7-4 0,-1 1 0,0 1 0,0 0 0,-29-3 0,24 7 0,-1 1 0,1 0 0,0 2 0,-1 1 0,1 0 0,1 1 0,-1 2 0,1 0 0,0 1 0,0 1 0,1 0 0,0 2 0,1 0 0,-23 19 0,35-25 0,-1 0 0,1 1 0,0 0 0,0 0 0,1 1 0,0 0 0,0 0 0,0 0 0,1 0 0,0 1 0,1-1 0,0 1 0,-5 15 0,7-18 0,1-1 0,-1 1 0,1 0 0,0-1 0,0 1 0,0 0 0,0 0 0,1-1 0,0 1 0,0 0 0,0-1 0,1 1 0,0-1 0,0 0 0,0 1 0,0-1 0,0 0 0,1 0 0,0 0 0,0-1 0,0 1 0,0-1 0,0 1 0,1-1 0,7 5 0,4 2 0,0-1 0,1-1 0,0 0 0,1-2 0,-1 1 0,1-2 0,0 0 0,1-1 0,-1-1 0,1-1 0,0 0 0,34-2 0,-14-2 0,0-2 0,0-1 0,0-3 0,-1 0 0,36-15 0,9-10-1365,-46 16-5461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307 142 24575,'-2'-6'0,"-1"0"0,0 0 0,0 0 0,0 0 0,-1 1 0,0-1 0,0 1 0,0 0 0,-1 0 0,-8-8 0,8 9 0,-2-5 0,-1 1 0,-1 0 0,1 1 0,-1 0 0,0 1 0,-18-10 0,23 14 0,1 1 0,-1 0 0,0 0 0,0 0 0,1 0 0,-1 1 0,0 0 0,0-1 0,0 2 0,1-1 0,-1 0 0,0 1 0,0-1 0,1 1 0,-1 0 0,0 0 0,1 1 0,-1-1 0,1 1 0,-1 0 0,1 0 0,0 0 0,-5 4 0,1-1 0,0 1 0,0 0 0,1 0 0,-1 1 0,2 0 0,-1 0 0,1 0 0,0 1 0,0-1 0,1 1 0,0 1 0,1-1 0,-5 14 0,7-15 0,-1-1 0,1 1 0,1-1 0,-1 1 0,1-1 0,0 1 0,1-1 0,-1 1 0,1-1 0,1 1 0,-1-1 0,1 0 0,0 1 0,0-1 0,1 0 0,0 0 0,0-1 0,1 1 0,5 7 0,-4-7 0,-1-1 0,1-1 0,0 1 0,0-1 0,0 0 0,1 0 0,-1 0 0,1-1 0,0 0 0,0 0 0,0 0 0,0-1 0,1 0 0,-1 0 0,1 0 0,-1-1 0,1 0 0,0-1 0,-1 1 0,1-1 0,0 0 0,-1-1 0,1 0 0,0 0 0,-1 0 0,1-1 0,11-4 0,-5 1 0,0-1 0,0 0 0,0-1 0,-1 0 0,0-1 0,0-1 0,-1 1 0,0-2 0,0 0 0,-1 0 0,-1-1 0,10-12 0,-10 9 0,1 0 0,-2-1 0,0 0 0,0 0 0,-2-1 0,0 0 0,-1 0 0,0 0 0,2-21 0,-7 37 0,1-1 0,-1 1 0,0 0 0,0 0 0,0 0 0,0-1 0,0 1 0,0 0 0,0 0 0,1-1 0,-1 1 0,0 0 0,0-1 0,0 1 0,0 0 0,0 0 0,0-1 0,0 1 0,0 0 0,-1 0 0,1-1 0,0 1 0,0 0 0,0 0 0,0-1 0,0 1 0,0 0 0,0 0 0,-1-1 0,1 1 0,0 0 0,0 0 0,0 0 0,0-1 0,-1 1 0,1 0 0,0 0 0,0 0 0,-1 0 0,1-1 0,0 1 0,0 0 0,-1 0 0,1 0 0,-1 0 0,-9 12 0,-6 24 0,11-15 0,2 1 0,-2 33 0,5-49 0,-1 0 0,2 0 0,-1 0 0,0 0 0,1 0 0,0 0 0,1-1 0,-1 1 0,1 0 0,0-1 0,0 1 0,1-1 0,0 0 0,5 7 0,-6-9 7,1-1 0,0 0-1,0 0 1,0 0 0,0 0-1,0 0 1,0-1-1,1 0 1,-1 1 0,0-1-1,1 0 1,-1-1 0,1 1-1,-1-1 1,1 1 0,0-1-1,3 0 1,4-1-378,1 0-1,0-1 1,19-5 0,-8 1-6455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8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0 940 24575,'64'-133'0,"64"-195"0,-92 219 0,-9 34 0,-3-2 0,15-90 0,-38 164 0,-1 0 0,0-1 0,0 1 0,0 0 0,0 0 0,0-1 0,-1 1 0,1 0 0,-1 0 0,0 0 0,-2-5 0,3 7 0,0 1 0,0-1 0,-1 1 0,1-1 0,0 1 0,-1-1 0,1 1 0,-1 0 0,1-1 0,0 1 0,-1 0 0,1-1 0,-1 1 0,1 0 0,-1 0 0,1-1 0,-1 1 0,1 0 0,-1 0 0,1 0 0,-1 0 0,1-1 0,-1 1 0,0 0 0,0 0 0,0 1 0,-1-1 0,1 1 0,-1-1 0,1 1 0,-1 0 0,1-1 0,0 1 0,-1 0 0,1 0 0,0 0 0,0 0 0,0 0 0,-2 2 0,-5 8 0,0-1 0,0 1 0,2 1 0,-1-1 0,1 1 0,1 0 0,-5 16 0,-23 96 0,28-106 0,-46 252 0,46-232 0,2 0 0,2 0 0,2 0 0,1 0 0,9 46 0,-10-78 0,0 0 0,1 0 0,-1-1 0,1 1 0,0 0 0,1-1 0,-1 0 0,1 1 0,0-1 0,1 0 0,-1 0 0,1-1 0,0 1 0,0-1 0,0 0 0,9 7 0,-9-9 0,1 0 0,-1 0 0,1 0 0,-1-1 0,1 0 0,0 1 0,0-2 0,-1 1 0,1 0 0,0-1 0,0 0 0,0 0 0,0-1 0,0 1 0,0-1 0,-1 0 0,1 0 0,0-1 0,-1 0 0,8-3 0,71-37 0,-60 29 0,0 1 0,0 1 0,26-8 0,-46 18-3,0 0 0,0 0 0,0 0 0,0 1-1,0-1 1,0 1 0,0 0 0,0 0 0,0 0-1,0 1 1,0-1 0,0 1 0,0-1 0,0 1-1,0 0 1,0 0 0,0 0 0,0 1 0,-1-1 0,1 0-1,3 3 1,0 2 32,-1 0-1,1 0 1,-1 0-1,0 1 1,-1 0 0,5 8-1,-4-6-78,1-1 1,-1 0-1,1 0 0,9 9 0,-13-15-19,0 0 0,1 0 0,-1 0-1,1-1 1,0 1 0,-1 0 0,1-1-1,0 0 1,0 0 0,0 0 0,0 0-1,0 0 1,0-1 0,0 1 0,0-1-1,0 0 1,6 0 0,11-3-6757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8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24575,'-4'0'0,"-14"0"0,-5 4 0,-2 2 0,4 4 0,4 4 0,10 4 0,10-1 0,9-3 0,7-4 0,4-4 0,-1-3-8191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4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1 647 24575,'20'-52'0,"-15"12"0,-3 0 0,-1 0 0,-1 0 0,-3 0 0,-8-43 0,-4-91 0,16 36 0,29 244 0,8 152 0,0 4 0,-37-257 0,0-1 0,0 0 0,0 0 0,1 0 0,-1 0 0,1 0 0,0 0 0,0-1 0,4 5 0,-6-7 0,0-1 0,1 0 0,-1 1 0,1-1 0,-1 0 0,0 1 0,1-1 0,-1 0 0,1 0 0,-1 0 0,1 1 0,-1-1 0,1 0 0,-1 0 0,1 0 0,-1 0 0,1 0 0,-1 0 0,1 0 0,-1 0 0,1 0 0,-1 0 0,1 0 0,-1 0 0,1 0 0,-1 0 0,1 0 0,-1-1 0,1 1 0,17-23 0,-1-15 0,-13 29 0,-1 0 0,1 0 0,1 0 0,0 1 0,8-11 0,-10 16 0,0 0 0,0 0 0,0 1 0,1-1 0,-1 1 0,0 0 0,1 0 0,0 0 0,-1 0 0,1 1 0,0-1 0,0 1 0,0 0 0,0 0 0,0 1 0,7-1 0,23-1 0,-17 1 0,0 0 0,0-1 0,0 0 0,29-9 0,-41 9 0,0 0 0,0-1 0,0 1 0,-1-1 0,1 0 0,0 0 0,-1-1 0,0 1 0,0-1 0,0 0 0,0 0 0,-1 0 0,0-1 0,1 1 0,-2-1 0,1 0 0,0 0 0,-1 0 0,2-6 0,-1 4 0,-1 1 0,0-1 0,-1 0 0,0 0 0,0 0 0,0 0 0,-1 0 0,0 0 0,0 0 0,-2-9 0,2 13 0,-1 0 0,0 1 0,0-1 0,0 0 0,0 0 0,-1 0 0,1 0 0,-1 1 0,1-1 0,-1 1 0,0-1 0,0 1 0,0 0 0,0 0 0,-1 0 0,1 0 0,-1 0 0,1 0 0,-1 1 0,0-1 0,1 1 0,-1-1 0,0 1 0,0 0 0,-5-1 0,3 2 0,0-1 0,0 1 0,0 0 0,0 1 0,0-1 0,0 1 0,1 0 0,-1 0 0,0 1 0,0-1 0,0 1 0,1 0 0,-1 0 0,1 1 0,0-1 0,0 1 0,-1 0 0,2 0 0,-1 0 0,0 1 0,-5 6 0,0-1 0,1 1 0,0 0 0,1 0 0,0 1 0,1 0 0,0 0 0,-7 17 0,11-20 0,0-1 0,0 1 0,1-1 0,0 1 0,0 0 0,1-1 0,0 1 0,0 0 0,1 0 0,0-1 0,1 1 0,-1-1 0,1 1 0,1-1 0,-1 0 0,1 1 0,1-2 0,-1 1 0,1 0 0,0-1 0,1 1 0,0-1 0,0 0 0,0-1 0,0 1 0,1-1 0,0 0 0,0 0 0,0-1 0,1 0 0,0 0 0,0-1 0,0 1 0,0-1 0,0-1 0,0 1 0,1-2 0,-1 1 0,1-1 0,0 0 0,-1 0 0,1-1 0,0 0 0,-1 0 0,1-1 0,0 0 0,-1 0 0,1-1 0,-1 0 0,9-3 0,-9 1-97,-1 0 1,1 0-1,-1 0 0,0-1 0,9-8 1,-9 7-689,7-6-6041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8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1298 26 24575,'-940'-20'0,"882"18"0,-197-2 0,251 4-136,0 1-1,-1-1 1,1 0-1,0 1 1,0 0-1,0 0 1,0 0-1,0 1 0,-4 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4:19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277 128 24575,'1'0'0,"-1"0"0,1 0 0,0 0 0,-1 0 0,1 0 0,0 0 0,-1 0 0,1 0 0,-1 0 0,1-1 0,0 1 0,-1 0 0,1 0 0,-1-1 0,1 1 0,-1-1 0,1 1 0,-1 0 0,1-1 0,-1 1 0,1-1 0,-1 1 0,0-1 0,1 1 0,-1-1 0,0 1 0,1-1 0,-1 1 0,0-1 0,0 0 0,1 1 0,-1-1 0,0 1 0,0-1 0,0 0 0,0 1 0,0-1 0,0 0 0,0 1 0,0-1 0,0 1 0,0-1 0,0 0 0,0 1 0,-1-1 0,1 1 0,0-1 0,0 0 0,-1 1 0,1-1 0,-1 0 0,0-2 0,0 0 0,-1 0 0,1 0 0,-1 1 0,1-1 0,-1 0 0,0 1 0,-5-5 0,1 3 0,0 1 0,-1 0 0,1 0 0,-1 1 0,1 0 0,-1 0 0,0 1 0,0 0 0,0 0 0,0 0 0,0 1 0,0 0 0,0 0 0,0 1 0,0 0 0,0 0 0,0 1 0,0 0 0,0 0 0,1 0 0,-1 1 0,-8 5 0,8-5 0,0 0 0,0 1 0,1 0 0,-1 0 0,1 1 0,0 0 0,0 0 0,1 0 0,-1 1 0,1 0 0,0 0 0,1 0 0,-1 0 0,1 1 0,1 0 0,-1 0 0,1 0 0,0 0 0,1 0 0,-3 10 0,5-13 0,0-1 0,-1 1 0,2-1 0,-1 1 0,0 0 0,1-1 0,-1 1 0,1-1 0,0 0 0,0 1 0,1-1 0,-1 0 0,1 1 0,0-1 0,-1 0 0,1 0 0,0 0 0,3 2 0,0 0 0,0 0 0,1-1 0,-1 0 0,1 0 0,0 0 0,0 0 0,0-1 0,12 4 0,-1-1 0,1-2 0,-1 0 0,1 0 0,-1-2 0,1 0 0,26-1 0,-25-2 0,-1 0 0,0-2 0,0 0 0,0-1 0,-1-1 0,26-10 0,-39 14 0,0-1 0,0 1 0,-1-1 0,1 0 0,-1 0 0,1 0 0,-1-1 0,0 1 0,0-1 0,0 0 0,0 0 0,0 0 0,0 0 0,-1-1 0,0 1 0,0-1 0,0 1 0,0-1 0,0 0 0,-1 1 0,1-1 0,-1 0 0,0 0 0,0 0 0,-1 0 0,1 0 0,-1-1 0,0 1 0,0 0 0,0 0 0,-1 0 0,1 0 0,-3-8 0,-16-21 0,18 32 0,1 1 0,-1-1 0,1 0 0,-1 0 0,0 1 0,1-1 0,-1 1 0,0-1 0,1 0 0,-1 1 0,0-1 0,0 1 0,1 0 0,-1-1 0,0 1 0,0 0 0,0-1 0,0 1 0,0 0 0,1 0 0,-1 0 0,0-1 0,0 1 0,0 0 0,0 1 0,0-1 0,0 0 0,0 0 0,0 0 0,1 0 0,-1 1 0,0-1 0,0 0 0,0 1 0,0-1 0,1 1 0,-2 0 0,1 0 0,0 0 0,0 0 0,1 1 0,-1-1 0,0 0 0,1 1 0,0-1 0,-1 0 0,1 1 0,0-1 0,-1 0 0,1 1 0,0-1 0,0 1 0,0-1 0,0 0 0,1 1 0,-1-1 0,0 0 0,0 1 0,1-1 0,-1 0 0,1 1 0,-1-1 0,1 0 0,0 1 0,-1-1 0,1 0 0,0 0 0,0 0 0,0 0 0,0 0 0,0 0 0,0 0 0,2 1 0,39 33 0,-31-30 0,-1 0 0,1 0 0,0-1 0,1-1 0,-1 0 0,0 0 0,1-1 0,0-1 0,0 0 0,-1 0 0,1-2 0,0 1 0,0-1 0,-1-1 0,1 0 0,-1-1 0,17-5 0,-21 6 0,1-1 0,0 0 0,0-1 0,-1 1 0,0-1 0,1-1 0,-2 1 0,1-1 0,0-1 0,-1 1 0,0-1 0,0 0 0,-1 0 0,0-1 0,0 0 0,0 0 0,-1 0 0,0 0 0,-1-1 0,1 1 0,-1-1 0,-1 0 0,1 0 0,1-16 0,11-54 0,-74 281 0,51-176 0,6-22 0,0 1 0,0-1 0,0 1 0,1 0 0,0-1 0,0 1 0,0 0 0,1 0 0,-1 0 0,1 0 0,2 11 0,-1-16 0,0 0 0,0-1 0,0 1 0,0-1 0,0 1 0,0-1 0,0 1 0,0-1 0,0 0 0,0 0 0,0 1 0,0-1 0,0 0 0,0 0 0,0 0 0,1 0 0,-1 0 0,0 0 0,0 0 0,0-1 0,0 1 0,0 0 0,0-1 0,0 1 0,0-1 0,0 1 0,0-1 0,0 1 0,0-1 0,0 1 0,1-2 0,31-19 0,46-51 0,-55 49 0,1 0 0,1 2 0,41-27 0,-64 46 0,0 0 0,1 1 0,-1-1 0,1 0 0,-1 1 0,1 0 0,0 0 0,-1 0 0,1 0 0,0 1 0,0-1 0,0 1 0,-1 0 0,1 0 0,6 1 0,-7 0 0,-1 0 0,1 0 0,0 0 0,0 1 0,-1-1 0,1 1 0,-1-1 0,0 1 0,1 0 0,-1 0 0,0 0 0,0 0 0,0 0 0,0 1 0,0-1 0,1 3 0,1 4 0,0-1 0,0 1 0,-1 0 0,-1 0 0,1 0 0,-1 0 0,-1 1 0,0-1 0,0 1 0,-1-1 0,0 13 0,-19 86 124,2-5-1613,16-87-5337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1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17332 0 24575,'-1'2'0,"1"0"0,-1 1 0,0-1 0,1 0 0,-1 0 0,0 0 0,0 0 0,-1 0 0,1-1 0,0 1 0,-1 0 0,1 0 0,-1-1 0,1 1 0,-1-1 0,0 1 0,1-1 0,-1 0 0,0 0 0,0 0 0,0 0 0,0 0 0,-3 1 0,-53 17 0,53-17 0,-41 6 0,-1-1 0,0-3 0,0-1 0,-82-7 0,21 1 0,9 2 0,-739-14 0,248 21 0,245 3 0,-150 7 0,245-7 0,24-1 0,-544 11 0,-179-6-6931,-1116 64 6931,1444-64 0,16-2 0,-860 2 0,892-16 0,-271-12 0,-386 4-488,90 2 52,446-6 2136,-491-21 2147,317 1-1780,678 28-1947,-296 25 1,400-11-121,47-5 0,-76 14 0,113-15-6,0 0 0,0-1 0,-1 1 0,1-1-1,0 0 1,-1 0 0,1 0 0,0 0 0,-1 0-1,1 0 1,0-1 0,-3 0 0,4 1 13,1 0-1,-1-1 1,1 1 0,-1 0-1,1-1 1,-1 1 0,1-1-1,-1 1 1,1 0 0,0-1-1,-1 1 1,1-1 0,0 1-1,-1-1 1,1 1 0,0-1-1,0 0 1,-1 1 0,1-1-1,0 1 1,0-1 0,0 1-1,0-1 1,0 0 0,0 1-1,0-1 1,0 1-1,0-1 1,0 0 0,1-3-131,0 0 0,1 0 1,-1 1-1,1-1 0,0 1 0,0-1 1,0 1-1,1-1 0,-1 1 0,1 0 1,5-5-1,16-13-6702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19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39 24575,'1'0'0,"1"-1"0,-1 1 0,0-1 0,0 0 0,1 1 0,-1-1 0,0 0 0,0 0 0,0 0 0,0 0 0,0 0 0,0 0 0,0 0 0,0 0 0,0-1 0,0 1 0,-1 0 0,1-1 0,0 1 0,-1 0 0,1-1 0,0-1 0,-2 2 0,1 0 0,-1 0 0,1 0 0,-1 1 0,1-1 0,-1 0 0,1 0 0,-1 1 0,0-1 0,0 0 0,1 1 0,-1-1 0,0 1 0,0-1 0,1 1 0,-1-1 0,0 1 0,0 0 0,0-1 0,0 1 0,0 0 0,0 0 0,0-1 0,0 1 0,1 0 0,-1 0 0,0 0 0,0 0 0,0 0 0,0 1 0,0-1 0,0 0 0,-2 1 0,-16 1 0,-1 1 0,0 1 0,1 1 0,0 1 0,-31 13 0,-92 53 0,91-45 0,36-18 0,-1 0 0,2 1 0,-1 1 0,1 0 0,-14 16 0,24-24 0,1 0 0,1 1 0,-1 0 0,0-1 0,1 1 0,0 0 0,0 0 0,0 0 0,0 0 0,1 0 0,-2 8 0,3-10 0,0 0 0,0 1 0,0-1 0,0 0 0,0 1 0,1-1 0,-1 0 0,1 0 0,0 0 0,0 0 0,-1 1 0,1-1 0,1 0 0,-1 0 0,0-1 0,0 1 0,1 0 0,-1 0 0,1-1 0,-1 1 0,1-1 0,0 1 0,0-1 0,2 2 0,10 4 0,0 0 0,1-1 0,-1-1 0,1 0 0,0-1 0,1 0 0,-1-2 0,30 3 0,1 1 0,-13-1 0,24 3 0,65 20 0,-105-23 0,0 0 0,-1 2 0,0 0 0,0 1 0,0 0 0,-1 1 0,0 1 0,16 15 0,-29-24 0,0 1 0,0-1 0,0 1 0,0 0 0,0 0 0,0 0 0,0 1 0,-1-1 0,1 0 0,-1 1 0,1-1 0,-1 1 0,0-1 0,0 1 0,0-1 0,0 1 0,-1 0 0,1-1 0,-1 1 0,0 0 0,1 0 0,-1 0 0,-1-1 0,1 1 0,0 0 0,-1 0 0,1-1 0,-1 1 0,0 0 0,-1 4 0,-1-3 0,0 0 0,-1 1 0,1-1 0,-1-1 0,0 1 0,0 0 0,0-1 0,0 0 0,-1 0 0,1 0 0,-1 0 0,0-1 0,0 0 0,0 0 0,-7 2 0,-8 2-136,-1-1-1,-1 0 1,1-2-1,-1-1 1,1 0-1,-1-1 1,1-2-1,-1 0 0,-28-6 1,28 0-6690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20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145 150 24575,'1'1'0,"0"1"0,0-1 0,0 0 0,0 0 0,-1 1 0,1-1 0,0 0 0,-1 1 0,1-1 0,-1 1 0,1-1 0,-1 0 0,0 1 0,1-1 0,-1 1 0,0-1 0,0 1 0,0-1 0,0 1 0,-1-1 0,1 1 0,0-1 0,-1 1 0,1-1 0,0 1 0,-1-1 0,0 1 0,1-1 0,-1 0 0,0 0 0,0 1 0,0-1 0,0 0 0,0 0 0,0 0 0,0 0 0,0 0 0,0 0 0,0 0 0,-1 0 0,1 0 0,0-1 0,-1 1 0,1 0 0,0-1 0,-1 1 0,1-1 0,-1 0 0,1 1 0,-1-1 0,1 0 0,-1 0 0,1 0 0,-1 0 0,1 0 0,-1 0 0,1-1 0,-1 1 0,1 0 0,-1-1 0,1 1 0,0-1 0,-1 1 0,1-1 0,0 0 0,-1 0 0,-1-1 0,8 6 0,1-2 0,-1 1 0,0 0 0,1-1 0,0 0 0,-1 0 0,1-1 0,0 0 0,0 0 0,0 0 0,0 0 0,0-1 0,0 0 0,-1-1 0,1 1 0,0-1 0,0 0 0,0 0 0,10-4 0,0 0 0,-1-1 0,1 0 0,-1 0 0,0-2 0,-1 0 0,15-11 0,-24 15 0,-1 0 0,0 0 0,0-1 0,0 1 0,-1-1 0,1 0 0,-1 0 0,0 0 0,-1-1 0,1 1 0,-1-1 0,0 0 0,0 1 0,-1-1 0,0 0 0,1-9 0,-2 13 0,1 0 0,-1-1 0,0 1 0,-1 0 0,1-1 0,0 1 0,-1 0 0,1-1 0,-1 1 0,0 0 0,1 0 0,-1-1 0,0 1 0,-1 0 0,1 0 0,0 0 0,0 0 0,-1 1 0,1-1 0,-1 0 0,0 1 0,0-1 0,1 0 0,-1 1 0,0 0 0,0 0 0,0-1 0,0 1 0,0 0 0,-1 1 0,1-1 0,0 0 0,0 1 0,-1-1 0,1 1 0,0-1 0,-1 1 0,1 0 0,0 0 0,-1 0 0,1 1 0,0-1 0,-5 2 0,-7 0 0,0 1 0,0 0 0,0 2 0,0-1 0,1 2 0,0 0 0,0 0 0,0 1 0,1 1 0,-14 11 0,7-4 0,2 0 0,0 1 0,1 0 0,0 1 0,-21 33 0,32-43 0,0 1 0,0 0 0,1 1 0,0-1 0,0 1 0,1 0 0,0 0 0,1 0 0,0 0 0,1 0 0,-1 0 0,1 11 0,2-15 0,-1 1 0,1-1 0,0 0 0,1 0 0,-1 0 0,1 1 0,0-1 0,0-1 0,1 1 0,0 0 0,-1 0 0,1-1 0,1 0 0,-1 0 0,1 0 0,0 0 0,0 0 0,0-1 0,0 1 0,0-1 0,1 0 0,6 3 0,1-1 8,1 0-1,-1 0 1,1-1-1,0-1 1,0 0-1,0-1 1,0-1-1,1 0 1,-1 0-1,0-1 1,1-1-1,-1 0 1,0-1-1,0-1 1,21-6-1,14-6-502,-2-2 0,80-41 0,-101 46-6331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2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23 758 24575,'5'-9'0,"0"0"0,0 0 0,-1-1 0,0 1 0,-1-1 0,0 0 0,0 0 0,2-19 0,-1 11 0,61-326 0,-48 275 0,-10 45 0,0-1 0,-2 0 0,-1 0 0,0 0 0,-2-1 0,-2-37 0,0 62 0,0 1 0,0 0 0,0 0 0,1-1 0,-1 1 0,0 0 0,0 0 0,0-1 0,0 1 0,0 0 0,0 0 0,0-1 0,0 1 0,0 0 0,0 0 0,-1-1 0,1 1 0,0 0 0,0 0 0,0-1 0,0 1 0,0 0 0,0 0 0,0 0 0,-1-1 0,1 1 0,0 0 0,0 0 0,0 0 0,0-1 0,-1 1 0,1 0 0,0 0 0,0 0 0,-1 0 0,1 0 0,0-1 0,0 1 0,-1 0 0,1 0 0,0 0 0,0 0 0,-1 0 0,1 0 0,0 0 0,0 0 0,-1 0 0,1 0 0,0 0 0,-1 0 0,-10 14 0,-5 24 0,-20 71 0,4 2 0,6 1 0,-15 138 0,37-217 0,3 0 0,1 38 0,1-56 0,1 1 0,0-1 0,1 0 0,0 0 0,2 0 0,10 26 0,-15-40 0,1 1 0,0 0 0,-1 0 0,1-1 0,0 1 0,0-1 0,1 1 0,-1-1 0,0 1 0,0-1 0,1 0 0,-1 1 0,1-1 0,-1 0 0,1 0 0,-1 0 0,1 0 0,0 0 0,-1 0 0,1-1 0,0 1 0,0-1 0,3 1 0,-2-1 0,-1 0 0,1-1 0,0 1 0,-1-1 0,1 0 0,-1 0 0,0 0 0,1 0 0,-1 0 0,0-1 0,1 1 0,-1-1 0,0 1 0,3-5 0,6-5 0,-1 0 0,-1-1 0,0-1 0,12-21 0,18-40 0,50-140 0,9-89 0,-57 171 0,-38 122 0,0 0 0,0 0 0,0 0 0,-1-1 0,1-14 0,-25 73 0,-113 455 0,131-483 0,-2 4 0,1 1 0,-2 34 0,6-55 0,1 0 0,-1 0 0,1 0 0,0 0 0,1 0 0,-1 0 0,1 0 0,0 0 0,0 0 0,0 0 0,0 0 0,1 0 0,-1-1 0,1 1 0,0 0 0,0-1 0,1 0 0,-1 1 0,1-1 0,-1 0 0,7 5 0,-5-6 0,1 0 0,-1-1 0,1 0 0,-1 0 0,1 0 0,0 0 0,0 0 0,-1-1 0,1 0 0,0 0 0,0-1 0,0 1 0,-1-1 0,1 0 0,0 0 0,-1 0 0,1-1 0,-1 0 0,1 0 0,5-3 0,5-3 0,-1 0 0,-1 0 0,1-1 0,21-20 0,-15 11-1365,-4 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21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777 0 24575,'-10'1'0,"0"1"0,0-1 0,0 2 0,1 0 0,-1 0 0,-11 6 0,-15 4 0,-72 19-341,-1-6 0,-1-3-1,-223 14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22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84 24575,'28'-36'0,"-27"34"0,1 0 0,-1 1 0,0-1 0,-1 0 0,1 0 0,0 0 0,0 0 0,-1 0 0,1 0 0,-1 0 0,0 0 0,1 0 0,-1 0 0,0 0 0,0 0 0,0 0 0,-1 0 0,1 0 0,-1-3 0,1 4 0,-1 1 0,1 0 0,0-1 0,0 1 0,0 0 0,-1 0 0,1-1 0,0 1 0,-1 0 0,1-1 0,0 1 0,0 0 0,-1 0 0,1 0 0,0-1 0,-1 1 0,1 0 0,0 0 0,-1 0 0,1 0 0,-1 0 0,1 0 0,0 0 0,-1 0 0,1 0 0,0 0 0,-1 0 0,1 0 0,-1 0 0,1 0 0,0 0 0,-1 0 0,1 0 0,0 0 0,-1 0 0,1 0 0,0 1 0,-1-1 0,1 0 0,0 0 0,-1 0 0,1 1 0,0-1 0,-1 0 0,1 0 0,0 1 0,0-1 0,-1 0 0,1 1 0,0-1 0,0 0 0,0 1 0,0-1 0,-1 0 0,1 1 0,0-1 0,0 0 0,0 1 0,0 0 0,-11 22 0,6-8 0,-45 199 0,50-213-30,-1 2-66,1 1 1,-1-1 0,1 1-1,-1-1 1,1 1 0,0-1-1,1 1 1,-1-1 0,1 1-1,-1-1 1,1 1 0,0-1-1,3 7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22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12 24575,'0'-5'0,"-5"0"0,0 4 0,-5 2 0,-4 6 0,4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2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24575,'-2'0'0,"1"0"0,0 0 0,0 1 0,-1-1 0,1 1 0,0-1 0,0 1 0,0 0 0,0-1 0,0 1 0,0 0 0,0 0 0,0 0 0,0 0 0,0 0 0,0 0 0,0 0 0,1 0 0,-1 0 0,0 0 0,1 0 0,-1 2 0,-13 30 0,12-25 0,-7 15 0,-105 349 0,113-361 0,5-11 0,12-22 0,17-38 0,21-54 0,57-108 0,-109 219 0,-1 1 0,0-1 0,1 1 0,-1-1 0,1 1 0,0 0 0,0 0 0,0 0 0,0 0 0,0 0 0,0 0 0,1 1 0,-1-1 0,1 1 0,-1 0 0,1-1 0,-1 1 0,1 0 0,0 0 0,-1 1 0,4-1 0,-4 1 0,1 0 0,-1 1 0,1 0 0,-1-1 0,0 1 0,0 0 0,1 0 0,-1 0 0,0 1 0,0-1 0,0 0 0,0 1 0,0-1 0,-1 1 0,1 0 0,0 0 0,-1 0 0,1 0 0,-1 0 0,1 0 0,-1 0 0,0 0 0,0 0 0,1 4 0,2 4 0,0 0 0,0 0 0,-1 1 0,-1 0 0,0-1 0,0 1 0,-1 0 0,0 0 0,-1 0 0,-2 13 0,-2 11 0,-16 62 0,12-63 0,7-32 0,0 1 0,1-1 0,-1 1 0,0-1 0,1 1 0,0-1 0,-1 1 0,1-1 0,0 1 0,1 0 0,-1-1 0,0 1 0,1-1 0,-1 1 0,1-1 0,0 1 0,0-1 0,0 1 0,0-1 0,0 0 0,0 0 0,1 0 0,-1 1 0,1-1 0,-1 0 0,1-1 0,0 1 0,0 0 0,0 0 0,0-1 0,0 1 0,0-1 0,1 0 0,-1 0 0,0 1 0,1-2 0,-1 1 0,0 0 0,1 0 0,-1-1 0,1 1 0,0-1 0,-1 0 0,1 0 0,3 0 0,9 0 0,-1-1 0,1 0 0,-1-1 0,0 0 0,1-2 0,23-8 0,-13 3-1365,-2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5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0 24575,'-4'0'0,"-6"5"0,-6 0 0,-4 5 0,-2 0 0,-3 3 0,-1-1 0,-4-3 0,-11 6 0,-2 1 0,2-3 0,4 1 0,3-2 0,4-3 0,2-3 0,7-7 0,10-3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26:23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641 134 24575,'-2'-9'0,"1"1"0,-1-1 0,-1 1 0,1 0 0,-2 0 0,1 0 0,-1 0 0,0 0 0,-1 1 0,1-1 0,-7-6 0,7 11 0,-1-1 0,1 1 0,-1 0 0,0 1 0,1-1 0,-1 1 0,0 0 0,-1 0 0,1 0 0,0 1 0,0 0 0,-1 0 0,1 0 0,-1 0 0,1 1 0,-1 0 0,1 0 0,0 1 0,-1 0 0,-9 2 0,5-1 0,1 1 0,-1-1 0,1 2 0,0-1 0,0 2 0,0-1 0,0 1 0,1 0 0,-1 1 0,-11 10 0,13-9 0,0 0 0,1 1 0,0-1 0,1 1 0,0 0 0,0 1 0,0-1 0,1 1 0,0 0 0,1 0 0,0 0 0,-1 10 0,3-15 0,0 1 0,1-1 0,0 0 0,0 1 0,1-1 0,-1 0 0,1 1 0,0-1 0,0 0 0,0 0 0,0 1 0,1-1 0,0 0 0,-1 0 0,2-1 0,-1 1 0,0 0 0,1-1 0,0 1 0,-1-1 0,2 0 0,-1 0 0,0 0 0,0 0 0,1-1 0,0 1 0,-1-1 0,6 2 0,-3 0 0,1-1 0,0-1 0,-1 1 0,1-1 0,0 0 0,0-1 0,0 1 0,1-1 0,-1-1 0,0 1 0,0-1 0,0-1 0,11-1 0,-6 0 0,-1-1 0,0-1 0,0 0 0,0 0 0,-1-1 0,1 0 0,17-13 0,-12 6 0,0 0 0,-2-1 0,1-1 0,-2 0 0,0-1 0,0 0 0,-2-1 0,0-1 0,15-28 0,-20 28 0,-10 22 0,-14 28 0,-14 56 0,-5-1 0,-63 110 0,78-160 0,-1-1 0,-3-1 0,-1-1 0,-1-2 0,-2-1 0,-1-1 0,-48 37 0,67-59 0,-1 0 0,0-1 0,0 0 0,-1-1 0,0-1 0,0 0 0,0-1 0,-1-1 0,1 0 0,-1-1 0,0 0 0,0-1 0,0-1 0,-25-1 0,38 0 0,1 0 0,-1 0 0,1 0 0,-1 0 0,1 0 0,-1-1 0,1 1 0,0-1 0,-1 1 0,1-1 0,-1 1 0,1-1 0,0 0 0,-1 0 0,1 1 0,0-1 0,0 0 0,0 0 0,0 0 0,0-1 0,0 1 0,0 0 0,0 0 0,0 0 0,-1-2 0,2 1 0,0 0 0,0-1 0,0 1 0,0 0 0,0 0 0,0 0 0,0 0 0,1 0 0,-1 0 0,1 0 0,-1 0 0,1 0 0,0 0 0,0 0 0,2-3 0,3-6 0,1 1 0,1 0 0,0 0 0,16-15 0,11-5 0,1 1 0,2 2 0,70-39 0,-35 29 0,97-35 0,-141 61-227,1 1-1,1 2 1,0 1-1,0 1 1,39-2-1,-49 8-6598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16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54 24575,'-3'-1'0,"0"0"0,0 0 0,0-1 0,1 1 0,-1 0 0,1-1 0,-1 0 0,1 0 0,-1 0 0,-1-2 0,-18-12 0,12 12 0,0 1 0,-1 0 0,1 1 0,-1-1 0,1 2 0,-1 0 0,0 0 0,1 1 0,-1 0 0,0 1 0,1 0 0,-1 1 0,0 0 0,1 1 0,-17 6 0,12-3 0,1 0 0,0 2 0,0-1 0,1 2 0,-1 0 0,2 0 0,0 2 0,0-1 0,-20 24 0,13-9 0,1 0 0,1 2 0,1 0 0,1 0 0,1 2 0,2 0 0,1 0 0,2 1 0,0 0 0,2 1 0,2 0 0,0 0 0,2 0 0,2 57 0,2-75 0,1-2 0,0 1 0,1 0 0,0 0 0,1-1 0,0 1 0,1-1 0,0 0 0,1-1 0,0 1 0,0-1 0,1 0 0,1-1 0,0 1 0,0-2 0,1 1 0,11 8 0,-8-8 0,1-1 0,1 0 0,0-1 0,0 0 0,0-1 0,1-1 0,-1 0 0,1-1 0,0-1 0,1 0 0,-1-1 0,1-1 0,16 0 0,9-2 0,0-2 0,0-2 0,60-15 0,-75 14 0,0-2 0,-1-1 0,0-1 0,0-1 0,-1-1 0,33-22 0,1-22-1365,-42 42-5461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17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354 171 24575,'-44'-1'0,"20"0"0,1 1 0,-42 5 0,58-4 0,0 0 0,0 1 0,1 0 0,-1 0 0,1 1 0,0 0 0,-1 0 0,1 0 0,0 1 0,1 0 0,-1 0 0,1 0 0,-10 10 0,1 3 0,1 1 0,0 0 0,1 0 0,-16 35 0,24-46 0,1 0 0,0 0 0,0 1 0,1-1 0,0 1 0,0 0 0,1 0 0,0-1 0,0 1 0,1 0 0,0 0 0,1 0 0,-1 0 0,1 0 0,1-1 0,3 13 0,-4-18 0,0 0 0,0 0 0,1 0 0,-1 1 0,0-1 0,1 0 0,-1-1 0,1 1 0,0 0 0,0 0 0,0-1 0,0 1 0,0-1 0,0 0 0,0 1 0,0-1 0,0 0 0,5 1 0,-2-1 0,0 0 0,0 0 0,0-1 0,0 1 0,0-1 0,0 0 0,0-1 0,10-1 0,-2-1 0,1-1 0,-1-1 0,0 0 0,-1 0 0,24-15 0,-25 12 0,-1 0 0,0 0 0,-1-1 0,1-1 0,-2 0 0,1 0 0,9-16 0,-15 22 0,-1-1 0,0 1 0,0 0 0,0-1 0,0 1 0,-1-1 0,0 0 0,0 1 0,0-1 0,0-7 0,-1 9 0,-1 1 0,1-1 0,0 1 0,-1-1 0,0 1 0,1-1 0,-1 1 0,0 0 0,0-1 0,-1 1 0,1 0 0,0 0 0,-1 0 0,1 0 0,-1 0 0,0 0 0,0 0 0,1 0 0,-1 1 0,-4-3 0,-24-3 0,30 7 0,-1 0 0,1 0 0,-1 0 0,1 0 0,-1 0 0,0 0 0,1 0 0,-1 0 0,1 0 0,-1 0 0,1 0 0,-1 0 0,0 0 0,1 0 0,-1 1 0,1-1 0,-1 0 0,1 0 0,-1 1 0,1-1 0,-1 0 0,1 1 0,0-1 0,-1 1 0,1-1 0,-1 0 0,1 1 0,0-1 0,-1 1 0,1-1 0,0 1 0,0-1 0,-1 1 0,1-1 0,0 1 0,0 0 0,0-1 0,0 1 0,0-1 0,0 1 0,0-1 0,0 1 0,0 0 0,0-1 0,0 2 0,1-1 0,-1 0 0,1 0 0,0 0 0,0 0 0,0 0 0,0 0 0,0 0 0,0 0 0,1 0 0,-1-1 0,0 1 0,0 0 0,0-1 0,1 1 0,-1-1 0,0 1 0,1-1 0,-1 0 0,0 0 0,1 1 0,-1-1 0,1 0 0,-1 0 0,0 0 0,1 0 0,-1-1 0,1 1 0,-1 0 0,0-1 0,1 1 0,-1-1 0,0 1 0,2-1 0,46-18 0,-27 8 0,-1-2 0,1-1 0,-2-1 0,0 0 0,-1-1 0,-1-1 0,0-1 0,-1-1 0,19-27 0,-33 38 0,1 0 0,-1 1 0,0-1 0,-1 0 0,0-1 0,0 1 0,1-10 0,-3 39 0,1 0 0,1-1 0,5 27 0,5 38 0,-10-50 0,0 76 0,-2-101 0,-1 0 0,0 0 0,-1 0 0,0 0 0,0 0 0,-1-1 0,-1 1 0,-5 10 0,3-66 0,9 11 0,2 0 0,1 1 0,1-1 0,2 1 0,2 0 0,1 1 0,1 1 0,2 0 0,1 0 0,20-28 0,-34 58 0,-1 0 0,0 0 0,1 0 0,-1 0 0,1 1 0,-1-1 0,1 0 0,0 1 0,0 0 0,-1-1 0,1 1 0,0 0 0,0 0 0,1 0 0,-1 0 0,0 0 0,0 1 0,0-1 0,0 0 0,1 1 0,-1 0 0,0 0 0,5 0 0,-4 1 0,0 0 0,1 0 0,-1 0 0,0 0 0,0 1 0,0 0 0,-1 0 0,1 0 0,0 0 0,-1 0 0,1 0 0,-1 0 0,0 1 0,4 4 0,0 2 0,1 1 0,-1 0 0,-1 1 0,1-1 0,-2 1 0,0 0 0,0 0 0,3 18 0,-6 41 0,-2-61 0,0 1 0,1 0 0,0 0 0,0 0 0,1-1 0,1 1 0,-1 0 0,2-1 0,-1 1 0,1-1 0,7 15 0,-9-22 3,1 0 1,-1 0-1,1-1 0,0 1 0,0-1 0,-1 1 0,1-1 0,0 1 1,0-1-1,0 0 0,0 0 0,1 0 0,-1 0 0,0 0 1,0 0-1,1-1 0,-1 1 0,0-1 0,1 0 0,-1 0 0,0 1 1,1-1-1,-1-1 0,0 1 0,1 0 0,-1-1 0,0 1 0,1-1 1,-1 0-1,0 1 0,0-1 0,1 0 0,-1 0 0,0-1 1,0 1-1,0 0 0,1-2 0,7-4-215,0 0 0,-1-1 0,0 1-1,0-2 1,-1 1 0,8-11 0,-4 3-6614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17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29 934 24575,'3'0'0,"0"-1"0,0 1 0,0-1 0,0 0 0,0 0 0,-1-1 0,1 1 0,0 0 0,0-1 0,-1 0 0,1 0 0,-1 1 0,0-1 0,3-3 0,32-36 0,-30 32 0,8-11 0,-2 0 0,0 0 0,-1-2 0,-1 1 0,-1-1 0,-2-1 0,8-26 0,31-168 0,-46 216 0,6-42 0,-1-1 0,-2 1 0,-1-56 0,-4 84 0,-1 0 0,0 0 0,-1 1 0,-1-1 0,-9-23 0,10 30 0,0 0 0,-1 1 0,-1 0 0,1 0 0,-1 0 0,0 0 0,-1 1 0,1 0 0,-1 0 0,0 1 0,-9-7 0,12 10 0,0 0 0,0 0 0,0 0 0,0 0 0,0 0 0,0 1 0,-1-1 0,1 1 0,0 0 0,-1 0 0,1 1 0,-1-1 0,1 1 0,-1-1 0,0 1 0,1 0 0,-1 0 0,1 1 0,-1-1 0,1 1 0,-1 0 0,1 0 0,-1 0 0,1 0 0,0 0 0,0 1 0,-1-1 0,-3 4 0,2 0 0,0-1 0,0 1 0,0 1 0,1-1 0,0 1 0,0 0 0,0 0 0,1 0 0,0 0 0,0 0 0,0 1 0,1 0 0,-3 10 0,-7 40 0,3 0 0,-4 98 0,15 118 0,-2-257 0,30 439 0,-9-173 0,-9-132 0,3 109 0,-11-367-1365,1 74-5461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18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1 24575,'-19'24'0,"-1"-1"0,0 0 0,-25 20 0,6-7 0,-6 8 0,-55 38 0,91-75 0,5-3 0,0-1 0,0 0 0,0 1 0,-1-1 0,1-1 0,-1 1 0,0-1 0,0 0 0,1 0 0,-12 3 0,10-10-1365,4-3-5461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18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24575,'-4'0'0,"-2"4"0,-4 2 0,0 3 0,2 6 0,-3 3 0,1 4 0,3 2 0,-3 5 0,1 3 0,2 0 0,-3-2 0,2-1 0,1-2 0,6 0 0,8-10 0,7-12 0,1-7-8191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19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24575,'-4'0'0,"-6"0"0,-1 4 0,-4 2 0,2 3 0,7 1 0,9-1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2:19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16 24575,'-10'-3'0,"0"-1"0,0 2 0,0 0 0,-1 0 0,1 0 0,-1 2 0,1-1 0,-1 1 0,0 1 0,1 0 0,-1 0 0,1 1 0,0 0 0,-1 1 0,1 0 0,0 1 0,0 0 0,1 1 0,0-1 0,-1 2 0,1 0 0,1 0 0,-1 0 0,1 1 0,1 0 0,-1 1 0,1 0 0,0 0 0,1 0 0,0 1 0,0 0 0,1 0 0,-6 13 0,9-16 0,0 0 0,0 0 0,0 0 0,1 0 0,0 0 0,0 0 0,0 0 0,1 1 0,0-1 0,0 0 0,1 0 0,-1 0 0,1 0 0,1 0 0,-1 0 0,1 0 0,0 0 0,4 7 0,-4-9 0,0-1 0,1 1 0,-1-1 0,1 0 0,-1 0 0,1 0 0,0 0 0,0-1 0,0 1 0,1-1 0,-1 0 0,1 0 0,-1 0 0,1 0 0,0 0 0,0-1 0,-1 0 0,1 0 0,0 0 0,0 0 0,0 0 0,0-1 0,1 0 0,-1 0 0,0 0 0,0 0 0,0-1 0,6-1 0,3-1 0,1-1 0,-1-1 0,1 0 0,-1-1 0,-1 0 0,1-1 0,-1-1 0,0 0 0,-1 0 0,0-1 0,12-13 0,-14 13 0,0 0 0,0-1 0,-1 0 0,0-1 0,-1 0 0,0 0 0,-1-1 0,-1 0 0,1 0 0,-2 0 0,0 0 0,4-17 0,-7 26 0,-1 0 0,1-1 0,-1 1 0,1 0 0,-1 0 0,0 0 0,0 0 0,-1 0 0,1-1 0,-1 1 0,1 0 0,-1 0 0,0 0 0,0 0 0,0 0 0,-2-3 0,3 6 0,0 0 0,-1 0 0,1 0 0,0 0 0,0 0 0,0 0 0,0 0 0,0 0 0,-1 0 0,1 0 0,0-1 0,0 1 0,0 0 0,0 0 0,-1 0 0,1 0 0,0 0 0,0 0 0,0 0 0,-1 0 0,1 0 0,0 1 0,0-1 0,0 0 0,0 0 0,-1 0 0,1 0 0,0 0 0,0 0 0,0 0 0,0 0 0,0 0 0,-1 0 0,1 1 0,0-1 0,0 0 0,0 0 0,0 0 0,0 0 0,0 0 0,0 1 0,0-1 0,-1 0 0,1 0 0,0 0 0,0 0 0,0 1 0,0-1 0,-5 15 0,0 15 0,-22 330 0,23-299 0,-2-1 0,-3-1 0,-28 102 0,30-138 0,-1 0 0,-1-1 0,0 0 0,-2 0 0,-1-1 0,0-1 0,-2 0 0,0 0 0,-1-1 0,-1-1 0,-1-1 0,-24 20 0,30-30 0,0 0 0,0-1 0,0 0 0,0-1 0,-1-1 0,0 0 0,0 0 0,-1-1 0,1 0 0,0-2 0,-1 1 0,-16-1 0,25-1 0,-1 0 0,0 0 0,0 0 0,1-1 0,-1 0 0,0 0 0,1 0 0,-1-1 0,1 1 0,-1-1 0,1 0 0,0-1 0,-1 1 0,1-1 0,0 1 0,1-1 0,-1 0 0,1-1 0,-1 1 0,1-1 0,0 1 0,0-1 0,0 0 0,1 0 0,-1 0 0,1-1 0,0 1 0,0 0 0,1-1 0,-1 1 0,1-1 0,0 0 0,0 1 0,0-10 0,0 4 0,1-1 0,0 1 0,1-1 0,0 1 0,1 0 0,0-1 0,0 1 0,1 0 0,1 0 0,-1 0 0,9-15 0,-3 10 0,1 1 0,0 0 0,1 0 0,0 1 0,1 0 0,19-15 0,6 0 0,0 2 0,2 1 0,1 3 0,60-26 0,34-9-7,126-60-1351,-220 96-5468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3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495 65 24575,'1'0'0,"0"-1"0,0 0 0,0 0 0,0 0 0,0 0 0,0 0 0,0 0 0,-1 0 0,1 0 0,0 0 0,-1 0 0,1 0 0,0 0 0,-1-1 0,0 1 0,1 0 0,-1 0 0,0-1 0,1 1 0,-1 0 0,0-1 0,0 1 0,0 0 0,0-1 0,0 1 0,-1 0 0,1 0 0,0-1 0,-1 1 0,1 0 0,0 0 0,-1-1 0,0 1 0,1 0 0,-1 0 0,0 0 0,1 0 0,-1 0 0,0 0 0,0 0 0,0 0 0,-1-1 0,-2 0 0,1 0 0,0 0 0,0 0 0,-1 1 0,1 0 0,-1-1 0,1 1 0,-1 0 0,1 1 0,-1-1 0,0 1 0,0-1 0,-5 1 0,-37 4 0,1 1 0,-1 3 0,-51 15 0,84-20 0,1 1 0,0 1 0,0 0 0,0 0 0,1 1 0,0 0 0,0 1 0,1 1 0,-1-1 0,1 2 0,1-1 0,0 1 0,0 1 0,1 0 0,0 0 0,-9 15 0,14-17 0,0 0 0,0 0 0,1-1 0,0 2 0,0-1 0,1 0 0,0 0 0,1 0 0,0 1 0,0-1 0,0 0 0,1 0 0,0 1 0,1-1 0,0 0 0,0 0 0,1-1 0,6 15 0,-4-12 0,0-1 0,1 1 0,0-1 0,1-1 0,-1 1 0,1-1 0,1 0 0,0 0 0,0-1 0,1 0 0,-1-1 0,1 0 0,18 9 0,6-3 0,-1-1 0,60 11 0,39 13 0,-119-31 0,1 1 0,-1 1 0,0 0 0,-1 0 0,1 1 0,-2 1 0,19 15 0,-27-21 0,0-1 0,-1 1 0,1 0 0,-1 0 0,1 0 0,-1 0 0,0 0 0,0 0 0,0 0 0,0 0 0,0 0 0,0 0 0,0 1 0,-1-1 0,1 0 0,-1 0 0,0 1 0,0-1 0,0 0 0,0 1 0,0 3 0,-2-1 0,1-1 0,0 0 0,-1 0 0,0 0 0,0 0 0,0 0 0,-1 0 0,1 0 0,-1-1 0,-5 6 0,-5 3 0,1-1 0,-2 0 0,1-1 0,-1 0 0,-16 7 0,-2-2 0,1-1 0,-2-1 0,0-2 0,0-1 0,-1-2 0,0-1 0,-42 3 0,68-9-91,1-1 0,0 0 0,-1 0 0,1-1 0,0 1 0,0-2 0,-1 1 0,1-1 0,0 0 0,0 0 0,1-1 0,-1 0 0,0 0 0,-10-8 0,1-3-6735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3.6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130 249 24575,'0'0'0,"-1"0"0,1 0 0,-1 0 0,1 0 0,-1 0 0,0 0 0,1 0 0,-1 0 0,1 0 0,-1 0 0,1 0 0,-1 0 0,1 1 0,-1-1 0,1 0 0,-1 0 0,1 1 0,-1-1 0,1 0 0,-1 1 0,1-1 0,0 1 0,-1-1 0,1 0 0,0 1 0,-1-1 0,1 1 0,0-1 0,-1 1 0,1-1 0,0 1 0,0-1 0,0 1 0,-1-1 0,1 1 0,0-1 0,0 1 0,0 0 0,0-1 0,0 1 0,0-1 0,0 1 0,0-1 0,0 1 0,0-1 0,1 1 0,-1-1 0,0 1 0,0 0 0,1 0 0,-1 0 0,1 1 0,0 0 0,-1-1 0,1 1 0,0-1 0,0 1 0,0-1 0,0 0 0,1 1 0,-1-1 0,0 0 0,0 0 0,1 0 0,-1 1 0,3 0 0,4 0 0,0 0 0,1 0 0,-1-1 0,0 0 0,0-1 0,1 0 0,-1 0 0,0-1 0,0 0 0,1 0 0,-1-1 0,0 0 0,0 0 0,-1-1 0,1 0 0,9-5 0,-8 3 0,1 0 0,-1 0 0,-1-1 0,1 0 0,-1 0 0,0-1 0,0 0 0,-1-1 0,1 1 0,-2-2 0,1 1 0,7-14 0,-12 18 0,0 0 0,0 0 0,-1-1 0,1 1 0,-1-1 0,0 1 0,0-1 0,0 1 0,-1-1 0,0 0 0,0 1 0,0-1 0,0 0 0,-1 1 0,1-1 0,-1 0 0,0 1 0,-1-1 0,1 1 0,-1 0 0,0-1 0,0 1 0,0 0 0,-1 0 0,0 0 0,1 0 0,-1 1 0,0-1 0,-6-4 0,4 4 0,-1-1 0,0 1 0,0 0 0,0 1 0,0-1 0,-1 1 0,1 1 0,-1-1 0,0 1 0,0 0 0,0 1 0,0-1 0,0 1 0,0 1 0,0-1 0,0 1 0,-1 1 0,-11 1 0,6 2 0,1 0 0,-1 1 0,1 0 0,0 1 0,1 1 0,-1-1 0,1 2 0,1 0 0,-1 0 0,1 1 0,1 0 0,-1 1 0,2 0 0,-1 0 0,2 1 0,-1 0 0,-10 22 0,12-24 0,2 1 0,-1 0 0,1-1 0,0 1 0,1 1 0,0-1 0,1 0 0,0 1 0,1 0 0,0-1 0,1 1 0,0 0 0,0-1 0,1 1 0,0 0 0,1-1 0,1 1 0,-1-1 0,2 0 0,-1 0 0,1 0 0,9 14 0,-10-20 0,0 1 0,0-1 0,1 0 0,0 0 0,0-1 0,0 1 0,0-1 0,1 0 0,-1 0 0,1 0 0,0 0 0,0-1 0,0 0 0,7 2 0,-2-2 0,-1 0 0,0-1 0,1 0 0,-1 0 0,1-1 0,-1-1 0,17-2 0,8-4 0,-1-2 0,0-2 0,49-22 0,-59 24 0,13-6-455,-1-1 0,65-40 0,-79 39-6371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5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24575,'8'-29'0,"-9"36"0,0 0 0,1 1 0,0-1 0,0 0 0,1 0 0,0 1 0,0-1 0,3 9 0,2 20 0,6 74 0,9 164 0,-22-259 0,0-12 0,1 1 0,0 0 0,0 0 0,0 0 0,0 0 0,0 0 0,1 0 0,-1 0 0,1-1 0,3 8 0,-4-11-27,0 0 1,0 0-1,1 0 0,-1 1 0,0-1 1,0 0-1,1 0 0,-1 0 0,0 0 1,0 0-1,1 0 0,-1 0 0,0 0 0,1 0 1,-1 0-1,0 0 0,0 0 0,1 0 1,-1 0-1,0 0 0,0 0 0,1 0 1,-1 0-1,0-1 0,1 1 0,-1 0 0,0 0 1,0 0-1,0 0 0,1-1 0,-1 1 1,0 0-1,0 0 0,0 0 0,1-1 1,-1 1-1,0 0 0,0 0 0,0-1 0,0 1 1,0 0-1,0 0 0,1-1 0,-1 1 1,0 0-1,0 0 0,0-1 0,0 1 0,0 0 1,0-1-1,4-11-6799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4.3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18 24575,'-1'0'0,"0"1"0,0-1 0,0 1 0,0-1 0,0 1 0,0 0 0,0-1 0,0 1 0,0 0 0,0 0 0,0 0 0,1-1 0,-1 1 0,0 0 0,0 0 0,1 0 0,-1 0 0,1 0 0,-1 1 0,1-1 0,-1 0 0,1 0 0,0 0 0,0 0 0,-1 1 0,1-1 0,0 2 0,-5 38 0,5-36 0,0 48 0,2-1 0,17 96 0,-15-121 0,-4-25 0,0 0 0,0 0 0,0 0 0,1 0 0,-1 0 0,1 0 0,-1 0 0,1-1 0,0 1 0,0 0 0,0 0 0,0 0 0,1 1 0,-1-3 0,-1 0 0,0 0 0,1 0 0,-1 0 0,1 0 0,-1 0 0,1 0 0,-1 0 0,0 0 0,1-1 0,-1 1 0,1 0 0,-1 0 0,0 0 0,1 0 0,-1-1 0,0 1 0,1 0 0,-1 0 0,0-1 0,1 1 0,-1 0 0,0-1 0,1 1 0,-1 0 0,0-1 0,0 1 0,0-1 0,1 1 0,-1 0 0,0-1 0,0 1 0,0-1 0,0 0 0,20-55 0,-18 50 0,10-38 0,-4 10 0,1 0 0,2 0 0,2 2 0,1-1 0,34-58 0,-47 89 0,0 1 0,0-1 0,0 0 0,0 1 0,0-1 0,1 1 0,-1-1 0,0 1 0,1 0 0,-1 0 0,1-1 0,0 1 0,-1 0 0,1 0 0,0 0 0,-1 1 0,1-1 0,0 0 0,0 1 0,0-1 0,0 1 0,0 0 0,0-1 0,0 1 0,0 0 0,-1 0 0,1 0 0,0 0 0,0 1 0,0-1 0,0 1 0,0-1 0,0 1 0,2 1 0,-1 0 0,0 0 0,0 0 0,-1 1 0,1-1 0,-1 1 0,0 0 0,0 0 0,0-1 0,0 2 0,0-1 0,-1 0 0,1 0 0,-1 0 0,0 1 0,0-1 0,0 1 0,0-1 0,0 5 0,0 15 0,-1-1 0,-2 30 0,0-38 0,0 0 0,2 0 0,0 1 0,0-1 0,1 0 0,1 0 0,1 0 0,6 22 0,-9-34 4,1 0 0,0 0 0,0 0 0,0-1 0,0 1 0,0 0 0,1-1 0,-1 1 0,0-1 0,1 1 0,-1-1 0,1 1 0,0-1 0,-1 0 0,1 0 0,0 0 0,0 0 0,0 0 0,-1 0 0,1-1 0,0 1 0,0 0 0,0-1 0,0 0 0,0 1 0,0-1 0,1 0 0,-1 0 0,2 0 0,1-1-153,1 0 1,-1-1-1,0 1 1,1-1-1,-1 0 1,0 0-1,0-1 1,-1 1-1,8-6 1,2-2-6678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4.8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306 32 24575,'-6'-4'0,"1"0"0,-1 1 0,0-1 0,0 1 0,0 1 0,0-1 0,-1 1 0,1 0 0,0 1 0,-1 0 0,0 0 0,1 0 0,-1 1 0,0-1 0,1 2 0,-1-1 0,0 1 0,-7 2 0,9-3 0,1 1 0,-1 0 0,0 0 0,1 0 0,-1 0 0,1 1 0,-1 0 0,1 0 0,0 0 0,0 1 0,0-1 0,0 1 0,0 0 0,0 0 0,1 0 0,-1 1 0,1-1 0,0 1 0,0 0 0,1 0 0,-1 0 0,1 0 0,0 0 0,0 1 0,0-1 0,-1 6 0,2-8 0,1 0 0,0 1 0,1-1 0,-1 0 0,0 0 0,1 0 0,-1 0 0,1 0 0,-1 0 0,1 1 0,0-1 0,0-1 0,0 1 0,0 0 0,0 0 0,1 0 0,-1 0 0,0-1 0,1 1 0,-1-1 0,1 1 0,0-1 0,-1 0 0,1 1 0,0-1 0,0 0 0,2 1 0,9 4 0,-1 0 0,1-1 0,17 4 0,-8-2 0,-5 0 0,-1 0 0,0 0 0,0 1 0,-1 1 0,17 14 0,-28-20 0,0 0 0,-1 0 0,1 1 0,-1-1 0,0 1 0,0 0 0,-1 0 0,1 0 0,-1 0 0,4 9 0,-5-10 0,-1-1 0,1 1 0,-1 0 0,1 0 0,-1 0 0,0 0 0,0-1 0,-1 1 0,1 0 0,-1 0 0,1-1 0,-1 1 0,0 0 0,0 0 0,0-1 0,0 1 0,0-1 0,-1 1 0,1-1 0,-3 3 0,-2 2 0,-1-1 0,0 1 0,0-1 0,0-1 0,0 1 0,-1-1 0,0-1 0,0 1 0,-1-1 0,1-1 0,-16 5 0,-6 1 0,-1-2 0,-34 4 0,59-10 14,1 0-1,-1-1 0,1 0 0,-1 0 1,1 0-1,-1-1 0,1 0 1,-11-2-1,13 2-91,1-1 0,-1 1 0,1 0-1,-1-1 1,1 1 0,0-1 0,-1 0 0,1 0 0,0 0-1,0 0 1,0 0 0,0 0 0,1 0 0,-1-1 0,1 1-1,-1-1 1,1 1 0,-2-5 0,-3-13-6748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5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276 148 24575,'-4'-5'0,"0"1"0,-1 0 0,0 0 0,0 0 0,0 1 0,0 0 0,-1 0 0,1 0 0,-1 1 0,1-1 0,-1 1 0,0 1 0,0-1 0,0 1 0,0 0 0,0 0 0,0 1 0,-1 0 0,1 0 0,0 0 0,0 1 0,0 0 0,0 0 0,0 1 0,0-1 0,-9 5 0,7-2 0,1 0 0,-1 1 0,1 0 0,0 1 0,0-1 0,0 1 0,1 1 0,0-1 0,0 1 0,1 0 0,0 0 0,0 1 0,0-1 0,1 1 0,0 0 0,1 0 0,-5 16 0,6-19 0,1 0 0,0 0 0,0 0 0,1 0 0,-1 0 0,1 0 0,0 0 0,0 0 0,0 1 0,1-1 0,0 0 0,0 0 0,0-1 0,1 1 0,0 0 0,0 0 0,0-1 0,0 1 0,1-1 0,-1 1 0,1-1 0,0 0 0,1 0 0,-1-1 0,1 1 0,-1-1 0,1 1 0,0-1 0,0 0 0,1-1 0,-1 1 0,1-1 0,-1 0 0,1 0 0,0 0 0,0 0 0,-1-1 0,1 0 0,0 0 0,0 0 0,0-1 0,8 0 0,-4 0 0,0 0 0,1-1 0,-1 0 0,0 0 0,0-1 0,0 0 0,0-1 0,-1 0 0,1 0 0,-1-1 0,11-6 0,-14 7 0,-1 0 0,1-1 0,-1 1 0,1-1 0,-1 0 0,-1 0 0,1 0 0,0 0 0,-1-1 0,0 1 0,0-1 0,0 0 0,-1 0 0,0 0 0,0 0 0,0-1 0,0 1 0,-1 0 0,1-10 0,-5-55 0,2 57 0,1 13 0,0 0 0,0-1 0,0 1 0,0-1 0,1 1 0,-1 0 0,0-1 0,1 1 0,-1 0 0,0-1 0,0 1 0,1 0 0,-1 0 0,0-1 0,1 1 0,-1 0 0,1 0 0,-1-1 0,0 1 0,1 0 0,-1 0 0,1 0 0,-1 0 0,1 0 0,-1 0 0,0 0 0,1 0 0,-1 0 0,1 0 0,-1 0 0,1 0 0,-1 0 0,0 0 0,1 0 0,-1 0 0,1 0 0,-1 1 0,1-1 0,27 5 0,-18-3 0,10 1 0,-1-1 0,1-1 0,38-3 0,-49 1 0,0 0 0,-1-1 0,1 0 0,0-1 0,-1 1 0,1-2 0,-1 1 0,0-1 0,0 0 0,0-1 0,7-6 0,-12 9 0,0-1 0,-1 0 0,1 0 0,-1-1 0,0 1 0,1 0 0,-1-1 0,-1 0 0,1 1 0,0-1 0,-1 0 0,0 0 0,0 0 0,1-4 0,0-55 0,-3 231 0,-2-44 0,2-102 0,0-3 0,4-35 0,1-12 0,2 0 0,1 0 0,1 0 0,1 1 0,2 0 0,1 1 0,15-27 0,-23 47 4,1 1 0,0-1 0,0 1 0,0 0-1,1 0 1,-1 0 0,1 1 0,1 0 0,-1 0 0,0 0-1,1 1 1,0 0 0,13-4 0,10-2-162,62-8 0,-40 8-945,-31 5-5723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7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25 24575,'-2'0'0,"1"0"0,-1 0 0,1 0 0,0 0 0,-1 0 0,1 1 0,-1-1 0,1 1 0,0-1 0,-1 1 0,1-1 0,0 1 0,0 0 0,0 0 0,-1 0 0,1-1 0,0 1 0,0 0 0,0 0 0,0 1 0,0-1 0,1 0 0,-1 0 0,0 0 0,0 0 0,1 1 0,-1-1 0,1 0 0,-1 1 0,1-1 0,0 1 0,-1-1 0,1 0 0,0 1 0,0 1 0,-1 8 0,1 0 0,1 0 0,2 21 0,1-3 0,-3 248 0,-1-314 0,2-1 0,2 1 0,16-74 0,-16 97 0,0 0 0,1 0 0,0 0 0,1 1 0,0 0 0,1 0 0,1 1 0,0-1 0,1 2 0,0-1 0,1 1 0,0 0 0,15-11 0,-23 20 0,1 0 0,-1 0 0,0 0 0,1 1 0,-1-1 0,1 1 0,0 0 0,-1 0 0,1 0 0,0 0 0,0 0 0,0 1 0,0-1 0,0 1 0,-1 0 0,1 0 0,0 0 0,6 1 0,-7-1 0,1 2 0,-1-1 0,0 0 0,0 0 0,1 1 0,-1-1 0,0 1 0,0-1 0,0 1 0,-1 0 0,1 0 0,0 0 0,-1 0 0,1 0 0,-1 0 0,0 1 0,2 2 0,1 6 0,0 0 0,-1 1 0,0 0 0,0-1 0,-1 1 0,-1 0 0,0 20 0,-4 29 0,-1 41 0,4-95 0,1 1 0,0-1 0,0 1 0,0-1 0,1 0 0,0 1 0,1-1 0,-1 0 0,1 0 0,5 7 0,-6-11 4,0-1 1,1 1-1,-1-1 0,1 1 0,-1-1 0,1 0 0,0 0 0,0 0 0,0-1 1,0 1-1,0-1 0,0 1 0,0-1 0,1 0 0,-1 0 0,0 0 0,1-1 1,-1 1-1,0-1 0,1 0 0,-1 0 0,1 0 0,-1-1 0,0 1 0,1-1 1,-1 1-1,1-1 0,3-2 0,1 0-153,1 0 1,-1 0-1,0-1 1,0 0-1,-1 0 1,1-1-1,-1 0 1,0-1-1,12-11 1,-6 1-6678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7.8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245 70 24575,'-1'-1'0,"-2"-3"0,0 0 0,0 1 0,0 0 0,0 0 0,0 0 0,-1 0 0,0 0 0,1 1 0,-1-1 0,0 1 0,0 0 0,0 0 0,0 0 0,-1 1 0,1 0 0,0 0 0,-1 0 0,1 0 0,-1 0 0,1 1 0,-1 0 0,-7 1 0,5 0 0,0 0 0,0 1 0,1 1 0,-1-1 0,0 1 0,1 0 0,0 0 0,-1 1 0,2 0 0,-1 0 0,0 1 0,1-1 0,-1 1 0,1 0 0,1 1 0,-1-1 0,1 1 0,-5 8 0,4-7 0,1 1 0,0-1 0,1 0 0,0 1 0,0 0 0,1 0 0,0 0 0,0 0 0,1 0 0,0 0 0,0 1 0,1-1 0,0 0 0,0 0 0,4 15 0,-4-19 0,1 0 0,0-1 0,0 1 0,1-1 0,-1 1 0,1-1 0,0 0 0,0 1 0,0-1 0,0 0 0,0 0 0,1 0 0,-1-1 0,1 1 0,0-1 0,0 1 0,0-1 0,0 0 0,6 3 0,-4-3 0,-1-1 0,1 1 0,0-1 0,0 0 0,0-1 0,0 1 0,1-1 0,-1 0 0,0 0 0,0-1 0,0 1 0,0-1 0,5-2 0,0 0 0,-1 0 0,1 0 0,-1-1 0,0 0 0,0-1 0,-1 0 0,1 0 0,-1-1 0,-1 0 0,1-1 0,-1 0 0,0 0 0,0 0 0,7-11 0,-10 11 0,0 1 0,0-1 0,-1 0 0,0 0 0,-1 0 0,1-1 0,-1 1 0,-1-1 0,1 1 0,-1-1 0,-1 1 0,1-1 0,-1 0 0,-1 1 0,1-1 0,-4-12 0,3 18 0,1 0 0,-1 0 0,1 0 0,-1 0 0,1 0 0,0 0 0,0 0 0,0 0 0,0 0 0,0-1 0,0 1 0,1 0 0,-1 0 0,1 0 0,-1 0 0,1 0 0,0 0 0,0 0 0,-1 0 0,2 1 0,-1-1 0,0 0 0,0 0 0,0 1 0,1-1 0,-1 1 0,1-1 0,3-1 0,0 0 0,1 1 0,-1 0 0,1 1 0,0-1 0,0 1 0,0 0 0,0 1 0,-1 0 0,10 0 0,7 0-341,-1-1 0,1-1-1,28-7 1,-33 5-6485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8.6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2 130 24575,'-1'-17'0,"0"0"0,10 31 0,4 12 0,-2 1 0,-1 0 0,-1 0 0,-1 1 0,-2 0 0,0 0 0,-2 1 0,0 49 0,-5-43 0,1-27 0,-1-25 0,1-14 17,1-1 0,2 1 1,0 0-1,3 0 0,0 1 0,16-44 0,-19 63-85,1 1 1,1 0-1,0 0 1,0 1-1,1-1 1,0 1-1,1 0 1,-1 1-1,2-1 1,-1 2-1,1-1 1,1 1-1,-1 0 1,1 1-1,0-1 1,1 2-1,-1 0 1,1 0-1,0 0 1,1 1-1,19-4 1,-8 4-6759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9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96 104 24575,'-3'0'0,"0"1"0,0-1 0,1 1 0,-1-1 0,0 1 0,0 0 0,0 0 0,1 1 0,-1-1 0,1 0 0,-1 1 0,1 0 0,-1-1 0,1 1 0,0 0 0,0 0 0,0 0 0,0 1 0,0-1 0,0 0 0,1 1 0,-1-1 0,1 1 0,0 0 0,0-1 0,0 1 0,-2 5 0,3-5 0,-1-1 0,0 0 0,1 0 0,0 1 0,-1-1 0,1 0 0,0 1 0,0-1 0,1 0 0,-1 1 0,0-1 0,1 0 0,-1 0 0,1 1 0,0-1 0,0 0 0,0 0 0,0 0 0,0 0 0,0 0 0,1 0 0,-1 0 0,0 0 0,1-1 0,0 1 0,-1-1 0,1 1 0,0-1 0,0 1 0,0-1 0,0 0 0,0 0 0,0 0 0,0 0 0,4 1 0,5 1 0,1-1 0,0 0 0,0-1 0,-1-1 0,1 0 0,0 0 0,0-1 0,0 0 0,20-6 0,-13 2 0,0-1 0,-1-1 0,0 0 0,-1-1 0,22-14 0,-36 21 0,-1-1 0,1 1 0,-1-1 0,1 0 0,-1 0 0,0 0 0,0-1 0,1 1 0,-2 0 0,1-1 0,0 1 0,0-1 0,-1 0 0,0 0 0,1 1 0,-1-1 0,0 0 0,0 0 0,-1 0 0,1 0 0,0 0 0,-1 0 0,0-1 0,0 1 0,0 0 0,0 0 0,0 0 0,-1 0 0,0 0 0,1 0 0,-1 0 0,0 0 0,0 0 0,0 0 0,-3-4 0,1 2 0,0 0 0,-1 0 0,1 1 0,-1-1 0,0 1 0,0 0 0,0 0 0,0 0 0,-1 0 0,1 1 0,-1 0 0,0 0 0,0 0 0,0 1 0,-1 0 0,1-1 0,-1 2 0,-7-3 0,3 3 0,0 1 0,0 0 0,1 0 0,-1 1 0,0 0 0,0 1 0,1 0 0,-1 0 0,1 1 0,-1 1 0,1-1 0,0 1 0,0 1 0,1 0 0,-1 0 0,1 1 0,-13 11 0,12-9 0,1 1 0,-1-1 0,2 2 0,-1-1 0,1 1 0,1 0 0,-1 1 0,2 0 0,0 0 0,0 0 0,1 0 0,0 1 0,1-1 0,-3 16 0,6-19 0,-1 0 0,1-1 0,0 1 0,1 0 0,0 0 0,0-1 0,0 1 0,1-1 0,0 1 0,1-1 0,0 0 0,0 1 0,0-2 0,1 1 0,5 7 0,-5-9 0,-1 0 0,1-1 0,0 1 0,1-1 0,-1 0 0,1-1 0,0 1 0,0-1 0,0 0 0,0 0 0,0 0 0,1-1 0,-1 1 0,1-1 0,0-1 0,-1 1 0,1-1 0,0 0 0,0 0 0,6-1 0,8-1 14,0 0 0,-1-1 0,1-2 0,-1 0 1,0-1-1,0 0 0,18-10 0,16-9-640,51-33 1,-95 52 398,19-11-6599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2:59.8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224 34 24575,'-4'-4'0,"0"1"0,0 0 0,0 0 0,0 0 0,0 0 0,-1 1 0,0 0 0,1 0 0,-1 0 0,0 0 0,0 1 0,0 0 0,0 0 0,0 0 0,0 1 0,0-1 0,0 1 0,0 1 0,-1-1 0,1 1 0,0-1 0,0 1 0,0 1 0,0-1 0,1 1 0,-1 0 0,0 0 0,1 0 0,-1 1 0,1-1 0,0 1 0,-1 0 0,-5 6 0,5-4 0,0-1 0,0 1 0,1-1 0,-1 1 0,1 1 0,0-1 0,1 1 0,-1-1 0,1 1 0,0 0 0,1 0 0,-1 0 0,1 1 0,0-1 0,1 1 0,-1-1 0,1 1 0,1-1 0,-1 1 0,1 0 0,0-1 0,1 1 0,0-1 0,0 1 0,3 10 0,-3-13 0,1-1 0,0 1 0,0 0 0,0-1 0,0 0 0,0 1 0,1-1 0,-1 0 0,1 0 0,0-1 0,0 1 0,0 0 0,0-1 0,1 0 0,-1 0 0,1 0 0,-1 0 0,1 0 0,0-1 0,0 0 0,-1 0 0,1 0 0,0 0 0,0 0 0,0-1 0,0 0 0,0 0 0,0 0 0,0 0 0,0 0 0,0-1 0,0 0 0,5-1 0,0 0 0,0-1 0,-1 0 0,1 0 0,-1 0 0,1-1 0,-1-1 0,-1 0 0,1 0 0,0 0 0,-1-1 0,0 0 0,-1 0 0,10-12 0,-8 6 0,-1-1 0,-1-1 0,0 1 0,-1-1 0,-1 0 0,6-28 0,-1 2 0,-8 63 0,1 1 0,1-1 0,11 45 0,-12-58 0,1 0 0,0-1 0,1 1 0,0-1 0,10 18 0,-13-26 0,0 1 0,0 0 0,1 0 0,-1-1 0,0 1 0,1 0 0,0-1 0,-1 0 0,1 1 0,0-1 0,-1 0 0,1 0 0,0 0 0,0 0 0,0 0 0,0 0 0,0-1 0,0 1 0,0-1 0,0 1 0,1-1 0,-1 0 0,0 0 0,0 0 0,0 0 0,0 0 0,0 0 0,1-1 0,-1 1 0,0-1 0,0 1 0,0-1 0,0 0 0,3-1 0,68-42-1365,-48 26-5461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0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334 557 24575,'-32'-39'0,"25"29"0,-1-1 0,-1 2 0,1-1 0,-1 1 0,-16-11 0,23 18 0,-1 0 0,0 0 0,0 1 0,0 0 0,0-1 0,-1 1 0,1 0 0,0 1 0,0-1 0,-1 1 0,1-1 0,0 1 0,-1 0 0,1 0 0,0 0 0,-1 1 0,1-1 0,0 1 0,0 0 0,-1 0 0,1 0 0,0 0 0,0 0 0,0 1 0,-5 3 0,-5 4 0,0 0 0,0 1 0,2 1 0,-1 0 0,1 1 0,1 0 0,0 1 0,1-1 0,-13 26 0,18-31 0,0 1 0,1 0 0,0 0 0,0 0 0,1 0 0,0 0 0,1 0 0,-1 18 0,2-21 0,0-1 0,1 1 0,-1 0 0,1 0 0,0-1 0,1 1 0,-1 0 0,1-1 0,0 0 0,0 1 0,1-1 0,-1 0 0,1 0 0,0 0 0,0 0 0,5 5 0,-3-6 0,0 1 0,0-1 0,0 0 0,0-1 0,1 1 0,-1-1 0,1 0 0,-1-1 0,1 1 0,0-1 0,0 0 0,0 0 0,-1-1 0,1 0 0,0 0 0,0 0 0,0-1 0,0 0 0,0 0 0,-1 0 0,1-1 0,0 0 0,8-4 0,-1 1 0,-1 0 0,0-1 0,0-1 0,0 0 0,-1 0 0,0-1 0,0 0 0,-1-1 0,14-16 0,-6 1 0,-1-2 0,-1 0 0,-2 0 0,0-2 0,-2 0 0,-1 0 0,-2-1 0,0 0 0,5-40 0,-3-5 0,-4 0 0,-3-120 0,-4 192 0,0 1 0,0-1 0,0 1 0,0-1 0,0 1 0,0-1 0,0 1 0,0-1 0,-1 1 0,1 0 0,-1-1 0,1 1 0,-1 0 0,1-1 0,-1 1 0,-1-2 0,1 3 0,1 0 0,-1 0 0,1 0 0,-1 0 0,1 0 0,-1 0 0,1 0 0,-1 0 0,1 0 0,-1 0 0,1 0 0,-1 1 0,1-1 0,-1 0 0,1 0 0,-1 0 0,1 1 0,0-1 0,-1 0 0,1 1 0,-1-1 0,1 0 0,0 1 0,-1-1 0,1 1 0,0-1 0,-1 0 0,1 2 0,-25 42 0,6 4 0,3 1 0,1 0 0,3 2 0,2-1 0,2 1 0,3 1 0,2-1 0,6 98 0,-3-142 0,1 0 0,0-1 0,0 1 0,1 0 0,0-1 0,0 1 0,0-1 0,1 1 0,0-1 0,0 0 0,7 10 0,-8-14 0,0 0 0,0 0 0,1 0 0,-1 0 0,0-1 0,1 1 0,0-1 0,-1 1 0,1-1 0,0 0 0,-1 0 0,1 0 0,0 0 0,0-1 0,0 1 0,0-1 0,0 1 0,-1-1 0,1 0 0,0 0 0,0-1 0,0 1 0,0-1 0,0 1 0,0-1 0,0 0 0,-1 0 0,1 0 0,4-3 0,3-1 0,0 0 0,-1-1 0,1-1 0,-1 0 0,-1 0 0,1 0 0,-1-1 0,-1 0 0,1-1 0,-1 0 0,-1 0 0,7-12 0,13-16 0,-26 37 0,0-1 0,0 1 0,1 0 0,-1-1 0,0 1 0,0-1 0,1 1 0,-1 0 0,0-1 0,0 1 0,1 0 0,-1-1 0,0 1 0,1 0 0,-1 0 0,0-1 0,1 1 0,-1 0 0,1 0 0,-1 0 0,0 0 0,1-1 0,-1 1 0,1 0 0,-1 0 0,0 0 0,1 0 0,-1 0 0,1 0 0,-1 0 0,1 0 0,-1 0 0,0 0 0,1 0 0,0 1 0,6 15 0,-2 33 0,-5-41 0,0-4 0,1 0 0,-1 0 0,1 0 0,0 0 0,0 0 0,0 0 0,1 0 0,-1-1 0,1 1 0,0 0 0,0-1 0,0 0 0,0 1 0,1-1 0,-1 0 0,1 0 0,0 0 0,0 0 0,3 2 0,-2-3 0,1 0 0,-1 0 0,0 0 0,1-1 0,0 1 0,-1-1 0,1 0 0,-1-1 0,1 1 0,0-1 0,0 0 0,-1 0 0,1 0 0,0-1 0,-1 0 0,6-1 0,2 0-91,-1-1 0,0 0 0,0 0 0,-1-1 0,1-1 0,-1 0 0,0 0 0,0-1 0,-1 0 0,1-1 0,-1 0 0,-1 0 0,1-1 0,12-15 0,-12 10-6735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1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0 24575,'-4'5'0,"-6"0"0,-5 0 0,-1 4 0,-1 0 0,2 3 0,8 3 0,5 4 0,7-2 0,3-7 0,4-6 0,0-8 0,-2-3-8191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6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3 109 24575,'-1'-18'0,"1"16"0,-1 0 0,1 0 0,0 0 0,0 0 0,0 0 0,0 0 0,0 0 0,0 0 0,1 0 0,-1-1 0,1 1 0,-1 0 0,1 1 0,0-1 0,0 0 0,0 0 0,0 0 0,0 0 0,0 1 0,0-1 0,3-3 0,2 0 0,0 1 0,1-1 0,-1 1 0,1 0 0,0 1 0,0-1 0,0 1 0,0 1 0,1-1 0,-1 1 0,1 0 0,-1 1 0,1 0 0,0 0 0,0 1 0,-1 0 0,16 2 0,-18-2 0,1 0 0,-1 1 0,1 0 0,-1 0 0,0 0 0,1 0 0,-1 1 0,0 0 0,0 0 0,0 1 0,0-1 0,-1 1 0,1 0 0,-1 0 0,1 1 0,-1-1 0,0 1 0,0 0 0,-1 0 0,1 0 0,-1 1 0,0-1 0,0 1 0,0 0 0,3 8 0,-5-6 0,0 1 0,0-1 0,-1 0 0,0 0 0,0 0 0,-1 1 0,0-1 0,0 0 0,-1 0 0,0 0 0,0 0 0,0 0 0,-1-1 0,0 1 0,-1-1 0,1 0 0,-1 0 0,0 0 0,-1 0 0,1 0 0,-1-1 0,0 0 0,-1 0 0,1-1 0,-1 1 0,0-1 0,0 0 0,0-1 0,-1 1 0,1-1 0,-1-1 0,0 1 0,-7 1 0,11-3-105,0-1 0,0 0 0,0 1 0,0-1 0,0 0 0,0-1 0,0 1 0,0 0 0,0-1 0,0 0 0,0 1 0,-5-3 0,-8-7-6721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1.6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68 24575,'-2'56'0,"-13"75"0,13-116 0,2-15 0,-4 16 0,2 0 0,1 0 0,0 1 0,0-1 0,2 0 0,0 1 0,4 15 0,-5-31 0,0 0 0,0-1 0,0 1 0,0 0 0,0-1 0,0 1 0,1-1 0,-1 1 0,0 0 0,0-1 0,1 1 0,-1-1 0,1 1 0,-1-1 0,0 1 0,1-1 0,-1 1 0,1-1 0,-1 1 0,1-1 0,-1 1 0,1-1 0,-1 0 0,1 1 0,0-1 0,-1 0 0,1 0 0,-1 1 0,1-1 0,0 0 0,-1 0 0,1 0 0,0 0 0,0 0 0,18-16 0,9-32 0,-28 48 0,129-274 0,-124 263 0,1 1 0,0 0 0,0 0 0,1 0 0,0 1 0,11-11 0,-17 19 0,0 0 0,0 0 0,1 0 0,-1 0 0,1 0 0,-1 0 0,1 0 0,-1 0 0,1 0 0,-1 1 0,1-1 0,0 1 0,-1-1 0,1 1 0,0 0 0,-1-1 0,1 1 0,0 0 0,0 0 0,1 1 0,0 0 0,-1 0 0,0 0 0,0 0 0,0 1 0,0-1 0,0 1 0,0-1 0,-1 1 0,1 0 0,-1 0 0,1 0 0,-1 0 0,1 0 0,-1 0 0,0 0 0,0 0 0,0 0 0,0 1 0,0 2 0,3 9 0,0 1 0,-1-1 0,-1 1 0,0 0 0,-1 0 0,-1 0 0,-1 0 0,-2 20 0,1-17 0,1 0 0,1 0 0,0 0 0,6 35 0,-5-50 4,-1-1-1,1 1 0,-1-1 1,1 1-1,0-1 0,0 1 1,0-1-1,0 0 0,1 1 0,-1-1 1,0 0-1,1 0 0,0 0 1,-1 0-1,1 0 0,0 0 1,0-1-1,0 1 0,0-1 1,0 1-1,1-1 0,-1 0 1,0 1-1,1-1 0,-1 0 1,1-1-1,-1 1 0,1 0 1,-1-1-1,1 0 0,-1 1 1,1-1-1,0 0 0,-1 0 1,4-1-1,2 0-138,0-1 0,0 0 0,-1-1 0,1 1 0,-1-2 0,0 1 0,0-1 0,0 0 0,0 0 0,8-8 0,1-1-6691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2.3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564 43 24575,'0'-1'0,"-1"-1"0,1 0 0,0 0 0,-1 0 0,1 0 0,-1 0 0,0 1 0,1-1 0,-1 0 0,0 1 0,0-1 0,0 0 0,-1 1 0,1-1 0,0 1 0,0 0 0,-1-1 0,1 1 0,-1 0 0,1 0 0,-1 0 0,1 0 0,-1 0 0,0 0 0,0 0 0,1 1 0,-1-1 0,0 1 0,0-1 0,0 1 0,0 0 0,-2-1 0,-1 1 0,1-1 0,-1 1 0,1 0 0,-1 0 0,1 0 0,-1 1 0,1-1 0,-1 1 0,1 0 0,0 1 0,-1-1 0,-5 4 0,4-1 0,0 0 0,1 1 0,0-1 0,0 1 0,0 1 0,1-1 0,0 1 0,0-1 0,0 1 0,1 1 0,0-1 0,0 0 0,0 1 0,1-1 0,0 1 0,0 0 0,1 0 0,0 0 0,-1 7 0,2-10 0,0 1 0,0-1 0,0 0 0,0 0 0,1 0 0,-1 0 0,1 1 0,0-1 0,0 0 0,1 0 0,-1-1 0,1 1 0,0 0 0,0 0 0,0-1 0,1 1 0,-1-1 0,1 0 0,0 0 0,0 0 0,0 0 0,0 0 0,0-1 0,1 1 0,-1-1 0,1 0 0,-1 0 0,1 0 0,0 0 0,0-1 0,0 0 0,8 2 0,-4-2 0,1 0 0,0-1 0,0 0 0,-1 0 0,1-1 0,0-1 0,-1 1 0,1-1 0,-1-1 0,1 1 0,-1-1 0,0-1 0,0 0 0,0 0 0,13-9 0,-11 5 0,1 1 0,-1-2 0,0 1 0,-1-1 0,0-1 0,-1 0 0,0 0 0,0 0 0,-1-1 0,7-13 0,-12 19 0,0 1 0,0-1 0,0 1 0,0-1 0,-1 0 0,0 0 0,0 0 0,0 0 0,0 0 0,-1-8 0,0 13 0,0 0 0,0 0 0,0 0 0,0 0 0,0 0 0,0 0 0,0-1 0,0 1 0,0 0 0,0 0 0,0 0 0,0 0 0,0 0 0,0 0 0,0 0 0,0 0 0,0 0 0,0 0 0,0-1 0,0 1 0,0 0 0,0 0 0,-1 0 0,1 0 0,0 0 0,0 0 0,0 0 0,0 0 0,0 0 0,0 0 0,0 0 0,0 0 0,0 0 0,0 0 0,-1 0 0,1 0 0,0 0 0,0 0 0,0 0 0,0 0 0,0 0 0,0 0 0,0 0 0,0 0 0,-1 0 0,1 0 0,0 0 0,0 0 0,0 0 0,0 0 0,0 0 0,0 0 0,0 0 0,0 0 0,0 0 0,0 0 0,-1 0 0,1 0 0,0 0 0,0 0 0,0 1 0,0-1 0,0 0 0,0 0 0,0 0 0,-8 10 0,-4 15 0,-87 283 0,1 1 0,92-292 0,-1 0 0,-1 0 0,-1 0 0,0-1 0,-1-1 0,-1 0 0,0 0 0,-1-1 0,-20 19 0,26-28 0,-1 0 0,0 0 0,0 0 0,0-1 0,0-1 0,0 1 0,-1-1 0,0 0 0,1-1 0,-1 0 0,0 0 0,0 0 0,-1-1 0,1-1 0,0 1 0,0-1 0,0-1 0,0 1 0,-1-1 0,1-1 0,0 0 0,0 0 0,-12-5 0,-3-1 0,1-2 0,1 0 0,0-1 0,-25-17 0,41 24 0,0 1 0,0-1 0,0 0 0,1 0 0,-1-1 0,1 1 0,0-1 0,1 0 0,-1 0 0,1 0 0,0-1 0,0 1 0,0-1 0,1 0 0,0 0 0,0 1 0,0-1 0,1-1 0,0 1 0,0 0 0,0-9 0,2 10 0,0 0 0,0 0 0,1 1 0,0-1 0,0 1 0,0-1 0,0 1 0,1-1 0,-1 1 0,1 0 0,0 0 0,0 1 0,1-1 0,-1 0 0,1 1 0,0 0 0,0 0 0,0 0 0,9-4 0,6-4 0,1 1 0,0 2 0,23-8 0,80-19-455,1 5 0,182-20 0,-262 44-6371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4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0 317 24575,'1'0'0,"-1"1"0,0-1 0,1 1 0,-1-1 0,1 1 0,-1-1 0,0 0 0,1 1 0,-1-1 0,1 0 0,-1 1 0,1-1 0,0 0 0,-1 0 0,1 1 0,-1-1 0,1 0 0,-1 0 0,1 0 0,0 0 0,-1 0 0,1 0 0,-1 0 0,1 0 0,0 0 0,-1 0 0,2 0 0,25-2 0,-20 1 0,660-46 0,151-9 0,236-36 0,-1009 87 0,-17 3 0,0-2 0,0-1 0,41-12 0,-68 17 0,-1 0 0,0 0 0,1 0 0,-1 0 0,0-1 0,0 1 0,1 0 0,-1 0 0,0 0 0,1 0 0,-1 0 0,0 0 0,1 0 0,-1 0 0,0-1 0,0 1 0,1 0 0,-1 0 0,0 0 0,0-1 0,0 1 0,1 0 0,-1 0 0,0-1 0,0 1 0,0 0 0,0 0 0,1-1 0,-1 1 0,0 0 0,0 0 0,0-1 0,0 1 0,0 0 0,0-1 0,0 1 0,0 0 0,0-1 0,0 1 0,0 0 0,0-1 0,-13-6 0,-22-2 0,35 9 0,-213-48 0,190 35 0,23 7 0,15 8 0,39 10 0,0 2 0,-1 3 0,78 36 0,-129-52 0,0 0 0,0 0 0,0 0 0,1 0 0,-1 0 0,-1 1 0,1-1 0,0 1 0,0-1 0,0 1 0,-1 0 0,1-1 0,-1 1 0,1 0 0,-1 0 0,0 0 0,0 1 0,1 2 0,-2-4 0,0 0 0,0 1 0,0-1 0,0 1 0,0-1 0,-1 1 0,1-1 0,0 1 0,-1-1 0,1 0 0,-1 1 0,0-1 0,1 0 0,-1 1 0,0-1 0,0 0 0,0 0 0,0 0 0,0 0 0,0 0 0,-2 2 0,-5 3 0,-1 0 0,-1 0 0,1 0 0,-1-2 0,0 1 0,-12 3 0,-100 38 0,-124 39 0,219-79-1365,3-2-5461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5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311 15 24575,'3'0'0,"1"-1"0,0 1 0,-1-1 0,1 0 0,-1 0 0,1 0 0,-1 0 0,6-3 0,2-1 0,-79 42 0,-21-3 0,50-21 0,0 3 0,-58 31 0,95-46 0,1-1 0,-1 1 0,1 0 0,-1-1 0,1 1 0,0 0 0,-1 0 0,1 0 0,0 0 0,0 0 0,0 0 0,0 0 0,0 0 0,0 0 0,0 1 0,0-1 0,0 0 0,0 1 0,1-1 0,-1 1 0,0-1 0,1 1 0,-1-1 0,1 1 0,0-1 0,0 1 0,-1-1 0,1 1 0,0-1 0,0 1 0,0 0 0,1-1 0,-1 1 0,0-1 0,1 1 0,-1-1 0,1 1 0,-1-1 0,1 1 0,0-1 0,-1 0 0,1 1 0,0-1 0,0 0 0,0 0 0,0 1 0,0-1 0,0 0 0,0 0 0,1 0 0,-1 0 0,0 0 0,1-1 0,1 2 0,11 7 0,-1-1 0,2 0 0,29 12 0,-42-19 0,308 132-1365,-293-125-5461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6.4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502 149 24575,'4'-4'0,"0"0"0,0 0 0,-1-1 0,0 0 0,0 0 0,0 0 0,0 0 0,-1 0 0,0-1 0,0 1 0,0 0 0,-1-1 0,0 0 0,1-9 0,-2 12 0,0 0 0,0 1 0,0-1 0,-1 1 0,1-1 0,-1 0 0,0 1 0,1-1 0,-1 1 0,-1 0 0,1-1 0,0 1 0,0 0 0,-1 0 0,1-1 0,-1 1 0,0 0 0,0 1 0,0-1 0,0 0 0,0 0 0,0 1 0,0-1 0,0 1 0,-1 0 0,1 0 0,-1 0 0,1 0 0,-1 0 0,1 0 0,-1 1 0,1-1 0,-1 1 0,-3-1 0,-6 1 0,0-1 0,0 2 0,0-1 0,0 2 0,0 0 0,1 0 0,-1 1 0,0 0 0,-13 7 0,-99 47 0,124-57 0,-39 21 0,-42 29 0,70-42 0,0 0 0,1 0 0,0 1 0,1 0 0,0 1 0,0 0 0,1 0 0,-10 18 0,17-26 0,-1 0 0,1 1 0,0-1 0,0 1 0,0-1 0,0 1 0,0-1 0,1 1 0,-1 0 0,1-1 0,0 1 0,0 0 0,0-1 0,0 1 0,0 0 0,0-1 0,1 1 0,-1 0 0,1-1 0,0 1 0,0-1 0,0 1 0,0-1 0,0 1 0,0-1 0,1 0 0,-1 1 0,1-1 0,0 0 0,0 0 0,0 0 0,0-1 0,0 1 0,0 0 0,0-1 0,0 1 0,1-1 0,-1 0 0,0 1 0,1-1 0,4 1 0,11 5 0,1-2 0,0 1 0,0-2 0,30 3 0,-42-6 0,43 5 0,7 0 0,82 21 0,-124-23 0,-1 0 0,1 1 0,-1 1 0,0 0 0,-1 1 0,0 0 0,0 1 0,0 1 0,-1 0 0,18 17 0,-27-23 0,0 0 0,0 0 0,-1 0 0,1 1 0,-1-1 0,0 1 0,0-1 0,0 1 0,0 0 0,-1 0 0,1 0 0,-1 0 0,0 0 0,0 0 0,0 0 0,-1 0 0,0 0 0,0 0 0,0 0 0,0 0 0,0 0 0,-1 1 0,0-1 0,0 0 0,0 0 0,-3 6 0,1-3 0,-2 0 0,1-1 0,-1 1 0,1-1 0,-2 0 0,1 0 0,-1-1 0,0 0 0,0 0 0,0 0 0,-1-1 0,1 0 0,-11 5 0,-10 4 0,0-1 0,-37 11 0,55-21 0,1 1 0,0-2 0,-1 1 0,1-1 0,0 0 0,-1-1 0,0 0 0,1 0 0,-1-1 0,1 0 0,0 0 0,-15-5 0,6-3-1365,5-2-5461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6.9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0 24575,'-1'1'0,"0"-1"0,0 1 0,0-1 0,-1 1 0,1 0 0,0-1 0,0 1 0,0 0 0,1 0 0,-1 0 0,0 0 0,0 0 0,0 0 0,1 0 0,-1 0 0,0 0 0,1 0 0,-1 0 0,0 3 0,-12 30 0,10-25 0,-4 15 0,2 0 0,1 0 0,1 0 0,1 1 0,1-1 0,1 0 0,6 47 0,-6-70-41,0 1 0,0-1-1,0 1 1,0-1-1,1 1 1,-1-1 0,0 0-1,1 1 1,-1-1 0,1 1-1,-1-1 1,1 0-1,0 1 1,0-1 0,-1 0-1,1 0 1,0 0 0,0 1-1,0-1 1,0 0-1,1 0 1,-1 0 0,0-1-1,0 1 1,0 0 0,1 0-1,-1-1 1,0 1-1,1-1 1,-1 1 0,1-1-1,2 1 1,11 0-6785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7.2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7 24575,'-5'0'0,"0"-5"0,-5 4 0,0 6 0,5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7.7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430 63 24575,'0'-3'0,"0"1"0,0 0 0,0-1 0,0 1 0,0-1 0,-1 1 0,1 0 0,-1-1 0,1 1 0,-1 0 0,0-1 0,0 1 0,0 0 0,0 0 0,0 0 0,-1 0 0,1 0 0,-1 0 0,1 0 0,-1 0 0,0 1 0,1-1 0,-1 1 0,0-1 0,0 1 0,0 0 0,0-1 0,0 1 0,-1 0 0,1 1 0,0-1 0,0 0 0,-1 0 0,1 1 0,-1 0 0,1-1 0,0 1 0,-1 0 0,1 0 0,-1 0 0,1 0 0,0 1 0,-4 0 0,-4 1 0,1 0 0,-1 0 0,1 1 0,-1 0 0,1 1 0,0 0 0,0 1 0,1-1 0,-10 8 0,11-6 0,0 0 0,1 0 0,-1 0 0,1 1 0,1 0 0,0 0 0,0 1 0,0 0 0,1 0 0,0 0 0,-4 9 0,7-14 0,0 0 0,1 0 0,-1 0 0,0 0 0,1 0 0,0 0 0,0 0 0,0 0 0,0 0 0,0 0 0,0 0 0,1 0 0,0 0 0,-1 0 0,1 0 0,0 0 0,0 0 0,1-1 0,-1 1 0,1 0 0,-1-1 0,1 1 0,0-1 0,0 1 0,0-1 0,0 0 0,0 0 0,0 0 0,1 0 0,-1-1 0,1 1 0,0 0 0,-1-1 0,1 0 0,0 1 0,3 0 0,3 1 0,0-1 0,0 0 0,1 0 0,-1 0 0,1-2 0,-1 1 0,1-1 0,-1 0 0,1-1 0,-1 0 0,1 0 0,11-5 0,-2 1 0,-1-1 0,0 0 0,-1-2 0,0 0 0,20-13 0,-31 16 0,1-1 0,-1 0 0,-1 0 0,1 0 0,-1-1 0,0 0 0,-1 0 0,1-1 0,-1 1 0,-1-1 0,1 0 0,-2 1 0,1-2 0,-1 1 0,0 0 0,0 0 0,0-16 0,-6 18 0,-4 13 0,-5 17 0,0 23 0,2 2 0,2 0 0,-3 65 0,1-14 0,0-11 0,4-17 0,-30 122 0,32-174 0,-2 0 0,0 0 0,-1-1 0,0 0 0,-2-1 0,0 0 0,-2 0 0,1-1 0,-2 0 0,-24 23 0,30-33 0,0-1 0,-1 0 0,1-1 0,-1 0 0,-1 0 0,1-1 0,-1 0 0,1 0 0,-1-1 0,0 0 0,0-1 0,-1 0 0,1 0 0,0-1 0,-1 0 0,1-1 0,-1 0 0,-9-1 0,13 0 0,-1 0 0,1-1 0,0 0 0,0 0 0,0 0 0,0-1 0,0 0 0,1 0 0,-1 0 0,1-1 0,0 1 0,0-1 0,0-1 0,0 1 0,1-1 0,-1 0 0,1 0 0,1 0 0,-1 0 0,1-1 0,0 1 0,0-1 0,0 0 0,1 0 0,0 0 0,0 0 0,-1-9 0,1 6 0,1 0 0,0 0 0,0 0 0,1-1 0,1 1 0,-1 0 0,1 0 0,1 0 0,0 0 0,0 0 0,1 0 0,3-8 0,1 2 0,0 1 0,1 0 0,1 0 0,0 1 0,1 0 0,15-16 0,3 2 0,2 1 0,1 1 0,0 2 0,64-35 0,90-30-508,-157 76-349,20-9-5969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8.4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82 24575,'-1'0'0,"0"1"0,1-1 0,-1 0 0,0 1 0,0-1 0,0 1 0,0-1 0,1 1 0,-1-1 0,0 1 0,1-1 0,-1 1 0,0 0 0,1 0 0,-1-1 0,1 1 0,-1 0 0,1 0 0,-1-1 0,1 1 0,-1 0 0,1 0 0,0 0 0,0 0 0,-1 0 0,1 0 0,0 0 0,0 0 0,0-1 0,0 1 0,0 0 0,0 0 0,0 0 0,0 0 0,1 0 0,-1 0 0,1 1 0,7 42 0,-7-39 0,50 244 0,-51-248 0,0-1 0,0 1 0,0 0 0,0-1 0,0 1 0,0-1 0,0 1 0,0-1 0,0 1 0,0-1 0,0 1 0,0-1 0,0 1 0,0-1 0,1 1 0,-1-1 0,0 1 0,0-1 0,1 0 0,-1 1 0,0-1 0,1 1 0,-1-1 0,0 0 0,1 1 0,-1-1 0,0 0 0,1 1 0,-1-1 0,1 0 0,-1 1 0,1-1 0,-1 0 0,1 0 0,-1 0 0,1 1 0,0-1 0,13-18 0,14-46 0,-25 54 0,17-39 0,42-77 0,-53 111 0,0 0 0,1 1 0,0 0 0,1 1 0,0 0 0,2 1 0,-1 1 0,1-1 0,18-10 0,-28 20 0,-1 0 0,1 0 0,0 1 0,0-1 0,-1 1 0,1-1 0,0 1 0,1 0 0,-1 0 0,0 1 0,0-1 0,0 1 0,0-1 0,0 1 0,1 0 0,-1 0 0,0 1 0,0-1 0,0 1 0,1-1 0,-1 1 0,0 0 0,0 0 0,0 0 0,0 1 0,0-1 0,-1 1 0,1-1 0,0 1 0,-1 0 0,1 0 0,-1 0 0,0 1 0,1-1 0,-1 0 0,0 1 0,-1 0 0,1-1 0,0 1 0,1 4 0,3 5 0,-1 0 0,-1 0 0,0 1 0,0-1 0,-1 1 0,-1 0 0,0-1 0,-1 26 0,-1-9 0,-1-17 0,0 0 0,1 1 0,1-1 0,0 0 0,1 0 0,4 19 0,-4-28 0,-1 0 0,0 0 0,1 0 0,0 0 0,0 0 0,0-1 0,0 1 0,0-1 0,0 1 0,1-1 0,-1 0 0,1 0 0,0 0 0,0 0 0,-1-1 0,1 1 0,0-1 0,0 1 0,0-1 0,1 0 0,-1 0 0,0-1 0,0 1 0,1-1 0,-1 1 0,0-1 0,0 0 0,1 0 0,5-2 0,42-9-262,-40 7-841,7-2-5723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8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404 103 24575,'0'-3'0,"-1"-1"0,1 0 0,-1 0 0,0 0 0,0 0 0,-1 1 0,1-1 0,-1 1 0,0-1 0,0 1 0,0-1 0,0 1 0,0 0 0,-1 0 0,1 0 0,-1 0 0,0 1 0,0-1 0,0 1 0,0-1 0,-1 1 0,1 0 0,-6-2 0,0 0 0,0 0 0,0 0 0,-1 1 0,0 0 0,0 1 0,1 0 0,-20-1 0,18 3 0,0 1 0,0 0 0,0 1 0,0 0 0,0 1 0,0 0 0,1 1 0,-1 0 0,1 1 0,0 0 0,1 0 0,-1 1 0,1 0 0,-15 14 0,16-14 0,1 1 0,0 0 0,1 0 0,-1 0 0,1 1 0,1 0 0,-1 1 0,2-1 0,-1 1 0,1 0 0,0 0 0,1 0 0,0 0 0,0 1 0,1-1 0,0 1 0,0 11 0,2-18 0,0 1 0,1 0 0,-1-1 0,1 1 0,-1 0 0,1-1 0,0 1 0,1-1 0,-1 1 0,0-1 0,1 0 0,0 1 0,0-1 0,0 0 0,0 0 0,0 0 0,6 4 0,-3-2 0,1-1 0,-1-1 0,1 1 0,-1-1 0,1 0 0,0-1 0,1 1 0,-1-1 0,10 2 0,1-1 0,1 0 0,-1-2 0,0 0 0,1-1 0,0 0 0,32-7 0,-41 5 0,-1 0 0,0 0 0,0-1 0,0-1 0,-1 1 0,1-1 0,-1-1 0,0 1 0,0-1 0,0 0 0,-1-1 0,0 0 0,0 0 0,0 0 0,-1-1 0,6-7 0,-3 0 0,0 0 0,0-1 0,-1 0 0,-1 0 0,-1 0 0,0-1 0,4-21 0,-4 18 0,-4 16 0,1 0 0,-1 0 0,0-1 0,-1 1 0,1 0 0,0 0 0,-1 0 0,0 0 0,0-1 0,0 1 0,0 0 0,0 0 0,-1-1 0,-1-5 0,2 9 0,0 0 0,0 0 0,0-1 0,0 1 0,0 0 0,-1 0 0,1 0 0,0-1 0,0 1 0,0 0 0,0 0 0,0 0 0,-1 0 0,1 0 0,0-1 0,0 1 0,0 0 0,-1 0 0,1 0 0,0 0 0,0 0 0,0 0 0,-1 0 0,1 0 0,0 0 0,0 0 0,-1 0 0,1 0 0,0 0 0,0 0 0,0 0 0,-1 0 0,1 0 0,0 0 0,0 0 0,0 0 0,-1 0 0,1 0 0,0 1 0,0-1 0,0 0 0,-1 0 0,1 0 0,0 0 0,0 1 0,-9 12 0,-3 16 0,9-12 0,1 0 0,0 0 0,1 1 0,1-1 0,0 1 0,5 25 0,-5-36 0,1 0 0,1 0 0,-1 0 0,1 0 0,0-1 0,1 1 0,0-1 0,0 0 0,0 0 0,0 0 0,1 0 0,0 0 0,1-1 0,-1 1 0,1-1 0,0 0 0,0-1 0,11 8 0,-12-10 6,0-1-1,0 0 1,0 0 0,0 0-1,0 0 1,0-1-1,0 1 1,0-1 0,0 0-1,0-1 1,0 1-1,0-1 1,0 1 0,0-1-1,0 0 1,6-3-1,60-31-862,-60 29 254,19-10-6223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6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10 24575,'1'0'0,"-1"0"0,0 0 0,0-1 0,0 1 0,0 0 0,0 0 0,0-1 0,0 1 0,0 0 0,1 0 0,-1-1 0,0 1 0,0 0 0,0 0 0,0-1 0,0 1 0,0 0 0,-1 0 0,1-1 0,0 1 0,0 0 0,0 0 0,0-1 0,0 1 0,0 0 0,0 0 0,0-1 0,-1 1 0,1 0 0,0 0 0,0 0 0,0-1 0,0 1 0,-1 0 0,1 0 0,0 0 0,0 0 0,-1-1 0,1 1 0,0 0 0,0 0 0,-1 0 0,1 0 0,0 0 0,0 0 0,-1 0 0,1 0 0,0 0 0,0 0 0,-1 0 0,1 0 0,0 0 0,0 0 0,-1 0 0,1 0 0,0 0 0,0 0 0,-1 0 0,1 0 0,0 0 0,0 0 0,-1 1 0,1-1 0,-11 16 0,10 1 0,0 0 0,1 0 0,1 0 0,0 0 0,1 0 0,1 0 0,9 28 0,-1 3 0,-1 14 0,-4 0 0,-1 0 0,-4 0 0,-7 76 0,6-135-124,-1 0 0,1 0 0,0-1 0,-1 1 0,0-1 0,1 1-1,-1 0 1,0-1 0,0 1 0,-3 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09.5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1032 24575,'43'-39'0,"-30"29"0,-1-1 0,0 0 0,-1-1 0,11-15 0,8-18 0,-3-2 0,-1 0 0,-3-2 0,-1-1 0,-3 0 0,-2-2 0,-2 0 0,-3-1 0,-2 0 0,-2 0 0,-2-1 0,-3 0 0,-5-72 0,1 117 0,0-1 0,-1 0 0,0 1 0,-1 0 0,0-1 0,0 1 0,-1 0 0,0 0 0,0 1 0,-8-11 0,11 17 0,-1 0 0,0 0 0,1 0 0,-1 0 0,0 0 0,0 1 0,0-1 0,-1 1 0,1-1 0,0 1 0,0 0 0,-1 0 0,1 0 0,-1 0 0,1 0 0,-1 0 0,-2 0 0,1 2 0,1-1 0,0 0 0,0 1 0,0-1 0,-1 1 0,1 0 0,0 0 0,0 1 0,0-1 0,0 0 0,1 1 0,-1 0 0,0-1 0,1 1 0,-1 1 0,1-1 0,-4 4 0,-7 8 0,1 1 0,0 0 0,2 1 0,-1 0 0,2 1 0,0 0 0,1 1 0,1-1 0,-9 37 0,6-12 0,1 1 0,3 1 0,-2 55 0,7-40 0,2 0 0,16 98 0,-11-122 0,2-1 0,1 0 0,2 0 0,1 0 0,29 55 0,-38-85 3,-1-1-1,1 1 1,0 0 0,1-1-1,-1 1 1,0-1 0,1 0-1,0 0 1,0 0-1,0-1 1,0 1 0,0-1-1,0 0 1,1 0-1,-1-1 1,1 1 0,-1-1-1,1 0 1,0 0 0,-1-1-1,1 1 1,0-1-1,-1 0 1,1 0 0,0-1-1,9-1 1,11-3-127,1-1 0,-1-1 1,43-19-1,-27 10-817,-12 6-5885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0.2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477 1 24575,'-164'12'0,"4"1"0,8-14-1365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0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473 1 24575,'0'2'0,"0"0"0,-1 0 0,1-1 0,-1 1 0,0 0 0,0 0 0,1 0 0,-1 0 0,0 0 0,-1-1 0,1 1 0,0 0 0,0-1 0,-1 1 0,1-1 0,-1 0 0,1 1 0,-1-1 0,0 0 0,1 0 0,-1 0 0,0 0 0,0 0 0,0-1 0,0 1 0,0 0 0,-2 0 0,-6 2 0,0-1 0,0 0 0,-20 1 0,-206-1 0,116-4 0,119 2 4,0 0 1,1 0-1,-1 1 0,0-1 0,1 0 0,-1 0 0,0 0 0,0 0 0,1 0 1,-1 0-1,0 0 0,1-1 0,-1 1 0,0 0 0,1 0 0,-1 0 1,0-1-1,1 1 0,-1 0 0,0-1 0,1 1 0,-1 0 0,1-1 0,-1 1 1,1-1-1,-2 0 0,19-9-1481,0 5-5349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1.3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30 522 24575,'0'0'0,"0"0"0,0 0 0,-1 0 0,1 0 0,0 0 0,0 0 0,0 0 0,-1 0 0,1 0 0,0 0 0,0-1 0,-1 1 0,1 0 0,0 0 0,0 0 0,0 0 0,0 0 0,-1-1 0,1 1 0,0 0 0,0 0 0,0 0 0,0 0 0,0-1 0,-1 1 0,1 0 0,0 0 0,0-1 0,0 1 0,0 0 0,0 0 0,0 0 0,0-1 0,0 1 0,0 0 0,0 0 0,0-1 0,0 1 0,0 0 0,0 0 0,0-1 0,5-15 0,12-16 0,-16 29 0,28-54 0,-2-2 0,-3-2 0,16-64 0,8-19 0,-48 143 0,0 0 0,0 1 0,0-1 0,0 0 0,0 0 0,0 1 0,1-1 0,-1 0 0,0 1 0,0-1 0,0 0 0,1 1 0,-1-1 0,0 0 0,1 1 0,-1-1 0,1 1 0,-1-1 0,1 1 0,-1-1 0,1 1 0,-1-1 0,1 1 0,-1-1 0,1 1 0,0-1 0,-1 1 0,1 0 0,0 0 0,0-1 0,3 24 0,-7 40 0,-53 448 0,52-482 0,2 1 0,2-1 0,0 0 0,2 1 0,1-1 0,2 0 0,1 0 0,0 0 0,3-1 0,0 0 0,2-1 0,1 0 0,0 0 0,3-2 0,0 1 0,1-2 0,2 0 0,0-1 0,1-1 0,29 25 0,8 2 0,-56-49 0,1 0 0,-1 0 0,0 0 0,0 0 0,0 0 0,0 0 0,0 0 0,0 0 0,0 0 0,0 1 0,0-1 0,0 0 0,0 0 0,0 0 0,1 0 0,-1 0 0,0 0 0,0 0 0,0 0 0,0 1 0,0-1 0,0 0 0,0 0 0,0 0 0,0 0 0,0 0 0,0 0 0,0 0 0,0 0 0,0 1 0,0-1 0,0 0 0,0 0 0,-1 0 0,1 0 0,0 0 0,0 0 0,0 0 0,0 0 0,0 1 0,0-1 0,0 0 0,0 0 0,0 0 0,0 0 0,0 0 0,0 0 0,-1 0 0,1 0 0,0 0 0,0 0 0,0 0 0,0 0 0,0 0 0,0 0 0,0 0 0,0 0 0,-1 0 0,1 0 0,0 0 0,0 0 0,0 0 0,0 0 0,0 0 0,-14 1 0,-19-5 0,31 3 0,-51-4 0,-77 1 0,0 1 0,84-3 120,44 5-219,-1 1 0,0-1 0,1 1 0,-1-1 0,1 0 0,0 0 0,-1 0 0,1 0 0,0-1 0,-1 1 0,1-1 0,0 1 0,0-1 0,-3-3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6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26 783 24575,'-2'-26'0,"0"0"0,-7-28 0,-3-41 0,13-7 0,4 0 0,23-119 0,-17 139 0,-9 72 0,-1 5 0,0 1 0,0 0 0,0-1 0,-1 1 0,0-1 0,1 1 0,-2-1 0,1 1 0,0-1 0,-1 1 0,0-1 0,-2-5 0,3 10 0,-1 0 0,0 0 0,1 0 0,-1 1 0,0-1 0,1 0 0,-1 1 0,1-1 0,-1 0 0,1 1 0,-1-1 0,1 0 0,-1 1 0,1-1 0,-1 1 0,1-1 0,-1 1 0,1-1 0,0 1 0,-1 0 0,1-1 0,0 1 0,-1-1 0,1 1 0,0 0 0,0-1 0,0 1 0,-1 0 0,1-1 0,0 1 0,0 0 0,0-1 0,0 1 0,1 1 0,-7 27 0,-1 69 0,8 127 0,2-84 0,21 197 0,-23-334 0,0 4 0,7 52 0,-7-57 0,0 1 0,-1-1 0,1 0 0,1 1 0,-1-1 0,0 0 0,1 0 0,-1 0 0,1 0 0,0 0 0,0 0 0,0-1 0,5 5 0,-5-6 0,0-1 0,0 1 0,-1-1 0,1 0 0,0 0 0,0 0 0,0 0 0,0 0 0,0 0 0,0 0 0,0-1 0,0 1 0,0-1 0,0 0 0,0 1 0,-1-1 0,1 0 0,0 0 0,0 0 0,-1 0 0,1 0 0,2-3 0,36-30 0,-40 34 0,33-34 0,52-73 0,-1 0 0,-77 100 0,-1-1 0,0 0 0,-1 0 0,0-1 0,0 1 0,-1-1 0,0 0 0,4-13 0,-7 20 0,-1 0 0,1-1 0,0 1 0,-1-1 0,0 1 0,1-1 0,-1 1 0,0 0 0,0-1 0,0 1 0,-1-1 0,1 1 0,-1-1 0,1 1 0,-1 0 0,0-1 0,0 1 0,0 0 0,0 0 0,0-1 0,0 1 0,-1 0 0,1 0 0,-1 0 0,0 1 0,1-1 0,-1 0 0,0 1 0,0-1 0,0 1 0,0-1 0,0 1 0,0 0 0,-1 0 0,1 0 0,0 0 0,-5-1 0,2 1 0,0 0 0,0 1 0,-1 0 0,1 0 0,0 0 0,-1 0 0,1 1 0,0 0 0,0 0 0,0 0 0,0 1 0,0 0 0,0 0 0,0 0 0,1 0 0,-1 1 0,0-1 0,1 1 0,0 1 0,0-1 0,0 1 0,0-1 0,1 1 0,-1 0 0,1 0 0,-4 6 0,2-2 0,-1-1 0,1 2 0,0-1 0,1 0 0,0 1 0,0 0 0,1 0 0,0 0 0,1 0 0,0 0 0,0 1 0,1-1 0,0 17 0,1-21 0,0 1 0,1-1 0,-1 0 0,2 0 0,-1 0 0,0 1 0,1-1 0,0 0 0,0-1 0,0 1 0,1 0 0,0-1 0,-1 1 0,2-1 0,-1 0 0,0 0 0,1 0 0,0-1 0,0 1 0,0-1 0,0 0 0,1 0 0,-1 0 0,1 0 0,-1-1 0,1 0 0,0 0 0,0 0 0,0-1 0,0 0 0,1 1 0,-1-2 0,0 1 0,0-1 0,1 0 0,-1 0 0,0 0 0,0-1 0,1 1 0,-1-1 0,0-1 0,0 1 0,9-5 0,-5 2 0,1 0 0,-1-1 0,-1 0 0,1-1 0,-1 0 0,0 0 0,0-1 0,-1 0 0,0-1 0,10-12 0,-15 17 0,0 0 0,0 0 0,-1 1 0,1-1 0,-1 0 0,1 0 0,-1-1 0,0 1 0,0 0 0,0 0 0,-1-1 0,1 1 0,-1 0 0,0-1 0,0 1 0,0 0 0,0-1 0,-1 1 0,1 0 0,-1-1 0,0 1 0,0 0 0,0 0 0,0 0 0,-1 0 0,1 0 0,-1 0 0,0 0 0,1 0 0,-1 1 0,-1-1 0,1 1 0,0-1 0,-1 1 0,-4-4 0,7 6 0,-1-1 0,1 1 0,-1-1 0,0 1 0,1 0 0,-1-1 0,0 1 0,0 0 0,1-1 0,-1 1 0,0 0 0,0 0 0,1 0 0,-1 0 0,0 0 0,0 0 0,1 0 0,-1 0 0,0 0 0,0 0 0,1 0 0,-1 0 0,-1 1 0,1-1 0,1 0 0,0 1 0,-1-1 0,1 0 0,0 1 0,0-1 0,-1 0 0,1 1 0,0-1 0,0 0 0,0 1 0,0-1 0,-1 0 0,1 1 0,0-1 0,0 1 0,0-1 0,0 0 0,0 1 0,0-1 0,0 1 0,0-1 0,0 0 0,0 1 0,0-1 0,0 1 0,0-1 0,0 0 0,1 1 0,-1-1 0,0 0 0,0 1 0,0-1 0,0 1 0,1-1 0,-1 0 0,0 0 0,0 1 0,1-1 0,-1 0 0,0 1 0,1-1 0,-1 0 0,0 0 0,1 1 0,4 3 0,0 0 0,0-1 0,0 1 0,1-1 0,-1 0 0,1-1 0,0 1 0,0-1 0,0 0 0,0-1 0,0 1 0,0-1 0,0-1 0,1 1 0,-1-1 0,0 0 0,1 0 0,-1-1 0,0 1 0,0-2 0,12-2 0,-8 1 0,-1 1 0,1-2 0,-1 1 0,0-1 0,0-1 0,0 1 0,-1-2 0,1 1 0,-1-1 0,-1 0 0,1-1 0,-1 0 0,10-11 0,-12 7 0,0-1 0,-1 1 0,0-1 0,-1 0 0,-1 0 0,1 0 0,-2-1 0,0 1 0,0-17 0,-1 29 0,-1 0 0,1 0 0,0 0 0,0 0 0,0 0 0,0 0 0,0 0 0,0 0 0,0 0 0,0 0 0,0 0 0,0 0 0,0 0 0,0 0 0,0 0 0,0 0 0,0 0 0,-1 0 0,1 0 0,0 0 0,0 0 0,0 0 0,0 0 0,0 0 0,0 0 0,0 0 0,0 0 0,0 0 0,0 0 0,0 0 0,0 0 0,0 0 0,0 0 0,0 0 0,0 0 0,-4 14 0,-1 19 0,2-8 0,-2-2 0,0 1 0,-9 26 0,9-36 0,0 1 0,1 0 0,0 0 0,1 1 0,1-1 0,1 1 0,0-1 0,1 1 0,0-1 0,3 19 0,-2-32 0,-1 0 0,0-1 0,1 1 0,0 0 0,-1 0 0,1 0 0,0 0 0,0 0 0,0-1 0,0 1 0,0 0 0,0-1 0,0 1 0,1-1 0,-1 1 0,1-1 0,-1 0 0,1 0 0,-1 1 0,1-1 0,0 0 0,0 0 0,-1-1 0,1 1 0,2 0 0,-1 0 0,1-1 0,-1 0 0,0 0 0,1-1 0,-1 1 0,0-1 0,0 0 0,0 1 0,1-2 0,-1 1 0,0 0 0,0 0 0,4-4 0,6-3 0,0-1 0,-1 0 0,-1-1 0,1-1 0,13-16 0,-8 5 0,0-1 0,-2-1 0,0 0 0,-2-1 0,-1-1 0,-1 0 0,-1 0 0,11-48 0,-30 116 0,2 1 0,1 0 0,3 0 0,2 56 0,1-97 3,0 0 1,0 0-1,0 0 0,1 0 0,-1 0 0,1 0 0,-1 0 0,1 0 1,-1 0-1,1 0 0,0 0 0,0-1 0,0 1 0,0 0 1,1 0-1,-1-1 0,0 1 0,1-1 0,-1 1 0,1-1 0,-1 0 1,1 0-1,-1 1 0,1-1 0,0 0 0,0 0 0,0-1 0,0 1 1,0 0-1,-1-1 0,1 1 0,0-1 0,0 1 0,0-1 1,1 0-1,-1 0 0,4 0 0,0-1-138,1 0 0,-1-1 0,1 1 0,-1-1 0,0-1 0,0 1 0,0-1 0,0 0 0,0 0 0,8-7 0,5-5-6691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6.8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309 76 24575,'1'0'0,"0"-1"0,0 0 0,0 0 0,0 0 0,0 0 0,0 0 0,0 0 0,0 0 0,-1 0 0,1-1 0,0 1 0,-1 0 0,1 0 0,-1-1 0,1 1 0,-1 0 0,0-1 0,1 1 0,-1 0 0,0-1 0,0 1 0,0 0 0,0-1 0,0 1 0,0-1 0,0 1 0,-1 0 0,1-1 0,-1 1 0,1 0 0,-1-1 0,1 1 0,-1 0 0,1 0 0,-1 0 0,0-1 0,0 1 0,0 0 0,0 0 0,0 0 0,0 0 0,0 0 0,0 1 0,0-1 0,0 0 0,0 0 0,-2 0 0,-2-2 0,0 0 0,-1 1 0,1-1 0,0 1 0,-1 0 0,0 1 0,1-1 0,-1 1 0,0 1 0,-6-1 0,1 1 0,0 1 0,1 1 0,-1 0 0,0 1 0,1 0 0,0 0 0,-1 1 0,1 1 0,1-1 0,-1 2 0,1-1 0,0 1 0,0 1 0,1 0 0,-1 0 0,2 0 0,-1 1 0,1 0 0,0 1 0,-10 16 0,12-17 0,1 0 0,0 0 0,0 0 0,1 0 0,0 0 0,1 1 0,-1 0 0,2-1 0,-1 1 0,1 0 0,1 0 0,-1 0 0,1 0 0,1-1 0,0 1 0,0 0 0,1 0 0,0 0 0,0-1 0,1 1 0,0-1 0,1 0 0,0 0 0,0 0 0,10 12 0,-9-13 0,0-1 0,0 0 0,1 0 0,0-1 0,1 1 0,-1-1 0,1-1 0,0 1 0,0-1 0,0 0 0,1-1 0,-1 0 0,1 0 0,0-1 0,0 0 0,0 0 0,0 0 0,0-1 0,14 0 0,-9-2 0,-1 0 0,1 0 0,-1-1 0,0-1 0,0 0 0,1 0 0,-2-1 0,1-1 0,0 0 0,-1-1 0,0 0 0,12-9 0,37-26-1365,-33 25-5461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7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 24575,'-4'0'0,"0"1"0,0-1 0,0 1 0,0 0 0,0 0 0,0 0 0,0 1 0,1-1 0,-1 1 0,0 0 0,1 0 0,-1 0 0,1 1 0,0-1 0,0 1 0,0 0 0,0 0 0,0 0 0,0 0 0,1 0 0,0 1 0,-1-1 0,1 1 0,1 0 0,-1-1 0,0 1 0,1 0 0,0 0 0,-2 8 0,-1 10 0,0 0 0,1 0 0,1 0 0,1 25 0,6 205 0,-7 181 0,0-408 0,0-17 0,1 1 0,1 0 0,0 0 0,1 15 0,23-71 0,10-33 0,-19 40 0,1 2 0,2-1 0,2 2 0,40-56 0,-59 92 0,0-1 0,-1 1 0,1 0 0,1-1 0,-1 1 0,0 0 0,0 0 0,0 0 0,0 0 0,1 0 0,-1 0 0,1 0 0,-1 0 0,1 1 0,-1-1 0,1 0 0,-1 1 0,1-1 0,-1 1 0,1 0 0,0 0 0,-1-1 0,1 1 0,-1 0 0,4 1 0,-3 0 0,0 0 0,0 0 0,0 0 0,0 1 0,0-1 0,0 0 0,0 1 0,0 0 0,0 0 0,-1-1 0,1 1 0,-1 0 0,1 0 0,-1 1 0,1 1 0,7 13 0,-2 0 0,0 1 0,6 27 0,-11-36 0,5 19 0,-4-11 0,2 1 0,0-2 0,0 1 0,11 21 0,-15-35 0,0-1 0,0 0 0,0 0 0,1 0 0,-1 0 0,0 0 0,1 0 0,0 0 0,-1 0 0,1-1 0,0 1 0,0-1 0,-1 1 0,1-1 0,1 0 0,-1 0 0,0 1 0,0-2 0,0 1 0,0 0 0,1 0 0,-1-1 0,0 1 0,1-1 0,-1 0 0,1 1 0,-1-1 0,0 0 0,1-1 0,-1 1 0,1 0 0,-1-1 0,0 1 0,1-1 0,-1 0 0,0 1 0,0-1 0,0 0 0,3-2 0,12-9-1365,-4-2-5461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7.9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713 0 24575,'-13'1'0,"1"1"0,-1 1 0,0-1 0,1 2 0,-19 7 0,-5 1 0,-46 12 0,-17 6 0,-191 33 0,261-58 0,23-3 0,0 0 0,0-1 0,0 0 0,0 0 0,0 0 0,0-1 0,0 1 0,0-2 0,0 1 0,0-1 0,-9-2 0,14 3-34,1 0 0,0-1 0,0 1 0,0-1 0,0 1-1,0-1 1,0 1 0,0 0 0,0-1 0,0 1 0,0-1 0,0 1 0,0-1-1,0 1 1,0-1 0,0 1 0,0 0 0,0-1 0,0 1 0,1-1-1,-1 1 1,0-1 0,0 1 0,1 0 0,-1-1 0,0 1 0,0 0 0,1-1-1,-1 1 1,0 0 0,1-1 0,-1 1 0,1 0 0,-1 0 0,0 0 0,1-1-1,-1 1 1,1 0 0,0 0 0,12-8-6792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378 0 24575,'-5'0'0,"-5"4"0,-5 2 0,-5-1 0,-3 0 0,-6-2 0,-3 3 0,1 1 0,0-1 0,-2-2 0,-1-1 0,2-1 0,2-1 0,2-1 0,10 0 0,12 0 0,11-1 0,5 1-8191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9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487 0 24575,'-7'6'0,"0"-1"0,0 0 0,0 0 0,0 0 0,-1-1 0,0 0 0,0-1 0,-9 4 0,-74 16 0,53-14 0,-3 1 0,3 1 0,-1-2 0,0-1 0,-54 2 0,90-10 10,1 0 0,0 0 0,0 0 0,0 0 0,0-1 0,0 1 0,-1-1 0,1 1 0,0-1 0,0 0 0,-2-1 0,3 2-42,1-1 1,0 1-1,-1-1 1,1 1-1,0-1 0,0 1 1,-1-1-1,1 1 1,0-1-1,0 1 0,0-1 1,0 1-1,-1-1 1,1 1-1,0-1 0,0 1 1,0-1-1,0 1 1,0-1-1,0 1 0,1-1 1,-1 1-1,0-1 1,0 1-1,0-1 0,0 1 1,1-1-1,-1 1 1,0-1-1,0 1 0,1-1 1,-1 1-1,0 0 1,1-1-1,-1 1 1,0-1-1,1 1 0,-1 0 1,1-1-1,-1 1 1,1 0-1,-1 0 0,1-1 1,-1 1-1,1 0 1,0 0-1,12-10-6794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7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24575,'0'-4'0,"0"0"0,0 0 0,1 1 0,-1-1 0,1 0 0,0 0 0,0 0 0,0 1 0,0-1 0,1 0 0,0 1 0,-1-1 0,1 1 0,1 0 0,-1 0 0,0-1 0,1 2 0,-1-1 0,1 0 0,0 0 0,0 1 0,0-1 0,0 1 0,1 0 0,-1 0 0,0 0 0,1 1 0,0-1 0,-1 1 0,1 0 0,0 0 0,0 0 0,6 0 0,-2 0 0,1 0 0,0 1 0,-1 0 0,1 0 0,0 1 0,-1 1 0,1-1 0,-1 1 0,1 1 0,-1-1 0,0 2 0,0-1 0,0 1 0,8 5 0,-10-6 0,-1 1 0,1 0 0,-1 1 0,1-1 0,-1 1 0,0 0 0,-1 1 0,1-1 0,-1 1 0,0-1 0,-1 1 0,1 1 0,-1-1 0,-1 0 0,1 1 0,-1-1 0,0 1 0,0 0 0,-1 0 0,0 0 0,0 0 0,-1 0 0,1 0 0,-2 0 0,1 0 0,-1-1 0,0 1 0,0 0 0,-1 0 0,0 0 0,0-1 0,-1 1 0,0-1 0,0 1 0,0-1 0,-1 0 0,0-1 0,0 1 0,0 0 0,-1-1 0,-5 5 0,0 0 24,0 0 0,-1-1 0,0 0 0,-21 12 0,26-18-138,0 0 0,1 0-1,-1 0 1,0-1 0,0 0 0,0 0-1,-1-1 1,1 1 0,0-1 0,-1-1-1,1 1 1,-11-2 0,1-2-6712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19.7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94 24575,'-1'0'0,"-1"0"0,1 0 0,-1 0 0,1 0 0,-1 0 0,1 1 0,-1-1 0,1 0 0,-1 1 0,1-1 0,0 1 0,-1 0 0,1-1 0,0 1 0,0 0 0,-1 0 0,1 0 0,0 0 0,0 0 0,0 0 0,0 0 0,0 0 0,0 0 0,0 0 0,-1 3 0,1-1 0,0 1 0,0-1 0,0 0 0,1 1 0,-1-1 0,1 1 0,0-1 0,0 1 0,0-1 0,2 7 0,2 9 0,0-1 0,2 1 0,9 19 0,-14-35 0,18 47 0,-1 0 0,-3 1 0,-3 1 0,9 67 0,-9-66 0,-12-52 0,1 0 0,-1 0 0,0 0 0,1 0 0,-1 0 0,0 0 0,1-1 0,-1 1 0,1 0 0,0 0 0,-1 0 0,1-1 0,0 1 0,-1 0 0,1-1 0,0 1 0,0-1 0,1 2 0,-1-3 0,-1 1 0,1 0 0,0-1 0,0 1 0,0-1 0,-1 1 0,1-1 0,0 0 0,-1 1 0,1-1 0,0 0 0,-1 1 0,1-1 0,-1 0 0,1 0 0,-1 1 0,1-1 0,-1 0 0,0 0 0,1 0 0,-1 0 0,0 0 0,0 1 0,0-1 0,1-1 0,10-42 0,-1 0 0,8-81 0,3-22 0,-16 124 0,0 1 0,1 0 0,2 0 0,13-29 0,-17 44 0,0 0 0,0 0 0,1 1 0,0-1 0,0 1 0,1 0 0,0 1 0,0-1 0,0 1 0,1 0 0,-1 1 0,1-1 0,0 1 0,0 1 0,1-1 0,8-2 0,85-19-1365,-70 18-5461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0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98 93 24575,'-3'2'0,"0"1"0,0 1 0,0-1 0,0 0 0,1 1 0,-1-1 0,1 1 0,0 0 0,0 0 0,0-1 0,1 1 0,-1 1 0,1-1 0,0 0 0,0 0 0,1 0 0,-1 1 0,1-1 0,0 0 0,0 0 0,0 1 0,1-1 0,0 0 0,-1 0 0,1 1 0,1-1 0,-1 0 0,1 0 0,-1 0 0,1 0 0,0-1 0,1 1 0,-1 0 0,0-1 0,1 0 0,0 1 0,0-1 0,0 0 0,0-1 0,1 1 0,-1 0 0,1-1 0,-1 0 0,1 0 0,0 0 0,0 0 0,0-1 0,0 1 0,0-1 0,0 0 0,1 0 0,-1-1 0,0 1 0,0-1 0,8 0 0,8-2 0,0-2 0,-1 0 0,1-1 0,-1-1 0,32-14 0,-44 17 0,0 0 0,-1 0 0,1-1 0,-1 1 0,0-2 0,0 1 0,0-1 0,-1 1 0,0-2 0,1 1 0,-2-1 0,1 1 0,-1-1 0,0 0 0,0-1 0,0 1 0,-1-1 0,4-11 0,-6 15 0,-1-1 0,1 0 0,-1 0 0,0 0 0,0 1 0,0-1 0,-1 0 0,1 0 0,-1 1 0,0-1 0,0 0 0,0 1 0,0-1 0,-1 1 0,0-1 0,1 1 0,-1 0 0,0 0 0,-1 0 0,1 0 0,0 0 0,-1 0 0,0 0 0,0 1 0,0-1 0,0 1 0,0 0 0,0 0 0,0 0 0,-4-1 0,-1-1 0,1 1 0,-1 0 0,0 1 0,0 0 0,0 0 0,0 0 0,0 1 0,0 1 0,0-1 0,0 1 0,-1 0 0,1 1 0,-8 2 0,2 1 0,0 0 0,0 1 0,1 1 0,0 1 0,0-1 0,0 2 0,1 0 0,0 1 0,1 0 0,0 0 0,0 1 0,1 1 0,0 0 0,1 0 0,1 1 0,-1 0 0,2 0 0,-12 25 0,15-27 0,-1-1 0,2 1 0,0 0 0,0 0 0,0 0 0,1 1 0,1-1 0,0 0 0,0 1 0,1-1 0,1 1 0,-1-1 0,2 0 0,-1 1 0,2-1 0,-1 0 0,1 0 0,1 0 0,0 0 0,0-1 0,1 1 0,0-1 0,0 0 0,1-1 0,1 1 0,11 11 0,-9-12 6,-1-1 0,2 0-1,-1 0 1,1-1 0,0-1-1,0 1 1,0-2 0,1 1 0,0-1-1,0-1 1,0 0 0,0-1-1,0 0 1,1-1 0,-1 0-1,1 0 1,-1-1 0,1-1 0,-1 0-1,17-4 1,0-1-192,0-2 1,-1 0-1,0-2 0,-1-1 1,0-2-1,0 0 1,25-18-1,-26 14-6640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1.0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383 85 24575,'-1'-3'0,"0"1"0,1-1 0,-1 1 0,0-1 0,0 1 0,-1-1 0,1 1 0,0 0 0,-1-1 0,1 1 0,-1 0 0,0 0 0,0 0 0,0 0 0,0 1 0,0-1 0,0 0 0,0 1 0,-1-1 0,1 1 0,-4-1 0,-54-23 0,50 22 0,-1 0 0,0 1 0,1 0 0,-1 0 0,0 1 0,0 1 0,0 0 0,0 0 0,0 1 0,0 1 0,-20 4 0,24-3 0,-1 0 0,1 0 0,0 1 0,0 0 0,0 0 0,0 1 0,1 0 0,0 0 0,0 0 0,0 1 0,0 0 0,1 0 0,0 0 0,0 1 0,1 0 0,0 0 0,-3 7 0,2-4 0,1 0 0,1 0 0,0 1 0,1-1 0,-1 1 0,2-1 0,0 1 0,0 0 0,1-1 0,0 1 0,1 0 0,0 0 0,1-1 0,0 1 0,5 13 0,-5-18 0,-1-1 0,2 0 0,-1 0 0,0 0 0,1 0 0,0-1 0,0 1 0,1 0 0,-1-1 0,1 0 0,0 0 0,0 0 0,0-1 0,1 1 0,-1-1 0,1 0 0,0 0 0,-1-1 0,1 1 0,1-1 0,-1 0 0,0 0 0,0-1 0,1 0 0,-1 0 0,1 0 0,-1 0 0,1-1 0,0 0 0,10-1 0,-5-1 0,-1 1 0,1-2 0,0 1 0,0-1 0,-1-1 0,0 0 0,1 0 0,-1-1 0,-1-1 0,1 0 0,-1 0 0,0 0 0,-1-1 0,1-1 0,-1 1 0,-1-1 0,1-1 0,-2 1 0,1-1 0,-1 0 0,0-1 0,-1 0 0,0 0 0,-1 0 0,0 0 0,0-1 0,-1 1 0,0-1 0,-1 0 0,-1 0 0,1-17 0,-1 8 0,0 1 0,-1 0 0,0 0 0,-4-21 0,4 40 0,0-1 0,0 1 0,0 0 0,0-1 0,0 1 0,0 0 0,0-1 0,0 1 0,0 0 0,0-1 0,0 1 0,0 0 0,0-1 0,0 1 0,-1 0 0,1-1 0,0 1 0,0 0 0,0-1 0,0 1 0,-1 0 0,1 0 0,0-1 0,0 1 0,0 0 0,-1 0 0,1-1 0,0 1 0,0 0 0,-1 0 0,1 0 0,0 0 0,-1 0 0,1-1 0,0 1 0,-1 0 0,1 0 0,-1 0 0,-6 12 0,-3 22 0,8-13 0,0 0 0,1 0 0,2 0 0,0-1 0,1 1 0,0 0 0,2 0 0,1-1 0,0 0 0,2 0 0,0 0 0,17 31 0,-23-49 3,1 0 0,-1 0-1,1 0 1,-1 0-1,1 0 1,0-1 0,0 1-1,0-1 1,0 1 0,0-1-1,0 0 1,0 0 0,0 0-1,0 0 1,0 0 0,1 0-1,-1 0 1,0-1-1,1 1 1,-1-1 0,1 0-1,-1 0 1,0 0 0,1 0-1,-1 0 1,1 0 0,2-1-1,6-2-109,-1 0-1,1-1 1,-1 0 0,17-10-1,-8 5-794,9-4-5924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1.7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360 826 24575,'-2'-4'0,"1"0"0,-1 0 0,0 0 0,0 1 0,0-1 0,0 1 0,0-1 0,-1 1 0,-5-6 0,-5-8 0,4 2 0,0 0 0,-1 1 0,-1 1 0,0 0 0,-1 0 0,-25-21 0,33 31 0,0 0 0,0 1 0,0-1 0,0 1 0,0 0 0,-1 0 0,1 1 0,0-1 0,-1 1 0,1 0 0,-1 0 0,0 0 0,1 1 0,-1 0 0,0-1 0,1 2 0,-1-1 0,0 1 0,1-1 0,-1 1 0,0 0 0,1 1 0,0-1 0,-1 1 0,1 0 0,0 0 0,0 0 0,0 1 0,0-1 0,-4 4 0,0 2 0,1 0 0,-1 1 0,1-1 0,1 1 0,-1 1 0,2-1 0,-1 1 0,1 0 0,1 1 0,0-1 0,0 1 0,1-1 0,1 1 0,-1 0 0,2 0 0,0 1 0,0-1 0,1 0 0,0 0 0,2 13 0,-1-12 0,1-1 0,0 1 0,1 0 0,0-1 0,1 1 0,0-1 0,1 0 0,9 16 0,-10-20 0,0-1 0,1 0 0,-1 0 0,1-1 0,1 0 0,-1 1 0,1-2 0,0 1 0,0-1 0,0 1 0,0-2 0,1 1 0,0-1 0,7 3 0,-8-4 0,0-1 0,-1 0 0,1 0 0,0 0 0,0 0 0,0-1 0,0 0 0,1 0 0,-1-1 0,-1 0 0,1 0 0,0 0 0,0-1 0,0 1 0,0-2 0,-1 1 0,1 0 0,-1-1 0,0 0 0,0-1 0,0 1 0,0-1 0,0 0 0,-1 0 0,0 0 0,7-8 0,-2 0 0,-1 0 0,1 0 0,-2-1 0,0 0 0,-1 0 0,0-1 0,0 0 0,-2 0 0,6-27 0,13-99 0,-6 0 0,-7-2 0,-9-194 0,-11 272 0,10 62 0,0 0 0,-1 0 0,1 0 0,-1 0 0,1 0 0,-1 0 0,0 0 0,1 1 0,-1-1 0,0 0 0,0 1 0,-1-1 0,1 0 0,0 1 0,-1-1 0,1 1 0,0 0 0,-1-1 0,0 1 0,1 0 0,-1 0 0,0 0 0,1 0 0,-1 0 0,0 1 0,0-1 0,0 0 0,0 1 0,-2-1 0,2 2 0,0-1 0,0 1 0,1-1 0,-1 1 0,0 0 0,0 0 0,1 0 0,-1 0 0,0 0 0,1 0 0,-1 0 0,1 1 0,0-1 0,-1 0 0,1 1 0,0-1 0,0 1 0,0 0 0,0-1 0,0 1 0,0 0 0,-1 2 0,-15 46 0,16-45 0,-8 34 0,1 1 0,2 0 0,0 52 0,8 124 0,18 8 0,-15-195 0,1 0 0,2 0 0,0 0 0,2-1 0,21 41 0,-29-64-54,0 0-1,1-1 0,0 1 1,0 0-1,0-1 1,0 1-1,1-1 0,0 0 1,0 0-1,0-1 1,0 1-1,0-1 0,1 0 1,0 0-1,0 0 0,-1-1 1,2 0-1,-1 0 1,0 0-1,0 0 0,0-1 1,1 0-1,-1 0 1,10 0-1,7-4-6771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3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18 311 24575,'-8'8'0,"-1"3"0,10-10 0,-1 0 0,1-1 0,0 1 0,0-1 0,0 1 0,-1-1 0,1 1 0,0-1 0,0 1 0,0-1 0,0 0 0,0 0 0,0 0 0,0 1 0,0-1 0,0 0 0,0 0 0,0 0 0,0 0 0,1-1 0,274 4 0,-150-5 0,394-6 66,221 1-1668,-545 11 1345,862-8-276,-728-9 2859,-317 13-2326,0-1 0,-1 0 0,1-1 0,0-1 0,-1 0 0,0-1 0,18-8 0,-29 12 0,0 0 0,0-1 0,0 1 0,-1-1 0,1 1 0,0-1 0,-1 0 0,1 1 0,-1-1 0,1 0 0,-1 1 0,1-1 0,-1 0 0,1 0 0,-1 1 0,1-1 0,-1 0 0,0 0 0,0 0 0,1 0 0,-1 0 0,0 1 0,0-1 0,0 0 0,0 0 0,0 0 0,0 0 0,-1-1 0,1 0 0,-1 0 0,0 0 0,0 0 0,-1 0 0,1 0 0,0 0 0,-1 0 0,1 0 0,-1 1 0,1-1 0,-3-1 0,-47-29 0,-20 3 0,0 2 0,-86-18 0,-94-35 0,219 61 0,32 19 0,0 0 0,-1 0 0,1 0 0,0 0 0,0-1 0,0 1 0,0 0 0,0 0 0,0 0 0,0 0 0,0 0 0,0 0 0,0 0 0,0 0 0,0 0 0,0-1 0,0 1 0,0 0 0,0 0 0,0 0 0,0 0 0,-1 0 0,1 0 0,1 0 0,-1-1 0,0 1 0,0 0 0,0 0 0,0 0 0,0 0 0,0 0 0,0 0 0,0 0 0,0-1 0,0 1 0,0 0 0,0 0 0,0 0 0,0 0 0,0 0 0,0 0 0,0 0 0,0 0 0,1 0 0,-1 0 0,0 0 0,0-1 0,0 1 0,0 0 0,0 0 0,0 0 0,0 0 0,0 0 0,1 0 0,-1 0 0,0 0 0,0 0 0,0 0 0,0 0 0,0 0 0,0 0 0,0 0 0,1 0 0,-1 0 0,0 0 0,0 0 0,23 5 0,262 100 0,-159-54 0,-89-36 0,0 1 0,64 39 0,-100-54 0,1 0 0,-1-1 0,1 1 0,-1 0 0,1 0 0,-1 1 0,1-1 0,-1 0 0,0 0 0,0 1 0,0-1 0,0 0 0,0 1 0,0-1 0,0 1 0,0 0 0,0-1 0,-1 1 0,1-1 0,-1 1 0,1 0 0,-1 0 0,0-1 0,0 1 0,0 0 0,0 0 0,0-1 0,0 1 0,0 0 0,0 0 0,-1-1 0,1 1 0,0 0 0,-1-1 0,0 1 0,1 0 0,-1-1 0,0 1 0,0-1 0,0 1 0,0-1 0,0 1 0,0-1 0,-1 0 0,1 0 0,0 1 0,-1-1 0,1 0 0,-2 1 0,-10 8 0,-1-1 0,1 0 0,-1 0 0,-18 6 0,24-11 0,-167 75 0,-309 95 0,379-148-1365,61-19-5461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3.7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433 22 24575,'52'-19'0,"-49"19"0,0-1 0,0 0 0,0 1 0,0 0 0,1-1 0,-1 1 0,0 1 0,0-1 0,1 0 0,-1 1 0,0 0 0,0-1 0,6 4 0,-9-4 0,0 0 0,0 1 0,1-1 0,-1 0 0,0 0 0,0 1 0,0-1 0,0 0 0,0 1 0,0-1 0,0 1 0,0-1 0,0 0 0,0 1 0,0-1 0,0 0 0,0 1 0,0-1 0,0 0 0,0 1 0,0-1 0,-1 0 0,1 0 0,0 1 0,0-1 0,0 0 0,-1 1 0,1-1 0,0 0 0,0 0 0,0 1 0,-1-1 0,1 0 0,0 0 0,-1 0 0,1 1 0,0-1 0,0 0 0,-1 0 0,1 0 0,0 0 0,-1 0 0,1 0 0,-1 1 0,-16 8 0,-143 59 0,-8 2 0,141-57 0,1 2 0,0 1 0,-46 37 0,69-51 0,1 0 0,-1 0 0,1 0 0,0 0 0,0 0 0,0 0 0,0 1 0,0-1 0,0 1 0,0 0 0,1 0 0,0-1 0,-1 1 0,1 0 0,0 0 0,0 0 0,1 0 0,-1 0 0,1 0 0,-1 1 0,1-1 0,0 0 0,0 0 0,0 0 0,1 0 0,0 4 0,1-3 0,0 1 0,1-1 0,-1 0 0,1 0 0,0 0 0,0 0 0,0-1 0,1 1 0,-1-1 0,1 0 0,0 0 0,0 0 0,0 0 0,0-1 0,1 0 0,6 3 0,45 17 0,2-2 0,87 17 0,-72-20 0,71 27 0,-133-40-104,9 4-211,1 0 0,-1 1-1,26 17 1,-30-14-6511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4.5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782 77 24575,'-4'-5'0,"0"-1"0,0 0 0,0 1 0,-1 0 0,0 0 0,0 1 0,0-1 0,0 1 0,-1 0 0,0 0 0,0 1 0,0-1 0,0 2 0,0-1 0,-1 0 0,1 1 0,-1 1 0,0-1 0,1 1 0,-1 0 0,0 0 0,-12 1 0,-8 0 0,0 1 0,0 1 0,1 1 0,-39 10 0,11 0 0,-1 3 0,-78 34 0,114-42 0,0 2 0,0 0 0,1 1 0,0 1 0,1 1 0,1 0 0,0 2 0,1-1 0,-26 34 0,38-44 0,0 0 0,0 0 0,0 0 0,1 0 0,0 0 0,0 0 0,0 1 0,1-1 0,-1 1 0,1 0 0,0-1 0,0 1 0,1 0 0,-1 0 0,1-1 0,0 1 0,1 0 0,-1 0 0,1-1 0,0 1 0,0 0 0,2 6 0,0-6 0,1 1 0,-1-1 0,1 1 0,0-1 0,1 0 0,-1 0 0,1-1 0,0 1 0,0-1 0,0 0 0,1 0 0,-1-1 0,1 0 0,0 0 0,10 4 0,31 9 0,0-2 0,60 9 0,59 17 0,-147-33 0,-1 0 0,0 0 0,0 2 0,-1 0 0,0 1 0,23 18 0,-35-23 0,0-1 0,0 1 0,0 1 0,-1-1 0,0 1 0,0-1 0,0 1 0,-1 0 0,0 1 0,0-1 0,-1 0 0,0 1 0,0 0 0,2 9 0,-3-12 0,-1 0 0,1 1 0,-1-1 0,0 1 0,-1-1 0,1 1 0,-1-1 0,1 1 0,-1-1 0,0 0 0,-1 0 0,1 1 0,-1-1 0,0 0 0,0 0 0,0 0 0,-1-1 0,1 1 0,-1-1 0,0 1 0,0-1 0,0 0 0,-5 4 0,-25 14 0,-1-2 0,-1-1 0,0-2 0,-2-1 0,-55 15 0,55-18 60,-53 9 0,81-19-184,-1 0 0,1-1 1,-1-1-1,1 0 0,0 0 0,-1 0 1,1-1-1,-1-1 0,1 1 0,0-2 1,-14-4-1,3-5-6702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4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0 24575,'-2'1'0,"0"-1"0,-1 0 0,1 0 0,0 1 0,0-1 0,0 1 0,0 0 0,0 0 0,0 0 0,0 0 0,0 0 0,0 0 0,0 0 0,0 1 0,1-1 0,-1 0 0,0 1 0,1 0 0,-1-1 0,1 1 0,0 0 0,0 0 0,0 0 0,0 0 0,0 0 0,0 0 0,0 0 0,0 0 0,1 0 0,-1 0 0,1 0 0,0 0 0,-1 1 0,1-1 0,0 0 0,1 3 0,-2 13 0,2-1 0,0 0 0,7 29 0,-5-27 0,7 107 0,-6-46 0,-4-78-72,0 0 1,0-1-1,0 1 0,1 0 0,-1-1 0,0 1 0,1 0 0,-1-1 1,1 1-1,0-1 0,-1 1 0,1-1 0,0 1 0,0-1 0,0 1 1,0-1-1,0 0 0,2 2 0,8 2-6754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5.3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105 1 24575,'-4'0'0,"-6"0"0,-5 0 0,-5 0 0,-3 0 0,3 4 0,8 2 0,11-1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5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782 25 24575,'0'-1'0,"-1"-1"0,1 1 0,-1 0 0,1 0 0,-1 0 0,1 0 0,-1 0 0,0 0 0,0 0 0,1 1 0,-1-1 0,0 0 0,0 0 0,0 0 0,0 1 0,0-1 0,0 1 0,0-1 0,0 0 0,0 1 0,-1 0 0,1-1 0,0 1 0,0 0 0,0 0 0,0-1 0,-2 1 0,-39-4 0,38 4 0,-8 0 0,0 0 0,1 1 0,-1 1 0,1 0 0,0 0 0,-1 1 0,1 1 0,0 0 0,1 0 0,-1 1 0,1 1 0,0-1 0,0 2 0,-13 10 0,17-12 0,-1 1 0,1-1 0,-1 1 0,2 1 0,-1-1 0,1 1 0,0 0 0,0 1 0,1-1 0,0 1 0,0 0 0,1 0 0,0 0 0,0 0 0,1 0 0,0 1 0,1-1 0,-1 1 0,1 15 0,2-19 0,-1-1 0,1 0 0,0 0 0,1 0 0,-1 0 0,0-1 0,1 1 0,0 0 0,0-1 0,0 1 0,1-1 0,-1 1 0,1-1 0,0 0 0,0 0 0,0 0 0,0-1 0,0 1 0,0-1 0,1 1 0,-1-1 0,1 0 0,0-1 0,0 1 0,0 0 0,0-1 0,0 0 0,0 0 0,0 0 0,8 0 0,3 1 0,-1-1 0,1-1 0,-1 0 0,1-1 0,-1 0 0,1-1 0,22-6 0,-19 2 0,-1-1 0,1 0 0,-1-1 0,-1-1 0,1 0 0,-1-1 0,26-22 0,-35 26 0,0 0 0,-1-1 0,0 0 0,0 0 0,0 0 0,-1 0 0,0-1 0,0 0 0,-1 0 0,0 0 0,-1-1 0,0 1 0,0-1 0,-1 0 0,0 0 0,0 0 0,-1 0 0,1-10 0,-2 17 0,0 0 0,0 0 0,0 0 0,0 0 0,-1 0 0,1 0 0,-1 0 0,1 0 0,-1 0 0,1 0 0,-1 0 0,0 0 0,0 0 0,0 1 0,-2-3 0,3 3 0,-1 1 0,1 0 0,-1-1 0,0 1 0,1 0 0,-1 0 0,1-1 0,-1 1 0,0 0 0,0 0 0,1 0 0,-1 0 0,0 0 0,1 0 0,-1 0 0,0 0 0,1 0 0,-1 0 0,0 0 0,1 0 0,-1 0 0,0 1 0,1-1 0,-1 0 0,0 1 0,1-1 0,-1 0 0,0 1 0,-4 2 0,1 1 0,0 0 0,0-1 0,0 1 0,0 1 0,1-1 0,0 1 0,0-1 0,-4 8 0,-8 24 0,1 0 0,2 0 0,-12 63 0,-12 37 0,-76 163 0,88-244 0,-2-2 0,-2-2 0,-50 68 0,60-96 0,-1 0 0,0-2 0,-2 0 0,-1-2 0,-46 33 0,55-44 0,0 0 0,-1 0 0,1-2 0,-2 1 0,1-2 0,-1 0 0,0-1 0,0 0 0,0-1 0,0-1 0,0 0 0,-30-1 0,40-2 0,1 1 0,-1-1 0,1 0 0,0 0 0,-1 0 0,1 0 0,0-1 0,0 0 0,0 1 0,0-2 0,0 1 0,1 0 0,-1-1 0,1 0 0,-1 0 0,1 0 0,0 0 0,0 0 0,0-1 0,1 1 0,-1-1 0,1 0 0,0 1 0,0-1 0,0 0 0,0-1 0,1 1 0,-1 0 0,1 0 0,0-1 0,0-4 0,0-1 0,0 1 0,1-1 0,0 1 0,1 0 0,0-1 0,0 1 0,1 0 0,0 0 0,1 0 0,0 0 0,0 0 0,1 0 0,8-14 0,1 6 0,1 0 0,1 0 0,0 2 0,1 0 0,0 1 0,1 0 0,1 1 0,0 2 0,1-1 0,29-12 0,26-7 0,114-32 0,-150 51 0,279-86-1365,-251 77-5461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08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99 24575,'0'-3'0,"-1"0"0,0 0 0,0 1 0,0-1 0,0 0 0,-1 1 0,1-1 0,-1 1 0,1-1 0,-1 1 0,0 0 0,0 0 0,-4-3 0,-30-26 0,29 27 0,-1 0 0,0 0 0,0 1 0,0 0 0,0 0 0,0 1 0,-1 0 0,1 0 0,-1 1 0,0 0 0,1 1 0,-1 0 0,0 0 0,1 1 0,-1 0 0,0 0 0,1 1 0,-9 3 0,-22 7 0,1 1 0,-57 29 0,71-31 0,5-2 0,1 0 0,0 2 0,0 0 0,1 1 0,1 1 0,0 1 0,-28 29 0,38-36 0,0 0 0,1 1 0,0 0 0,0 0 0,0 0 0,1 0 0,0 1 0,1 0 0,0-1 0,0 1 0,1 1 0,0-1 0,1 0 0,0 0 0,0 1 0,1-1 0,0 0 0,1 1 0,3 17 0,-2-21 0,1 1 0,0 0 0,0-1 0,1 0 0,0 0 0,0 0 0,0 0 0,1-1 0,0 1 0,0-1 0,0-1 0,1 1 0,-1-1 0,1 1 0,0-2 0,8 5 0,2 1 0,1-1 0,0-1 0,1 0 0,-1-1 0,20 3 0,-17-5-124,0 0 0,1-2 0,-1-1 0,0 0 0,1-2 0,-1 0-1,1-1 1,-1-1 0,0-1 0,20-7 0,-11 0-6702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7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9 118 24575,'-4'22'0,"3"-21"0,1 0 0,-1 0 0,1 0 0,-1 0 0,1 1 0,-1-1 0,1 0 0,0 0 0,0 1 0,0-1 0,-1 0 0,1 0 0,0 1 0,1-1 0,-1 0 0,0 0 0,0 1 0,0-1 0,1 0 0,-1 0 0,1 0 0,-1 0 0,1 1 0,-1-1 0,1 0 0,0 0 0,-1 0 0,1 0 0,0 0 0,0 0 0,0-1 0,0 1 0,0 0 0,0 0 0,0-1 0,0 1 0,0 0 0,2 0 0,4 2 0,0-1 0,-1 0 0,1 0 0,0-1 0,0 0 0,0 0 0,0-1 0,0 0 0,0 0 0,0 0 0,0-1 0,0 0 0,-1 0 0,1-1 0,0 0 0,0 0 0,-1-1 0,13-6 0,-13 6 0,1 0 0,-1 0 0,0-1 0,0 0 0,0 0 0,-1 0 0,1-1 0,-1 0 0,0 0 0,0 0 0,-1-1 0,0 0 0,0 0 0,0 0 0,-1 0 0,1 0 0,-2-1 0,5-11 0,-7 16 0,1 0 0,-1 0 0,1-1 0,-1 1 0,0 0 0,0 0 0,0 0 0,0-1 0,0 1 0,-1 0 0,1 0 0,-1 0 0,1 0 0,-1 0 0,0 0 0,0-1 0,0 2 0,0-1 0,0 0 0,0 0 0,-1 0 0,1 0 0,0 1 0,-1-1 0,0 1 0,1-1 0,-1 1 0,0 0 0,0-1 0,1 1 0,-1 0 0,0 0 0,0 0 0,0 0 0,-3 0 0,0 0 0,1 0 0,0 1 0,-1-1 0,1 1 0,0 0 0,-1 1 0,1-1 0,0 1 0,-1-1 0,1 1 0,0 1 0,0-1 0,0 1 0,0-1 0,0 1 0,0 0 0,-4 3 0,-1 3 0,1 0 0,0 0 0,0 0 0,1 1 0,0 0 0,1 0 0,0 1 0,0 0 0,1 0 0,0 1 0,1-1 0,0 1 0,1 0 0,0 0 0,-2 16 0,4-20 0,0 0 0,1 0 0,0 0 0,0 0 0,1 0 0,0 1 0,0-1 0,0 0 0,1-1 0,0 1 0,4 9 0,-3-12 0,-1 1 0,1-1 0,0 0 0,0 0 0,0 0 0,1 0 0,-1-1 0,1 1 0,0-1 0,0 0 0,0 0 0,0-1 0,1 1 0,-1-1 0,1 0 0,0 0 0,6 2 0,-2-2 0,-1-1 0,0 0 0,1-1 0,-1 0 0,1 0 0,-1 0 0,1-1 0,-1-1 0,1 1 0,-1-1 0,0-1 0,0 1 0,0-2 0,0 1 0,10-7 0,6-4 0,-1 0 0,0-2 0,30-27 0,-32 24-1365,-3 2-5461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6.5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99 167 24575,'-2'-3'0,"-2"-1"0,1 0 0,-1 0 0,-1 1 0,1-1 0,0 1 0,-1 0 0,-6-3 0,10 5 0,0 1 0,1 0 0,-1 0 0,0 0 0,1 0 0,-1 0 0,0-1 0,0 1 0,1 0 0,-1 1 0,0-1 0,0 0 0,1 0 0,-1 0 0,0 0 0,0 1 0,1-1 0,-1 0 0,0 0 0,1 1 0,-1-1 0,0 1 0,0 0 0,-1 1 0,1-1 0,0 1 0,0 0 0,-1 0 0,1 0 0,0 0 0,1 0 0,-1 1 0,0-1 0,0 0 0,0 4 0,-2 19 0,0 0 0,2 0 0,3 39 0,-1-40 0,0 1 0,-2 0 0,-7 43 0,5-51 0,-1-5 0,2 0 0,0 0 0,0 0 0,1 13 0,5-24 0,5-12 0,6-14 0,34-75 0,56-101 0,-90 177 0,2 0 0,0 2 0,1-1 0,1 2 0,40-34 0,-56 52 0,0 0 0,1 0 0,-1 1 0,1-1 0,0 1 0,0 0 0,0 0 0,0 0 0,0 1 0,0-1 0,1 1 0,-1 0 0,0 0 0,1 1 0,-1-1 0,0 1 0,1 0 0,8 1 0,-10 0 0,1 1 0,-1-1 0,0 1 0,1 0 0,-1 0 0,0 0 0,0 0 0,0 1 0,0-1 0,-1 1 0,1 0 0,-1 0 0,0-1 0,0 2 0,0-1 0,0 0 0,0 0 0,0 1 0,-1-1 0,0 1 0,0-1 0,2 7 0,-1 5 0,0 0 0,-1 0 0,0 0 0,-1 0 0,-1 0 0,-1 0 0,0-1 0,0 1 0,-2 0 0,-9 27 0,7-27 0,2 1 0,0-1 0,0 1 0,2 0 0,0 0 0,0 0 0,2 0 0,0 0 0,3 23 0,-2-35 4,0 0 0,0 0 0,0 0 0,1 0 0,0 0-1,0-1 1,0 1 0,0-1 0,0 1 0,1-1 0,-1 1 0,1-1-1,0 0 1,0 0 0,0-1 0,0 1 0,1-1 0,-1 1 0,1-1 0,-1 0-1,1 0 1,0-1 0,0 1 0,0-1 0,0 0 0,0 0 0,0 0-1,0 0 1,0-1 0,5 0 0,8 0-216,-1 0 0,1-2 0,-1 0-1,0-1 1,0 0 0,21-8 0,-8 1-6614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7.0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457 74 24575,'-6'-7'0,"0"1"0,-1 0 0,1 0 0,-1 0 0,-1 1 0,1 0 0,-1 0 0,0 1 0,0 0 0,0 0 0,0 1 0,-1 0 0,1 1 0,-1 0 0,0 0 0,0 0 0,1 1 0,-1 1 0,0 0 0,0 0 0,0 0 0,0 1 0,0 1 0,0-1 0,0 2 0,1-1 0,-1 1 0,-11 6 0,3-2 0,1 0 0,0 2 0,0 0 0,1 1 0,0 1 0,1 0 0,-20 20 0,27-24 0,1 1 0,-1-1 0,2 1 0,-1 0 0,1 1 0,1-1 0,-1 1 0,1 0 0,1 0 0,0 1 0,0-1 0,1 0 0,0 1 0,1 0 0,-1 16 0,2-22 0,1 0 0,-1 1 0,1-1 0,1 0 0,-1 0 0,0 1 0,1-1 0,0 0 0,0-1 0,0 1 0,0 0 0,1-1 0,0 1 0,-1-1 0,1 0 0,0 1 0,1-2 0,-1 1 0,0 0 0,1-1 0,0 1 0,-1-1 0,1 0 0,0 0 0,0 0 0,0-1 0,1 0 0,-1 0 0,6 1 0,2 1 0,1 0 0,0-1 0,0-1 0,0 0 0,0-1 0,0 0 0,0-1 0,22-4 0,-20 1 0,0 0 0,0-1 0,0 0 0,-1-1 0,0-1 0,0 0 0,0-1 0,-1-1 0,-1 0 0,1 0 0,-1-1 0,-1-1 0,0 0 0,-1-1 0,0 0 0,0 0 0,-2-1 0,1 0 0,-2-1 0,0 0 0,0 0 0,-1-1 0,-1 1 0,0-1 0,-2 0 0,5-28 0,-28 106 0,16-36 0,2 1 0,0-1 0,6 56 0,-4-76 0,0 0 0,1 0 0,1-1 0,-1 1 0,1 0 0,0-1 0,0 1 0,1-1 0,0 0 0,0 0 0,0 0 0,1 0 0,0-1 0,0 1 0,1-1 0,-1 0 0,1 0 0,0-1 0,1 1 0,-1-1 0,12 7 0,-13-10 4,0 0-1,0 1 1,0-1 0,1-1-1,-1 1 1,0-1-1,1 0 1,-1 0 0,0 0-1,1 0 1,-1-1 0,0 0-1,8-2 1,54-24-291,-37 14-842,3 0-5697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7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1152 24575,'6'0'0,"0"-1"0,-1 0 0,1 0 0,-1-1 0,0 0 0,1 0 0,-1 0 0,0 0 0,0-1 0,0 0 0,8-6 0,50-46 0,-49 41 0,9-10 0,-1-1 0,-1-2 0,-1 0 0,-1-1 0,-2-1 0,-1 0 0,-1-1 0,-1-1 0,-2-1 0,-1 1 0,-2-2 0,9-54 0,-9 23 0,-3 1 0,-2-1 0,-4 0 0,-2 1 0,-19-112 0,19 160 0,-1 1 0,0 0 0,-1 0 0,-1 0 0,-8-16 0,12 28 0,0 0 0,0 0 0,0 0 0,0 0 0,-1 1 0,1-1 0,0 0 0,-1 1 0,0-1 0,1 1 0,-1 0 0,0 0 0,0-1 0,0 1 0,1 0 0,-1 0 0,0 1 0,-3-2 0,3 2 0,-1 0 0,1 1 0,-1-1 0,1 0 0,-1 1 0,1-1 0,0 1 0,-1 0 0,1 0 0,0 0 0,0 0 0,-1 0 0,1 1 0,0-1 0,0 0 0,0 1 0,0 0 0,1-1 0,-1 1 0,-1 2 0,-8 8 0,2 1 0,-1 0 0,1 0 0,1 0 0,1 1 0,0 1 0,0-1 0,-4 19 0,-1 6 0,2 1 0,-5 42 0,6-11 0,3 0 0,6 135 0,3-166 0,1 0 0,3 0 0,1-1 0,2 0 0,1 0 0,28 60 0,-32-85 0,0 0 0,2-1 0,-1 0 0,1 0 0,1-1 0,1 0 0,-1-1 0,2 0 0,-1-1 0,2 0 0,-1-1 0,21 11 0,-22-14 0,0-1 0,0-1 0,0 0 0,1 0 0,-1-2 0,1 1 0,0-1 0,0-1 0,0 0 0,0 0 0,0-1 0,0-1 0,-1 0 0,1-1 0,0 0 0,20-7 0,6-5-682,37-19-1,-44 17-6143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7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528 1 24575,'-528'0'-1365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8.3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595 0 24575,'-4'0'0,"-23"5"0,-16 0 0,-8 1 0,-9-2 0,-3 0 0,1-2 0,7 3 0,4 1 0,6-1 0,7-1 0,6-1 0,3-5 0,7-8 0,12 0 0,7 0-8191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43:28.8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447 129 24575,'-33'-35'0,"22"22"0,-1 1 0,0 0 0,0 1 0,-27-18 0,35 27 0,0-1 0,0 1 0,-1 1 0,1-1 0,0 0 0,-1 1 0,0 0 0,1 0 0,-1 1 0,0-1 0,1 1 0,-1 0 0,0 0 0,1 0 0,-1 1 0,0 0 0,1-1 0,-1 2 0,1-1 0,-1 1 0,1-1 0,-6 4 0,-1 2 0,1 0 0,-1 0 0,1 1 0,0 1 0,1 0 0,0 0 0,0 1 0,1 0 0,1 0 0,-1 1 0,2 0 0,-1 1 0,2-1 0,-5 13 0,-8 24 0,2 1 0,-11 56 0,25-96 0,-7 30 0,3 0 0,0 0 0,3 0 0,1 1 0,2-1 0,2 1 0,9 50 0,-7-69 0,1 0 0,1-1 0,1 0 0,0-1 0,2 1 0,18 29 0,-19-37 0,1 1 0,0-2 0,1 1 0,1-1 0,0-1 0,0 0 0,1 0 0,0-1 0,0-1 0,17 9 0,-21-13 0,1 0 0,0-1 0,0 0 0,0 0 0,0-1 0,0 0 0,1-1 0,-1 0 0,0 0 0,1-1 0,-1 0 0,1-1 0,-1 0 0,0-1 0,1 1 0,-1-2 0,0 1 0,0-1 0,0-1 0,-1 0 0,1 0 0,-1 0 0,11-9 0,-6 4 0,0-1 0,-1-1 0,0 0 0,-1-1 0,0 0 0,0-1 0,-2 0 0,1 0 0,-2-1 0,0 0 0,0-1 0,8-26 0,-5 7 0,-3 0 0,-1 0 0,-1 0 0,-2-1 0,-1 0 0,-2 1 0,-5-56 0,1 65 0,0 1 0,-2 0 0,0 1 0,-2-1 0,-1 1 0,0 0 0,-2 1 0,0 0 0,-2 1 0,-1 0 0,-25-33 0,31 45-114,-1 1 1,-1-1-1,1 1 0,-2 1 0,1 0 1,-1 0-1,0 1 0,0 0 0,-1 1 1,1 0-1,-19-6 0,-1 4-6712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05.4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5401 0 24575,'-20'2'0,"1"0"0,-38 9 0,2-1 0,-101 13 0,-248 5 0,215-30 0,-322 4 0,154 23 0,-120 8 0,-227 11 0,485-33 0,-148 3 0,217-13 0,-233 31 0,193-3 0,-323 8 0,242-57 0,231 16 0,-1 1 0,-69 5 0,106-1 0,-1 0 0,1 0 0,0 1 0,0-1 0,0 1 0,0 0 0,0 0 0,0 0 0,1 1 0,-1-1 0,1 1 0,0 0 0,0 0 0,-1 0 0,2 0 0,-1 1 0,0-1 0,1 1 0,0 0 0,0 0 0,0 0 0,0 0 0,-2 8 0,-4 10 0,2 1 0,1 0 0,-4 29 0,6-28 0,-22 141 0,7 2 0,7 0 0,7 1 0,8 0 0,28 179 0,2-129 0,-2-25 0,12 343 0,-45-508 0,-2-1 0,-6 29 0,4-34 0,1 0 0,2 0 0,0 0 0,2 25 0,0-45 0,0 1 0,1-1 0,-1 1 0,1-1 0,0 0 0,0 1 0,0-1 0,0 0 0,0 0 0,0 0 0,0 0 0,1 0 0,-1 0 0,1 0 0,0 0 0,-1 0 0,1-1 0,0 1 0,0-1 0,0 1 0,0-1 0,0 0 0,1 0 0,-1 0 0,0 0 0,0 0 0,1 0 0,-1-1 0,0 1 0,4-1 0,8 2 0,0 0 0,0-2 0,1 0 0,15-2 0,-4 1 0,1170-62 0,-9 1 0,174 55 0,-758 10 0,-597-3 0,0 0 0,0 0 0,0-1 0,0 1 0,0-1 0,0-1 0,0 1 0,-1-1 0,1 0 0,-1 0 0,1-1 0,9-5 0,-12 5 0,0 0 0,0 0 0,0 0 0,-1-1 0,1 1 0,-1 0 0,0-1 0,0 0 0,0 1 0,0-1 0,-1 0 0,1 0 0,-1 0 0,0 0 0,0 0 0,-1 0 0,1-1 0,-1-6 0,10-88 0,31-144 0,5-30 0,5-908 0,-49 1069 0,-4-121 0,-11 147 0,8 56 0,-3-55 0,6 31 0,0 24 0,2-1 0,5-45 0,-4 74-5,1 0-1,-1 0 1,0 1-1,0-1 0,1 0 1,-1 1-1,1-1 1,0 1-1,-1 0 1,1 0-1,0-1 0,0 1 1,0 0-1,-1 1 1,1-1-1,0 0 1,0 0-1,0 1 0,3-1 1,8-4-1249,6-4-5572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4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1531 3 24575,'1'0'0,"-1"0"0,0 0 0,0-1 0,1 1 0,-1 0 0,0 0 0,0 0 0,1 0 0,-1 0 0,0 0 0,0 0 0,1 0 0,-1 0 0,0 0 0,0 0 0,1 0 0,-1 0 0,0 0 0,1 0 0,-1 0 0,0 0 0,0 0 0,1 0 0,-1 0 0,0 0 0,0 1 0,0-1 0,1 0 0,-1 0 0,0 0 0,0 0 0,0 1 0,1-1 0,-1 0 0,0 0 0,0 0 0,0 1 0,0-1 0,1 0 0,-1 0 0,0 1 0,0-1 0,0 0 0,0 0 0,0 1 0,0-1 0,0 0 0,0 0 0,0 1 0,0-1 0,0 0 0,0 0 0,0 1 0,0-1 0,0 0 0,0 1 0,0-1 0,0 0 0,0 0 0,0 1 0,-1-1 0,1 0 0,0 0 0,-16 11 0,0-7 0,4 0 0,-1-1 0,1 0 0,0-1 0,-1-1 0,0 0 0,1-1 0,-1 0 0,-14-2 0,-107-16 0,-215 0 0,196 16 0,-142 6 0,209 7 0,54-5 0,-53 2 0,61-8 0,-18 1 0,0-2 0,-65-9 0,106 9 0,0 1 0,0 0 0,0-1 0,0 1 0,0 0 0,0 0 0,0 0 0,0 0 0,1 0 0,-1 0 0,0 0 0,0 0 0,0 0 0,0 0 0,0 0 0,0 1 0,0-1 0,0 0 0,0 1 0,0-1 0,0 1 0,0-1 0,1 1 0,-1-1 0,0 1 0,0 0 0,1-1 0,-1 1 0,0 0 0,1-1 0,-1 1 0,1 0 0,-1 0 0,1 0 0,-1 0 0,1 0 0,-1 0 0,1-1 0,0 1 0,0 0 0,0 0 0,-1 0 0,1 0 0,0 0 0,0 1 0,1 6 0,-1 0 0,1 0 0,0 0 0,5 14 0,-1 0 0,2 44 0,-4 1 0,-2 0 0,-3 0 0,-18 108 0,19-169 0,0 1 0,1-1 0,0 0 0,0 1 0,1-1 0,-1 0 0,1 1 0,0-1 0,1 0 0,0 0 0,0 0 0,0 0 0,6 10 0,-6-12 0,1 0 0,0 0 0,0-1 0,1 1 0,-1-1 0,1 0 0,0 1 0,0-1 0,0-1 0,0 1 0,0-1 0,1 0 0,-1 0 0,1 0 0,-1 0 0,1-1 0,0 0 0,6 1 0,43 5 0,-1-3 0,75-3 0,107-18 0,-190 13 0,268-36 0,-157 18 0,-71 15 0,27-5 0,-62 7-25,-41 5-97,0 0 1,-1-1-1,1 0 0,-1 0 0,1-1 0,-1 0 0,1 0 1,-1-1-1,0 0 0,12-7 0,-8 0-6704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0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104 754 24575,'-8'1'0,"1"1"0,-1 0 0,0 0 0,1 1 0,0 0 0,0 1 0,0-1 0,0 1 0,-8 6 0,-8 3 0,146-43 0,-96 22-23,941-257-2752,-86 85 2526,929-65 1,-644 174-2427,-1153 71 2667,293-2-108,-246 6 1529,79 14 1,-132-16-1089,44 10 701,-50-11-958,0-1 1,0 1-1,0 0 0,0-1 0,0 1 0,0 0 0,0 0 0,0 1 1,-1-1-1,1 0 0,0 1 0,-1-1 0,1 1 0,-1-1 1,1 1-1,-1-1 0,0 1 0,0 0 0,2 3 0,-3-4-51,0 0 1,0 0-1,0 0 0,-1 0 0,1 0 0,0 0 0,0-1 1,-1 1-1,1 0 0,0 0 0,-1 0 0,1 0 0,-1 0 1,1 0-1,-1-1 0,1 1 0,-1 0 0,0-1 0,1 1 1,-1 0-1,0-1 0,0 1 0,0-1 0,1 1 0,-1-1 1,0 1-1,0-1 0,-2 1 0,-30 11-604,27-10-136,-29 8-6103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1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0 903 24575,'0'1'0,"1"-1"0,-1 1 0,0 0 0,0 0 0,0-1 0,1 1 0,-1 0 0,1 0 0,-1-1 0,0 1 0,1 0 0,-1-1 0,1 1 0,-1-1 0,1 1 0,0-1 0,-1 1 0,1-1 0,-1 1 0,1-1 0,0 1 0,-1-1 0,1 0 0,0 1 0,0-1 0,-1 0 0,1 0 0,0 0 0,0 1 0,-1-1 0,1 0 0,0 0 0,0 0 0,0 0 0,-1 0 0,1-1 0,0 1 0,1 0 0,34-7 0,432-150 0,1441-313-4348,44 222 878,-1689 236 4401,60-7 4760,-312 18-5449,-8 0-271,0 0-1,0 0 1,0 1 0,0 0-1,0 0 1,-1 0-1,1 0 1,0 0 0,0 1-1,0 0 1,0 0 0,0 0-1,3 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18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15 170 24575,'-9'-19'0,"4"14"0,6 15 0,37 109 0,-25-86 0,-2 1 0,-2 0 0,9 53 0,-18-105 0,0 1 0,2-1 0,0 0 0,1 1 0,0-1 0,2 1 0,0 0 0,1 0 0,0 1 0,1-1 0,1 2 0,19-29 0,-15 26 0,1 0 0,1 0 0,0 1 0,1 1 0,1 1 0,1 0 0,0 1 0,0 1 0,2 0 0,30-15 0,1 7-1365,-29 13-5461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2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0 732 24575,'79'10'0,"4"-20"0,-1-4 0,0-3 0,88-31 0,-31 9 0,1543-338-4516,-378 195 4429,15 128-68,-1226 55 1852,-62 0-6827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2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214 837 24575,'-14'6'0,"0"-2"0,-1 1 0,0-1 0,-23 2 0,-10 3 0,-11 3 0,49-11 0,40-8 0,588-132-42,-102 22-1779,1655-227-5275,27 184 4595,-1585 139 1768,-43 3 1638,-192-1 3084,-330 17-3465,92-9 2608,-122 9-2864,-1-1 0,0-1 0,1 0 0,-2-1 0,25-11 0,-22 5-6424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4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5937 1 24575,'-625'16'0,"-797"-3"-2471,909-16 2778,-1550 3-1588,1678-14 1715,-24 1 2577,397 14-3011,1 1 0,0 0 0,0 1 0,-1 0 0,2 1 0,-1 0 0,0 0 0,1 1 0,0 1 0,0-1 0,-12 11 0,6-6 0,-1 0 0,-30 13 0,18-12 0,16-7 0,0 0 0,1 2 0,-20 10 0,27-12 0,0-1 0,1 1 0,0 0 0,-1 0 0,2 0 0,-1 1 0,0-1 0,1 1 0,0 0 0,0 0 0,-4 10 0,-21 56 0,3 1 0,3 2 0,4 0 0,-10 84 0,12-23 0,4 197 0,58 343-185,50-1-128,-28-212 216,20 237 692,-86-659-595,-2-29 0,0-1 0,0 0 0,1 0 0,4 18 0,-4-26 0,0 1 0,0-1 0,0 0 0,0 0 0,0 0 0,0 0 0,0 0 0,1 0 0,-1 0 0,1 0 0,0-1 0,-1 1 0,1-1 0,0 1 0,0-1 0,0 1 0,0-1 0,0 0 0,0 0 0,0 0 0,0 0 0,0 0 0,1-1 0,-1 1 0,3 0 0,28 2 0,-1-1 0,63-5 0,-22 0 0,1118 27-2093,-729-8 1603,1174 19 490,-1149-23-166,300 0-179,-627-15 1843,188-30 1,-327 31-1482,1-2 1,-1-1 0,-1-1-1,1-1 1,28-13 0,-42 17-19,-1-1 1,1 0 0,-1 0-1,0-1 1,0 1-1,-1-1 1,0-1-1,1 1 1,-2-1 0,1 0-1,-1 0 1,0 0-1,0 0 1,0-1-1,-1 0 1,0 0 0,0 0-1,-1 0 1,2-9-1,-1-15 1,0 0 0,-3 0 0,0 0 0,-2 0 0,-10-50 0,1-6 0,-5-100 0,10-248 0,54-838 0,-43 1096 0,2-310 0,-35 2 0,24 456-682,-15-52-1,6 42-6143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5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 24575,'93'-19'0,"32"13"0,212 18 0,-100 0 0,-217-11 0,17-2 0,1 2 0,-1 2 0,1 2 0,-1 1 0,53 16 0,-87-21-124,0 0 0,0 1 0,0-1 0,0 1 0,0 0 0,-1 0-1,1 0 1,-1 0 0,1 0 0,3 5 0,3 7-6702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6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24575,'0'1'0,"1"0"0,-1 0 0,1 0 0,0 0 0,-1-1 0,1 1 0,0 0 0,0-1 0,0 1 0,0 0 0,0-1 0,-1 1 0,1-1 0,0 0 0,0 1 0,0-1 0,0 0 0,0 1 0,0-1 0,0 0 0,0 0 0,1 0 0,-1 0 0,0 0 0,0 0 0,0 0 0,0 0 0,0 0 0,0-1 0,0 1 0,0 0 0,1-1 0,46-8 0,-42 7 0,151-24 0,318-11 0,-413 34 0,937 14 0,-831 12 0,-126-21-1365,-28-5-5461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7:57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54 24575,'-9'-2'0,"11"-4"0,18-6 0,48-1 0,1 3 0,0 3 0,1 4 0,76 4 0,-44 0 0,1343 65 0,-1417-64 0,28 2 0,18 2 0,137-6 0,-210 0-62,1 0 0,-1 0 0,1 0 0,-1 0 0,1-1 0,-1 1 0,1 0 0,-1-1 0,1 1 0,-1-1 0,0 1 0,1-1-1,-1 0 1,0 0 0,1 0 0,-1 1 0,0-1 0,0 0 0,0-1 0,0 1 0,2-2 0,-1-8-6764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0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52 172 24575,'0'-23'0,"1"8"0,-1-1 0,0 1 0,-1 0 0,-1-1 0,0 1 0,-1 0 0,-9-27 0,5 92 0,-5 170 0,-1 6 0,14 32-1365,-1-275-5461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0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5 162 24575,'1'-14'0,"1"1"0,0-1 0,1 1 0,1 0 0,9-23 0,5-23 0,-34 158 0,13 292 0,4-217 0,-1-164 0,0-1 0,-1 1 0,0-1 0,0 1 0,-1-1 0,-1 1 0,1-1 0,-8 15 0,10-24-17,0 0 0,0 0 0,0 1 0,0-1 0,-1 0 0,1 0 0,0 0 0,0 0 0,0 0 0,0 0 0,-1 1 0,1-1 0,0 0 0,0 0 0,0 0 0,-1 0 0,1 0 0,0 0 0,0 0 0,-1 0 0,1 0 0,0 0 0,0 0 0,0 0 0,-1 0 0,1 0 0,0 0 0,0 0 0,-1 0 0,1 0 0,0 0 0,0-1 0,0 1 0,-1 0 0,1 0 0,0 0 0,0 0 0,0 0 0,0 0 0,-1-1 0,1 1 0,0 0 0,0 0 0,0-1 0,-1 1-583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1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0 24575,'-5'0'0,"-4"0"0,-2 5 0,-3 0 0,-4 0 0,-2 0 0,-3-2 0,-1-1 0,-1-1 0,-1 4 0,0 0 0,0 1 0,1-2 0,-1-1 0,9-1 0,8-1-8191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2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26 361 24575,'1'-31'0,"0"22"0,0-1 0,-1 1 0,0-1 0,0 1 0,-1-1 0,0 1 0,-1-1 0,0 1 0,-1 0 0,-6-16 0,9 25 0,-1 0 0,1 0 0,-1 1 0,1-1 0,0 0 0,-1 0 0,1 1 0,-1-1 0,1 0 0,0 0 0,-1 1 0,1-1 0,0 1 0,-1-1 0,1 0 0,0 1 0,0-1 0,-1 1 0,1-1 0,0 0 0,0 1 0,0-1 0,-1 1 0,1-1 0,0 1 0,0-1 0,0 1 0,0-1 0,0 1 0,0-1 0,0 1 0,0-1 0,0 1 0,0-1 0,1 1 0,-1-1 0,0 1 0,-3 27 0,4 16 0,10 69 0,2 14 0,-14-38 0,0-58 0,1 1 0,1-1 0,1 1 0,14 58 0,-16-89 0,0 1 0,0-1 0,0 1 0,1-1 0,-1 1 0,1-1 0,-1 1 0,1-1 0,0 0 0,0 1 0,-1-1 0,1 0 0,0 0 0,0 0 0,0 1 0,0-1 0,0 0 0,1 0 0,-1-1 0,0 1 0,0 0 0,2 1 0,-2-2 0,1-1 0,-1 1 0,0 0 0,0 0 0,0-1 0,0 1 0,0 0 0,0-1 0,1 0 0,-1 1 0,0-1 0,-1 1 0,1-1 0,0 0 0,0 0 0,0 1 0,0-1 0,0 0 0,-1 0 0,1 0 0,0-2 0,5-6 0,0-1 0,-1 1 0,0-2 0,5-16 0,37-155 0,8-28 0,-50 206 0,-1 17 0,0 40 0,-2-18 0,3 4 0,8 55 0,-11-86 0,0 0 0,0 0 0,1-1 0,-1 0 0,2 1 0,-1-1 0,1 0 0,0 0 0,7 7 0,-10-13 0,0 0 0,0 1 0,0-1 0,0 0 0,0 0 0,1 0 0,-1 0 0,0 0 0,1 0 0,-1-1 0,1 1 0,-1 0 0,1-1 0,-1 1 0,1-1 0,0 1 0,-1-1 0,1 0 0,0 0 0,-1 0 0,1 0 0,3 0 0,-2-1 0,-1 0 0,1 0 0,0 0 0,0 0 0,-1-1 0,1 1 0,-1-1 0,1 0 0,-1 1 0,0-1 0,4-5 0,5-6 0,-1 0 0,-1 0 0,13-26 0,-17 30 0,28-60 0,-3-1 0,32-112 0,14-35 0,-73 209-170,1 1-1,0 0 0,0 1 1,0-1-1,1 1 0,0-1 1,10-8-1,2 0-6655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27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3850 1 24575,'-415'24'0,"75"0"0,-187 5 0,88-4 0,46 0 0,120 0 0,161-14 0,-101 3 0,2-1 0,-3-1 0,-297-13 0,500 0 0,0 0 0,1 0 0,-1-1 0,1-1 0,0 0 0,0 0 0,-15-8 0,-14-4 0,38 14 0,-1 1 0,0-1 0,0 0 0,0 1 0,0-1 0,0 1 0,0-1 0,-1 1 0,1 0 0,0 0 0,0 0 0,0 0 0,0 0 0,0 1 0,0-1 0,0 1 0,0-1 0,0 1 0,0 0 0,0 0 0,0 0 0,-2 1 0,2 0 0,0 0 0,1 0 0,-1 0 0,1 1 0,-1-1 0,1 0 0,0 1 0,0-1 0,0 1 0,0-1 0,1 1 0,-1-1 0,1 1 0,-1-1 0,1 5 0,0 11 0,1 0 0,1 0 0,0 0 0,6 20 0,-6-28 0,7 55 0,-3-1 0,-3 1 0,-6 78 0,0-26 0,55 561 0,-38-549 0,-4-2 0,5 45 0,-14-159 0,0 1 0,-2 0 0,1-1 0,-2 1 0,0-1 0,-4 16 0,3-19 0,1 0 0,-1 1 0,2-1 0,0 1 0,0-1 0,1 1 0,0-1 0,1 1 0,0-1 0,1 0 0,3 13 0,-3-18 0,1 0 0,0 0 0,0 0 0,1-1 0,-1 1 0,1-1 0,0 0 0,0 0 0,0 0 0,1 0 0,0-1 0,-1 0 0,1 0 0,8 4 0,9 3 0,1-1 0,27 7 0,-18-7 0,21 5 0,1-3 0,0-2 0,1-2 0,89-2 0,505-3 0,-319-4 0,655-79 0,-473 42 0,2 34 0,-462 5 0,-26-1 0,-1-2 0,29-6 0,35-3 0,-50 9 0,51-10 0,-76 11 0,1-2 0,-1 0 0,1-1 0,-1 0 0,-1-1 0,22-12 0,-32 15 0,1 0 0,-1 0 0,0-1 0,0 1 0,0-1 0,-1 0 0,1 0 0,-1 0 0,0 0 0,0 0 0,0 0 0,-1-1 0,1 1 0,-1 0 0,0-1 0,-1 1 0,1-1 0,-1 0 0,1 1 0,-2-1 0,1 1 0,0-1 0,-2-4 0,-1-14 0,-1 0 0,-2 1 0,-9-26 0,-7-36 0,3-1 0,-11-111 0,15 84 0,2-2 0,4-1 0,12-198 0,59-226 0,-58 511-110,2-5 232,1-59 0,-7 82-258,0 0-1,-1 0 1,0 0 0,0 1 0,-1-1-1,-1 1 1,0-1 0,0 1-1,-1 0 1,-7-14 0,2 9-6690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3.3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106 204 24575,'-2'-7'0,"1"-1"0,-1 1 0,-1 0 0,1 0 0,-1 0 0,0 1 0,-1-1 0,0 1 0,0 0 0,0 0 0,-6-7 0,9 13 0,1-1 0,-1 1 0,1 0 0,-1-1 0,1 1 0,-1 0 0,1-1 0,-1 1 0,1 0 0,-1-1 0,1 1 0,-1 0 0,0 0 0,1 0 0,-1 0 0,1 0 0,-1 0 0,0 0 0,1 0 0,-1 0 0,1 0 0,-1 0 0,0 0 0,1 0 0,-1 0 0,1 0 0,-1 1 0,1-1 0,-1 0 0,1 0 0,-1 1 0,0-1 0,1 0 0,0 1 0,-1-1 0,1 0 0,-1 1 0,1-1 0,-1 1 0,1-1 0,0 1 0,-1-1 0,1 1 0,0-1 0,0 1 0,-1-1 0,1 1 0,0 0 0,0-1 0,0 1 0,0-1 0,-1 1 0,1 0 0,-7 37 0,5-8 0,2 1 0,2-1 0,7 46 0,2 21 0,-10-87 0,4 83 0,-8 138 0,3-229 0,0-1 0,0 1 0,0 0 0,0-1 0,0 1 0,-1 0 0,1-1 0,-1 1 0,1 0 0,-1-1 0,1 1 0,-1-1 0,0 1 0,-1 2 0,1-5 0,0 1 0,1 0 0,-1 0 0,1-1 0,-1 1 0,1 0 0,-1-1 0,1 1 0,-1 0 0,1-1 0,-1 1 0,1-1 0,0 1 0,-1-1 0,1 1 0,0-1 0,-1 1 0,1-1 0,0 1 0,0-1 0,-1 1 0,1-1 0,0 0 0,0 1 0,0-2 0,-17-56 0,16 54 0,-7-43 0,2 0 0,2-1 0,2 0 0,5-48 0,-1 15 0,-2 58 0,2 0 0,0 0 0,1 0 0,2 1 0,0-1 0,2 1 0,0 0 0,10-21 0,-13 35 0,0 1 0,0-1 0,0 1 0,1-1 0,0 2 0,0-1 0,1 0 0,0 1 0,0 0 0,0 0 0,1 1 0,0 0 0,0 0 0,0 1 0,1-1 0,0 2 0,-1-1 0,1 1 0,1 0 0,-1 1 0,0 0 0,1 0 0,-1 1 0,14-1 0,-15 2 0,0 1 0,-1 0 0,1 1 0,0-1 0,-1 1 0,1 1 0,-1-1 0,1 1 0,-1 0 0,0 1 0,0-1 0,-1 1 0,1 0 0,-1 1 0,0-1 0,0 1 0,0 0 0,0 0 0,-1 1 0,6 9 0,0 0 0,-1 1 0,-1 0 0,-1 0 0,0 1 0,-1-1 0,8 34 0,-10-26 0,-1 0 0,-1 1 0,-1-1 0,0 0 0,-2 1 0,-1-1 0,-2 0 0,0 0 0,-1 0 0,-1-1 0,-1 0 0,-17 37 0,17-45 0,-1-2 0,0 1 0,0-1 0,-2 0 0,1 0 0,-2-2 0,1 1 0,-2-1 0,1 0 0,-2-1 0,1-1 0,-1 0 0,-1-1 0,1 0 0,-1-1 0,-1 0 0,1-1 0,-1-1 0,0-1 0,-24 5 0,35-8-57,1 0 0,-1-1 1,0 1-1,0-1 0,0 0 0,1 0 0,-1 0 0,0 0 0,0-1 0,0 1 0,1-1 1,-1 0-1,0 0 0,1-1 0,-1 1 0,1-1 0,-1 0 0,1 1 0,0-2 1,0 1-1,0 0 0,0-1 0,-4-3 0,-4-11-6769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3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29 112 24575,'-1'0'0,"0"0"0,-1 0 0,1 0 0,0 1 0,0-1 0,0 0 0,0 0 0,0 1 0,0-1 0,0 0 0,0 1 0,0-1 0,0 1 0,1-1 0,-1 1 0,0 0 0,0-1 0,0 1 0,0 0 0,1-1 0,-1 1 0,0 0 0,1 0 0,-1 0 0,1 0 0,-1 0 0,1 0 0,-1 2 0,0 0 0,0 1 0,0 0 0,1 0 0,0 0 0,-1 0 0,2 0 0,-1 0 0,1 6 0,3 10 0,1 1 0,10 25 0,-14-42 0,8 22 0,9 47 0,-16-64 0,-1 0 0,0 0 0,0 0 0,-1 0 0,0 0 0,-1 0 0,0 1 0,-1-1 0,-2 8 0,4-16 0,0-1 0,0 1 0,0-1 0,0 1 0,0-1 0,0 1 0,0-1 0,0 1 0,0-1 0,-1 0 0,1 1 0,0-1 0,0 1 0,0-1 0,-1 0 0,1 1 0,0-1 0,-1 1 0,1-1 0,0 0 0,-1 1 0,1-1 0,0 0 0,-1 0 0,1 1 0,-1-1 0,1 0 0,-1 0 0,1 0 0,0 0 0,-1 1 0,-6-14 0,1-24 0,8 11 0,2 1 0,1-1 0,0 1 0,2 0 0,1 0 0,1 1 0,1 0 0,2 1 0,0 0 0,30-42 0,-33 55-102,1 0 0,0 0 0,0 1 0,1 0 0,0 1 0,1 0 0,0 1 1,0 1-1,1 0 0,-1 0 0,22-5 0,-31 9-40,19-6-6684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4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24575,'0'4'0,"0"6"0,0 5 0,0 5 0,0 3 0,0 2 0,0 1 0,0 0 0,0 0 0,0 0 0,0 0 0,0 0 0,0-1 0,0 0 0,0-8 0,0-8-8191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4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12 24575,'-4'-4'0,"-6"-2"0,-1 5 0,5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5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0 172 24575,'2'0'0,"-1"-1"0,0 0 0,0 1 0,1-1 0,-1 0 0,0 0 0,0 0 0,0 0 0,0 0 0,0 0 0,0 0 0,0 0 0,0 0 0,-1 0 0,1-1 0,0 1 0,-1 0 0,1 0 0,-1-1 0,1 1 0,-1 0 0,1-1 0,-1 1 0,0-1 0,0-2 0,3-4 0,-4 18 0,2 0 0,-1 0 0,2-1 0,-1 1 0,6 19 0,0 3 0,1 22 0,-7-36 0,2 0 0,0 0 0,1 0 0,0-1 0,2 0 0,8 19 0,-14-35 0,0 0 0,1 0 0,-1 0 0,0-1 0,1 1 0,-1 0 0,1 0 0,-1-1 0,1 1 0,-1 0 0,1-1 0,0 1 0,-1 0 0,1-1 0,0 1 0,0-1 0,-1 1 0,1-1 0,0 0 0,0 1 0,-1-1 0,1 0 0,0 1 0,0-1 0,0 0 0,0 0 0,0 0 0,0 0 0,-1 0 0,1 0 0,0 0 0,0 0 0,0 0 0,0 0 0,0 0 0,0-1 0,-1 1 0,1 0 0,0-1 0,0 1 0,0-1 0,-1 1 0,1 0 0,0-1 0,-1 0 0,1 1 0,0-1 0,-1 1 0,1-1 0,-1 0 0,1 1 0,-1-1 0,1 0 0,-1 0 0,1 0 0,-1 0 0,32-54 0,-29 48 0,16-26 0,1 2 0,43-53 0,-60 81 0,1-1 0,-1 1 0,1 0 0,-1 0 0,1 0 0,0 1 0,0-1 0,1 1 0,-1 0 0,0 0 0,1 0 0,-1 1 0,1 0 0,0-1 0,6 1 0,9-1 0,-1 1 0,33 3 0,-38-1 0,-1 0 0,1-1 0,0-1 0,-1 0 0,26-5 0,-32 3 0,0 0 0,-1-1 0,1 1 0,-1-1 0,0-1 0,0 1 0,0-1 0,0 0 0,-1-1 0,0 1 0,0-1 0,6-11 0,-8 15 0,-2-1 0,1 0 0,0 0 0,0 0 0,-1 0 0,0 0 0,1-1 0,-1 1 0,-1 0 0,1-1 0,0 1 0,-1 0 0,1-1 0,-1 1 0,0-1 0,0 1 0,-1 0 0,1-1 0,-1 1 0,0-1 0,1 1 0,-1 0 0,-1 0 0,1-1 0,0 1 0,-1 0 0,0 0 0,0 0 0,-3-4 0,4 6 0,-1-1 0,1 1 0,-1 0 0,1-1 0,-1 1 0,0 0 0,0 0 0,1 0 0,-1 0 0,0 0 0,0 1 0,0-1 0,0 0 0,0 1 0,0 0 0,0-1 0,0 1 0,0 0 0,0 0 0,-4 0 0,2 1 0,-1 0 0,1 1 0,-1-1 0,1 1 0,0 0 0,0 0 0,0 0 0,0 0 0,-4 4 0,-6 6 0,0 0 0,0 1 0,-16 21 0,21-24 0,1 1 0,0 0 0,1 1 0,0 0 0,0 0 0,1 0 0,1 1 0,0 0 0,1 0 0,0 0 0,1 0 0,1 1 0,0-1 0,1 1 0,0 0 0,1-1 0,1 1 0,0 0 0,5 23 0,-5-33 0,0 1 0,1-1 0,0 0 0,-1 0 0,2 0 0,-1 0 0,0 0 0,1 0 0,0-1 0,-1 1 0,1-1 0,1 0 0,-1 1 0,0-2 0,1 1 0,0 0 0,5 2 0,-2-2 0,0 0 0,0 0 0,0-1 0,0 0 0,0-1 0,0 0 0,1 0 0,-1 0 0,15-1 0,-4-2 0,0 0 0,-1-1 0,1-1 0,0-1 0,-1 0 0,0-1 0,0-1 0,16-10 0,5-7-1365,-24 12-5461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6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20 165 24575,'-1'1'0,"0"-1"0,0 0 0,0 1 0,0-1 0,0 1 0,0-1 0,0 1 0,0 0 0,0-1 0,0 1 0,0 0 0,1 0 0,-1 0 0,0-1 0,0 1 0,1 0 0,-1 0 0,0 0 0,1 0 0,-1 0 0,1 0 0,0 0 0,-1 1 0,1-1 0,0 0 0,-1 0 0,1 0 0,0 0 0,0 0 0,0 1 0,0-1 0,0 0 0,0 0 0,1 2 0,4 42 0,24 55 0,-20-75 0,-1 0 0,-2 0 0,0 1 0,3 40 0,-6-92 0,2 1 0,10-33 0,-7 28 0,-1 0 0,2 1 0,1 0 0,1 1 0,2 0 0,31-52 0,-37 69 0,1 1 0,0-1 0,1 2 0,0-1 0,0 1 0,1 1 0,0 0 0,0 0 0,1 1 0,0 0 0,1 1 0,-1 0 0,1 1 0,0 0 0,1 1 0,21-4 0,4 1-1365,-2 0-5461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8.3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2640 25 24575,'0'-1'0,"-1"-1"0,1 1 0,-1 0 0,0 0 0,1-1 0,-1 1 0,0 0 0,0 0 0,0 0 0,0 0 0,0 0 0,0 0 0,0 0 0,0 1 0,0-1 0,0 0 0,0 1 0,-1-1 0,1 0 0,0 1 0,0-1 0,-1 1 0,1 0 0,0 0 0,-1-1 0,1 1 0,-1 0 0,1 0 0,0 0 0,-3 1 0,-44-1 0,-1643 71 0,992-117 0,685 45 0,6-1 0,0 1 0,0 0 0,0 1 0,0 0 0,0 0 0,-12 3 0,18-3 0,0 1 0,1-1 0,-1 1 0,1 0 0,-1 0 0,1 0 0,-1 0 0,1 0 0,-1 0 0,1 0 0,0 1 0,-1-1 0,1 0 0,0 1 0,0-1 0,0 1 0,0-1 0,1 1 0,-1 0 0,0-1 0,0 1 0,1 0 0,-1-1 0,1 1 0,0 0 0,0 0 0,-1 0 0,1-1 0,0 1 0,0 0 0,1 0 0,-1 0 0,0-1 0,1 3 0,18 139 0,-8-72 0,2 113 0,-22-17 0,-33 184 0,-7 69 0,49-396 0,2 0 0,0 0 0,6 30 0,5 43 0,-13-93 0,0 0 0,0-1 0,1 1 0,-1 0 0,1 0 0,0-1 0,0 1 0,0 0 0,1-1 0,-1 1 0,1-1 0,0 1 0,0-1 0,0 0 0,0 0 0,1 0 0,-1 0 0,1 0 0,4 3 0,-2-3 0,1 1 0,0-1 0,1 0 0,-1-1 0,0 0 0,1 0 0,0 0 0,-1-1 0,1 0 0,10 1 0,213 4 0,-79-5 0,815 39-299,483 14-250,-1328-51 534,296-6 171,-416 4-135,1-1 0,-1 0 0,1 0 0,0 0 0,-1 0 0,1-1 0,-1 1 0,1 0 0,-1-1 0,1 1 0,-1-1-1,1 1 1,-1-1 0,1 1 0,-1-1 0,1 0 0,-1 0 0,0 0 0,0 0 0,1 0 0,-1 0 0,0 0 0,0-1 0,0 1-1,0 0 1,0 0 0,-1-1 0,1 1 0,0-1 0,0 1 0,-1-1 0,1 1 0,-1-1 0,0 1 0,1-4 0,-2-1-27,1-1 0,-1 1 0,-1-1 0,0 1 1,0 0-1,0-1 0,-5-9 0,-10-30 6,2 0 0,-16-95 0,11 47 0,0-9 0,4-1 0,-4-155 0,25-213 0,2 132 0,-8 322 0,1 10 0,-1 0 0,1 0 0,1 0 0,-1 0 0,2 1 0,-1-1 0,1 0 0,3-8 0,-62 21 0,-646 46 0,621-48 0,0-3 0,0-4 0,0-4 0,-149-34 0,220 40-273,0-2 0,0 0 0,1 0 0,-19-11 0,8 0-6553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09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213 357 24575,'0'-21'0,"1"15"0,-1 0 0,1-1 0,-1 1 0,-1 0 0,1 0 0,-1 0 0,0 0 0,0 0 0,-1 0 0,0 0 0,-2-6 0,3 12 0,1 0 0,-1 0 0,1 0 0,-1 0 0,0 1 0,1-1 0,-1 0 0,1 0 0,-1 0 0,1 0 0,-1 1 0,1-1 0,-1 0 0,1 0 0,-1 1 0,1-1 0,-1 1 0,1-1 0,0 0 0,-1 1 0,1-1 0,-1 1 0,1-1 0,0 1 0,0-1 0,-1 1 0,1-1 0,0 1 0,0-1 0,-1 1 0,1-1 0,0 1 0,0-1 0,0 1 0,0-1 0,0 1 0,0 1 0,-10 26 0,-97 382 0,35-130 0,139-487 0,-36 103 0,4 2 0,4 1 0,5 2 0,101-167 0,-138 254 0,1 0 0,1 1 0,0 0 0,0 0 0,1 1 0,21-17 0,-28 25 0,0 0 0,0 0 0,0 1 0,0-1 0,0 1 0,0-1 0,1 1 0,-1 0 0,0 1 0,1-1 0,-1 0 0,0 1 0,1 0 0,-1 0 0,1 0 0,-1 0 0,0 1 0,1-1 0,-1 1 0,0 0 0,1 0 0,-1 0 0,0 0 0,0 0 0,0 1 0,0-1 0,0 1 0,0 0 0,0 0 0,0 0 0,-1 1 0,1-1 0,3 6 0,1 0 0,-1 0 0,1 1 0,-2 0 0,1 0 0,-2 0 0,1 1 0,-1 0 0,0 0 0,-1 0 0,0 0 0,-1 1 0,0-1 0,-1 1 0,0-1 0,-1 21 0,-2 12 0,-3-1 0,-15 69 0,9-57 0,-3 11 0,4-21 0,-7 64 0,16-98 0,1 1 0,-1 0 0,2 0 0,-1 0 0,2-1 0,-1 1 0,2 0 0,-1-1 0,1 1 0,1-1 0,6 13 0,-9-21-47,0 0 0,0 0 0,0-1 0,0 1 0,1 0 0,-1 0 0,1-1 0,-1 1 0,1-1-1,0 1 1,-1-1 0,1 0 0,0 0 0,0 0 0,0 0 0,0 0 0,0 0 0,0 0 0,0 0 0,0-1 0,0 1 0,0-1-1,0 0 1,1 0 0,-1 1 0,0-1 0,0-1 0,4 1 0,14-6-6779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0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390 0 24575,'-5'0'0,"-9"4"0,-7 6 0,-4 1 0,-2-1 0,-1 2 0,0-1 0,1-3 0,0-2 0,1-3 0,1 3 0,-1 0 0,1-1 0,0-1 0,0-5 0,4-8 0,6-1-8191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0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24575,'3'44'0,"2"-1"0,1-1 0,20 70 0,5 26 0,-26-123 0,-3-29 0,1-6 0,11-61 0,9-39 0,-20 107 0,1 0 0,1 0 0,0 1 0,1 0 0,0 0 0,14-20 0,-15 26 3,1 1 1,0-1-1,0 1 0,0 0 0,1 0 1,-1 1-1,1 0 0,0 0 0,1 1 1,-1 0-1,1 0 0,14-4 0,12 0-111,59-7 0,-30 6-1083,-32 2-5635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28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577 52 24575,'3'-1'0,"1"1"0,-1-1 0,0 1 0,0-1 0,0 0 0,-1 0 0,1-1 0,0 1 0,0-1 0,0 1 0,-1-1 0,1 0 0,-1 0 0,3-2 0,-5 4 0,1-1 0,-1 1 0,1-1 0,-1 1 0,1-1 0,-1 1 0,0-1 0,1 0 0,-1 1 0,0-1 0,1 1 0,-1-1 0,0 0 0,0 1 0,0-1 0,0 0 0,1 1 0,-1-1 0,0 0 0,0 1 0,0-1 0,0 0 0,-1 1 0,1-2 0,-1 1 0,1 0 0,-1 0 0,0 0 0,0 0 0,0 0 0,0 1 0,0-1 0,0 0 0,0 1 0,0-1 0,0 1 0,-1-1 0,1 1 0,0-1 0,0 1 0,0 0 0,-1 0 0,1-1 0,-2 1 0,-12-1 0,0-1 0,-1 2 0,1 0 0,-1 1 0,1 1 0,0 0 0,-22 6 0,-106 40 0,105-33 0,12-6 0,1 1 0,0 2 0,1 0 0,1 2 0,0 0 0,1 2 0,0 0 0,1 2 0,-22 23 0,41-39 0,0 0 0,0 0 0,0 0 0,0 1 0,0-1 0,0 1 0,1-1 0,-1 1 0,1-1 0,0 1 0,0 0 0,0 0 0,0-1 0,0 1 0,0 0 0,1 0 0,-1 0 0,1 0 0,0 0 0,0 0 0,0 0 0,1 0 0,-1 0 0,1 0 0,-1 0 0,1 0 0,0-1 0,0 1 0,0 0 0,0 0 0,1-1 0,-1 1 0,1-1 0,0 1 0,0-1 0,-1 0 0,1 0 0,1 0 0,3 4 0,10 5 0,-1-1 0,2-1 0,-1 0 0,1-1 0,24 8 0,-1 0 0,-21-7 0,134 68 0,-133-66 0,-1 1 0,-1 1 0,0 1 0,-1 1 0,23 24 0,-36-35 0,0 0 0,-1 1 0,0 0 0,0-1 0,0 1 0,0 0 0,-1 0 0,0 1 0,0-1 0,0 0 0,-1 1 0,1-1 0,-1 1 0,-1 0 0,1-1 0,-1 1 0,0 0 0,-1 5 0,0-3 0,-1-1 0,0 0 0,-1 0 0,1 1 0,-1-2 0,-1 1 0,1 0 0,-1-1 0,-1 0 0,1 1 0,-1-2 0,-7 8 0,3-3 0,-1-1 0,-1 0 0,0-1 0,0 0 0,-1-1 0,0 0 0,0-1 0,0 0 0,-1-1 0,0 0 0,0-1 0,0-1 0,-1 0 0,-21 2 0,31-5-72,0 0 1,0-1-1,-1 1 0,1-1 0,0 0 0,0 0 0,0 0 0,0 0 1,0-1-1,0 0 0,1 1 0,-1-2 0,0 1 0,1 0 0,-1-1 1,1 1-1,0-1 0,-3-4 0,-7-8-6754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1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413 552 24575,'-15'-8'0,"-1"0"0,-1 2 0,1 0 0,-1 1 0,0 0 0,-1 2 0,-19-3 0,29 6 0,0 0 0,0 0 0,0 1 0,0 0 0,0 0 0,0 1 0,0 0 0,0 1 0,1 0 0,-1 0 0,1 0 0,-1 1 0,1 0 0,0 0 0,1 1 0,-1 0 0,-8 9 0,2-1 0,2 0 0,0 1 0,0 0 0,1 0 0,1 1 0,1 1 0,0-1 0,1 1 0,-9 29 0,13-37 0,1 0 0,0 1 0,1-1 0,-1 0 0,2 1 0,-1-1 0,1 0 0,0 1 0,1-1 0,0 1 0,0-1 0,1 0 0,0 1 0,0-1 0,1 0 0,0-1 0,1 1 0,0 0 0,0-1 0,0 0 0,1 0 0,7 9 0,-7-12 0,-1-1 0,1 1 0,0-1 0,0 0 0,0 0 0,0-1 0,0 1 0,0-1 0,1 0 0,-1-1 0,1 1 0,0-1 0,-1 0 0,1 0 0,0-1 0,0 0 0,-1 0 0,1 0 0,0-1 0,0 0 0,-1 0 0,1 0 0,8-4 0,-1 1 0,0-1 0,-1 0 0,0-1 0,0 0 0,0-1 0,0-1 0,-1 0 0,19-17 0,-17 11 0,-1-1 0,0-1 0,-1 1 0,-1-2 0,0 1 0,-2-2 0,1 1 0,10-36 0,-2-10 0,12-84 0,-9 39 0,-9 57 0,5-18 0,-3-1 0,4-77 0,-19 113 0,-4 24 0,-6 20 0,4 6 0,1 0 0,1 1 0,0 0 0,1 0 0,1 1 0,0 0 0,0 19 0,-4 11 0,4-30 0,-36 216 0,34-186 0,3 1 0,4 89 0,0-126 0,0-1 0,1 1 0,0-1 0,1 1 0,1-1 0,0 0 0,0 0 0,1 0 0,12 19 0,-15-27 0,1 0 0,-1 0 0,1 0 0,0 0 0,0 0 0,0 0 0,0-1 0,1 0 0,-1 1 0,1-1 0,-1 0 0,1-1 0,0 1 0,0-1 0,-1 0 0,1 0 0,0 0 0,0 0 0,0 0 0,0-1 0,0 0 0,1 0 0,-1 0 0,0 0 0,0-1 0,0 0 0,0 0 0,0 0 0,-1 0 0,1 0 0,4-3 0,49-24-1365,-33 14-5461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3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729 25 24575,'-53'20'0,"0"-14"0,0-2 0,0-2 0,-59-5 0,2 0 0,67 1 0,-53-10 0,52 6 0,-45-1 0,67 3 0,31-2 0,36-6 0,19 11 0,126 13 0,-16 0 0,-129-9 0,0 1 0,56 12 0,-197-13 0,-325-23 0,398 17 0,5 0 0,1 1 0,-1 1 0,1 0 0,-1 1 0,-21 4 0,38-1-30,12 2 103,14 2-1481,2-2-5418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4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578 2 24575,'0'0'0,"1"-1"0,-1 1 0,0 0 0,0 0 0,1 0 0,-1 0 0,0 0 0,0 0 0,1 0 0,-1 0 0,0 0 0,0 0 0,1 0 0,-1 0 0,0 0 0,0 0 0,1 0 0,-1 0 0,0 0 0,0 0 0,1 0 0,-1 0 0,0 0 0,0 0 0,1 0 0,-1 1 0,0-1 0,0 0 0,1 0 0,-1 0 0,0 0 0,0 1 0,0-1 0,0 0 0,1 0 0,-1 0 0,0 1 0,0-1 0,0 0 0,0 0 0,0 1 0,0-1 0,0 0 0,1 0 0,-1 1 0,0-1 0,0 0 0,0 0 0,0 1 0,0-1 0,0 0 0,0 0 0,0 1 0,0-1 0,-1 0 0,1 0 0,0 1 0,0-1 0,0 0 0,0 0 0,0 1 0,0-1 0,0 0 0,-1 1 0,-15 10 0,-14-6 0,0-2 0,-1 0 0,1-2 0,-46-5 0,1 2 0,-223 1 0,463 14 0,-9 0 0,20-14 0,-243-18 0,-124 14 0,30 3 0,142-2 117,16-1-322,11 0-1072,7 0-5549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5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552 73 24575,'-532'0'0,"891"0"0,-422 1 0,-75-3 0,120 1 0,-1-1 0,1-1 0,0-1 0,1 0 0,-25-10 0,39 13-124,0-1 0,-1 0 0,1 0 0,0 0 0,0 0 0,0 0-1,1-1 1,-1 1 0,0-1 0,-2-3 0,-5-10-6702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6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10 24575,'0'-4'0,"-5"-2"0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19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7346 53 24575,'0'-1'0,"1"0"0,-1 0 0,0 0 0,0 0 0,0 0 0,0 0 0,0 0 0,0 0 0,0 0 0,0 0 0,0 1 0,0-1 0,-1 0 0,1 0 0,0 0 0,-1 0 0,1 0 0,0 0 0,-1 1 0,1-1 0,-1 0 0,1 0 0,-1 1 0,0-1 0,1 0 0,-1 1 0,0-1 0,1 0 0,-3 0 0,2 1 0,0 1 0,0 0 0,0-1 0,1 1 0,-1 0 0,0 0 0,0 0 0,0 0 0,1 0 0,-1-1 0,1 1 0,-1 0 0,0 1 0,1-1 0,0 0 0,-1 0 0,1 0 0,0 0 0,-1 0 0,1 0 0,0 0 0,0 0 0,0 1 0,0 0 0,-3 235 0,4-219 0,-2-325 0,1 640 0,14-489 0,-1 7 0,-9 128 0,3 35 0,4 34 0,-7 19 0,-7 128 0,-21-38 0,14-107 0,3-1 0,-3 72 0,10-88 0,-2-1 0,-2 1 0,-1-1 0,-1 0 0,-2 0 0,-19 49 0,19-64 0,-1 0 0,-1 0 0,0-1 0,-1 0 0,-1 0 0,0-2 0,-1 1 0,-23 18 0,-15 8 0,-66 41 0,30-23 0,19-12 0,-3-4 0,-102 47 0,-164 51 0,197-85 0,-146 47 0,227-87 0,0-2 0,-122 11 0,126-21 0,-203 3 0,159-12 0,-245-26 0,130 1 0,129 21 0,0-4 0,1-4 0,-115-38 0,-213-117 0,314 124 0,2-5 0,-95-69 0,138 80 0,1-3 0,3-2 0,2-2 0,-77-103 0,82 92 0,26 36 0,0 1 0,-2 0 0,0 2 0,-1 0 0,-31-25 0,12 16 0,-1 2 0,-1 2 0,-2 2 0,-1 1 0,-66-25 0,-1 14 0,-2 5 0,-1 5 0,-1 5 0,-1 4 0,0 6 0,-213 10 0,188 11 0,-70 1 0,-27 3 0,139-7 0,-4 2 0,-109 4 0,115-18 0,-134 5 0,182 9 0,42-9 0,-1 0 0,1 0 0,-1 0 0,0-1 0,0 0 0,0 0 0,0-1 0,0 0 0,0 0 0,0-1 0,-10-1 0,16 1-29,0 1-1,1-1 0,-1 1 1,0-1-1,1 1 0,-1-1 0,1 1 1,-1-1-1,1 0 0,-1 1 1,1-1-1,-1 0 0,1 0 1,0 1-1,-1-1 0,1 0 1,0 0-1,-1 1 0,1-1 1,0 0-1,0 0 0,0 0 1,0 0-1,0 1 0,0-1 1,0 0-1,0 0 0,0 0 1,0 1-1,1-1 0,-1 0 0,0 0 1,1 0-1,-1 1 0,0-1 1,1 0-1,-1 1 0,1-1 1,-1 0-1,1 1 0,-1-1 1,1 0-1,-1 1 0,1-1 1,0 0-1,11-12-6796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21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306 124 24575,'1'-3'0,"1"0"0,-1 0 0,1 0 0,-1 0 0,0 0 0,0-1 0,-1 1 0,1 0 0,-1-1 0,1 1 0,-1 0 0,0-1 0,0 1 0,-1-1 0,1 1 0,-1 0 0,1-1 0,-1 1 0,0 0 0,0 0 0,-1 0 0,1 0 0,-1 0 0,1 0 0,-1 0 0,0 0 0,0 0 0,0 1 0,-1-1 0,-4-3 0,3 3 0,1 0 0,-1 1 0,0 0 0,0-1 0,-1 2 0,1-1 0,0 0 0,0 1 0,-1 0 0,1 0 0,-1 0 0,1 0 0,-1 1 0,0 0 0,1 0 0,-1 0 0,1 1 0,-1-1 0,1 1 0,-1 0 0,1 0 0,-7 3 0,-2 2 0,1 0 0,-1 0 0,1 1 0,0 1 0,1 0 0,0 1 0,0 0 0,1 0 0,0 1 0,1 1 0,0-1 0,-10 17 0,15-20 0,0 0 0,0 1 0,1 0 0,0 0 0,0-1 0,1 2 0,0-1 0,0 0 0,1 0 0,0 1 0,1-1 0,-1 0 0,2 1 0,-1-1 0,1 0 0,1 1 0,-1-1 0,1 0 0,1 0 0,-1 0 0,9 15 0,-7-15 0,1 1 0,0-1 0,1 0 0,0 0 0,0-1 0,0 0 0,1 0 0,0 0 0,1-1 0,-1 0 0,1 0 0,1-1 0,-1 0 0,1-1 0,-1 1 0,1-2 0,1 1 0,-1-1 0,0-1 0,19 3 0,-16-4 0,1 0 0,-1-1 0,1 0 0,-1-1 0,1-1 0,-1 0 0,0 0 0,1-1 0,-1-1 0,-1 0 0,1-1 0,-1 0 0,1 0 0,-2-2 0,20-12 0,-29 18 0,1 0 0,0 0 0,-1 0 0,1-1 0,-1 1 0,1 0 0,-1-1 0,0 1 0,1-1 0,-1 1 0,0-1 0,0 1 0,0-1 0,0 0 0,0 0 0,-1 0 0,1 1 0,0-1 0,-1 0 0,0 0 0,1 0 0,-1-3 0,0 3 0,-1 0 0,0 0 0,0 1 0,0-1 0,0 0 0,0 1 0,0-1 0,0 1 0,0 0 0,-1-1 0,1 1 0,-1 0 0,1 0 0,-1 0 0,1 0 0,-1 0 0,0 0 0,-2-1 0,-10-4 0,0 2 0,0 0 0,-1 0 0,-23-2 0,4 2 0,28 4 0,23 0 0,-6 0 0,21-1 0,29 1 0,-57 0 0,0 0 0,-1 1 0,1-1 0,0 1 0,-1 0 0,1 0 0,-1 0 0,1 0 0,-1 1 0,0 0 0,0-1 0,5 5 0,-7-4 6,1 0-1,-1 0 1,0 0 0,0 1-1,0-1 1,0 1-1,-1-1 1,1 0-1,-1 1 1,1-1-1,-1 1 1,0 0 0,0-1-1,0 1 1,0-1-1,0 1 1,-1-1-1,1 1 1,-1-1 0,0 1-1,0-1 1,0 0-1,-2 5 1,2-4-121,0 0-1,0 0 1,0 0 0,0 1-1,0-1 1,1 0 0,0 1-1,-1-1 1,1 0 0,1 1 0,-1-1-1,1 6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22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13 391 24575,'-1'0'0,"0"-1"0,0 1 0,0-1 0,0 0 0,1 1 0,-1-1 0,0 0 0,1 0 0,-1 1 0,1-1 0,-1 0 0,1 0 0,-1 0 0,1 0 0,-1 0 0,1 1 0,0-1 0,-1 0 0,1 0 0,0 0 0,0 0 0,0 0 0,0 0 0,0 0 0,0 0 0,0 0 0,0 0 0,0 0 0,0 0 0,1 0 0,-1 0 0,0 0 0,1 0 0,0-1 0,9-40 0,-10 41 0,18-66 0,14-94 0,-31 156 0,-1 0 0,1 0 0,0 0 0,1 0 0,-1 0 0,1 0 0,0 1 0,4-8 0,-3 17 0,-1-1 0,1 1 0,-1 0 0,0 0 0,0 0 0,0 0 0,1 6 0,17 100 0,-9-38 0,-3-23 0,-4-23 0,14 51 0,-18-77 0,0 0 0,0-1 0,0 1 0,0 0 0,0 0 0,1-1 0,-1 1 0,0 0 0,1 0 0,-1-1 0,0 1 0,1 0 0,-1-1 0,1 1 0,-1-1 0,1 1 0,-1 0 0,1-1 0,0 1 0,-1-1 0,1 1 0,-1-1 0,1 0 0,0 1 0,0-1 0,-1 0 0,1 1 0,0-1 0,-1 0 0,1 0 0,1 0 0,0 0 0,-1-1 0,1 1 0,-1-1 0,1 0 0,-1 0 0,0 0 0,0 0 0,1 0 0,-1 0 0,0 0 0,0 0 0,0-1 0,0 1 0,1-2 0,25-50 0,17-91 0,21-54 0,-57 183-1365,1 2-5461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23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20 24575,'14'-12'0,"-6"13"0,-8 2 0,1-1 0,-1 1 0,0-1 0,0 1 0,0-1 0,0 1 0,0 0 0,0-1 0,-1 1 0,1-1 0,-2 3 0,-86 379 0,86-371 0,-4 13 0,5-26 0,0-15 0,2-6 0,2 0 0,0 0 0,1 0 0,1 1 0,11-30 0,2 2 0,29-50 0,-38 79 0,0 2 0,2-1 0,0 1 0,1 1 0,15-16 0,-25 29 0,1 0 0,0 1 0,-1-1 0,1 1 0,0 0 0,1-1 0,-1 2 0,0-1 0,1 0 0,-1 1 0,1-1 0,-1 1 0,1 0 0,-1 0 0,1 0 0,0 1 0,0-1 0,-1 1 0,1 0 0,0 0 0,0 0 0,-1 1 0,1-1 0,0 1 0,-1 0 0,1 0 0,0 0 0,-1 1 0,1-1 0,-1 1 0,0 0 0,0 0 0,1 0 0,3 4 0,4 3 0,-1 0 0,0 0 0,-1 1 0,1 1 0,-2 0 0,0 0 0,0 1 0,-1 0 0,0 0 0,-1 0 0,-1 1 0,0 0 0,4 18 0,-6-20 0,0 0 0,-2 0 0,1 1 0,-1 0 0,-1-1 0,0 1 0,0-1 0,-1 1 0,-1-1 0,0 1 0,-1-1 0,0 0 0,0 0 0,-1 0 0,-1 0 0,-6 11 0,3-10 12,0-1 0,-1 0 0,0-1 0,-1 1 0,0-2 0,-1 1 0,0-2 0,0 1 0,-23 11 0,27-16-95,0 0 1,-1 0-1,1-1 1,-1 0-1,0-1 1,0 0-1,0 0 1,0 0-1,-1-1 1,1-1-1,0 1 1,-1-1-1,1-1 1,0 1-1,0-1 1,-1-1-1,-13-4 1,3-3-6744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27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6755 864 24575,'-56'0'0,"-20"1"0,-150-17 0,77-12 0,2-6 0,-197-72 0,278 79 0,2-3 0,-84-52 0,-109-91 0,-73-43 0,299 200 0,0 2 0,-1 0 0,-1 3 0,1 1 0,-2 1 0,1 1 0,-59-4 0,-385-13 0,287 12 0,18 0 0,-1213 11 0,675 5 0,540-5 0,-187 4 0,231 11 0,-49 0 0,-381-14 0,517 0 0,-43-8 0,49 4 0,-66-1 0,96 5 20,12-2-306,-3 1-813,9-5-5727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28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221 179 24575,'-1'0'0,"1"1"0,-1-1 0,0 1 0,0-1 0,0 1 0,1 0 0,-1-1 0,0 1 0,1 0 0,-1 0 0,1-1 0,-1 1 0,1 0 0,-1 0 0,1 0 0,0 0 0,-1 0 0,1 0 0,0-1 0,0 1 0,-1 0 0,1 0 0,0 0 0,0 0 0,0 0 0,0 0 0,0 0 0,1 0 0,-1 0 0,0 0 0,0 0 0,1 0 0,-1 0 0,0 0 0,1-1 0,-1 1 0,1 0 0,-1 0 0,1 0 0,-1-1 0,1 1 0,0 0 0,-1 0 0,1-1 0,0 1 0,0-1 0,-1 1 0,1-1 0,0 1 0,0-1 0,0 1 0,0-1 0,0 0 0,-1 1 0,1-1 0,0 0 0,0 0 0,2 0 0,3 2 0,1 0 0,-1-1 0,1 0 0,0 0 0,0-1 0,-1 0 0,9-1 0,-4-1 0,-1-1 0,1 0 0,-1-1 0,0 0 0,0 0 0,0-1 0,0-1 0,-1 1 0,0-2 0,9-7 0,-15 12 0,-1 0 0,1 0 0,-1 0 0,0 0 0,0 0 0,0 0 0,0-1 0,-1 1 0,1-1 0,0 1 0,-1-1 0,0 0 0,0 0 0,0 0 0,0 1 0,0-1 0,0 0 0,-1 0 0,1 0 0,-1 0 0,0 0 0,0 0 0,0 0 0,-1 0 0,1 0 0,0 0 0,-1 0 0,0 0 0,0 0 0,0 0 0,0 0 0,0 1 0,-1-1 0,1 0 0,-1 1 0,0-1 0,1 1 0,-1 0 0,0-1 0,-4-2 0,0-1 0,0 1 0,0 0 0,0 0 0,-1 0 0,0 1 0,0 0 0,0 0 0,0 1 0,-1-1 0,1 2 0,-1-1 0,0 1 0,0 0 0,0 1 0,0 0 0,0 0 0,0 1 0,0 0 0,0 0 0,-13 3 0,11-1 0,0 0 0,0 2 0,0-1 0,1 1 0,-1 0 0,1 1 0,0 0 0,0 1 0,0 0 0,1 0 0,0 1 0,0 0 0,1 0 0,0 1 0,-10 14 0,3-2 0,2 1 0,0 0 0,1 1 0,1 0 0,1 0 0,2 1 0,0 1 0,-7 44 0,13-58 0,0 0 0,0 0 0,2 0 0,-1 0 0,1 0 0,0-1 0,1 1 0,1 0 0,-1-1 0,8 17 0,-7-20 0,0 0 0,1 0 0,0-1 0,0 1 0,1-1 0,-1 0 0,1 0 0,0-1 0,1 1 0,-1-1 0,1 0 0,0 0 0,0-1 0,0 0 0,0 0 0,0 0 0,7 1 0,1 0 8,0-1 0,0-1 0,0 0 0,0-1 0,0 0 0,0-1 0,0 0 0,0-1 0,0-1 0,0-1 0,-1 0 0,1 0 0,-1-1 0,17-8 0,-1-1-256,0-2 1,-1-1-1,-1-1 1,0-1-1,26-24 1,-36 28-6579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2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7088 554 24575,'-24'0'0,"-17"0"0,0 1 0,-45 8 0,68-8 0,0 0 0,-1-1 0,1 0 0,-25-5 0,-21-1 0,3 1 0,-80-16 0,79 11 0,-77-5 0,42 12 0,-167-9 0,-334-55 0,6-43 0,542 95 0,0-1 0,2-3 0,-70-37 0,83 37 0,0 2 0,-1 2 0,-1 2 0,0 0 0,-1 3 0,-46-7 0,-605-59 0,582 67 0,-194-8 0,-1419 18 0,1692 1 0,-1 0 0,-27 8 0,27-5 0,-54 3 0,56-8 0,-19 0 0,-1 2 0,-60 10 0,-20 2 0,23-3 0,44-5 0,-1-3 0,-66-4 0,-73 3 0,117 11 0,62-9 0,1 0 0,-1-1 0,0-2 0,-38-1 0,42-5 116,16 5-153,1-1 0,0 1 0,-1 0 0,1-1 0,0 1 0,0 0 0,0-1 0,-1 1 0,1 0 0,0-1 0,0 1 0,0 0 0,0-1 0,0 1 0,0-1 0,-1 1 0,1 0 0,0-1 0,0 1 0,0-1 0,0 1-1,1 0 1,-1-1 0,0 1 0,0-1 0,0 1 0,0 0 0,0-1 0,0 1 0,1 0 0,-1-1 0,0 1 0,0-1 0,0 1 0,1 0 0,-1 0 0,0-1 0,1 1 0,-1-1 0,10-9-6789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3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94 180 24575,'-31'-46'0,"28"41"0,1-1 0,-2 1 0,1 0 0,0 0 0,-1 0 0,0 0 0,0 1 0,-1-1 0,1 1 0,-10-6 0,14 10 0,-1 0 0,1 0 0,0 0 0,-1 0 0,1 0 0,-1 0 0,1 0 0,-1 0 0,1 0 0,-1 0 0,1 0 0,-1 1 0,1-1 0,0 0 0,-1 0 0,1 1 0,-1-1 0,1 0 0,0 0 0,-1 1 0,1-1 0,0 0 0,-1 1 0,1-1 0,0 0 0,-1 1 0,1-1 0,0 1 0,0-1 0,0 1 0,-1-1 0,1 0 0,0 1 0,0-1 0,0 1 0,0-1 0,0 1 0,0-1 0,0 1 0,0-1 0,0 1 0,0-1 0,0 1 0,0-1 0,0 0 0,0 1 0,0-1 0,1 1 0,-1 0 0,3 34 0,-2-28 0,12 70 0,24 84 0,1 3 0,-32-144 0,5 16 0,-11-35 0,1 0 0,-1 0 0,0 0 0,0 1 0,1-1 0,-1 0 0,0 0 0,0 0 0,0 1 0,-1-1 0,1 0 0,0 0 0,0 0 0,0 0 0,-1 0 0,1 1 0,-1-1 0,1 0 0,-1 0 0,1 0 0,-2 1 0,1-2 0,0 0 0,0 0 0,0 1 0,0-2 0,0 1 0,0 0 0,0 0 0,0 0 0,0 0 0,0-1 0,0 1 0,0 0 0,0-1 0,0 1 0,0-1 0,0 1 0,0-1 0,0 1 0,1-1 0,-1 0 0,0 1 0,0-1 0,1 0 0,-1 0 0,0 1 0,1-1 0,-1 0 0,1 0 0,-1 0 0,1 0 0,-1 0 0,1 0 0,0 0 0,-1-1 0,-17-35 0,12 16 0,1 0 0,0 0 0,1 0 0,1 0 0,2-1 0,0 1 0,3-35 0,3 7 0,1 1 0,18-60 0,-21 93 0,1 0 0,1 1 0,0 0 0,14-26 0,-17 36 0,1 0 0,0 1 0,0-1 0,0 0 0,1 1 0,-1 0 0,1-1 0,0 2 0,0-1 0,0 0 0,0 1 0,0 0 0,1-1 0,-1 2 0,1-1 0,-1 0 0,1 1 0,0 0 0,6 0 0,-4 0 0,1 0 0,0 1 0,0 1 0,-1-1 0,1 1 0,0 0 0,-1 1 0,1 0 0,-1 0 0,0 1 0,0-1 0,0 2 0,11 5 0,-8-2 0,0 0 0,0 1 0,-1 0 0,0 0 0,-1 1 0,1 0 0,-2 1 0,10 13 0,-10-12 0,0 1 0,-1-1 0,0 1 0,-1 0 0,0 1 0,-1-1 0,0 1 0,-1 0 0,-1 0 0,0 0 0,-1 0 0,0 1 0,-1-1 0,0 0 0,-1 0 0,-1 0 0,-2 14 0,-1-16 0,0 1 0,0-1 0,-1 0 0,-1-1 0,1 1 0,-2-1 0,1-1 0,-2 1 0,1-1 0,-1-1 0,-17 13 0,10-8 0,-2-2 0,1 0 0,-1-1 0,-1 0 0,0-2 0,-23 8 0,2-10 120,39-6-185,-1 0 1,0-1-1,1 1 1,-1 0-1,1-1 1,-1 1-1,1-1 0,-1 0 1,1 1-1,0-1 1,-1 0-1,1 0 1,0 0-1,-1 0 0,1 0 1,0 0-1,0 0 1,0 0-1,0-1 1,0 1-1,0 0 1,-1-3-1,-4-11-6761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4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 24575,'0'-4'0,"0"-6"0,0-5 0,4 3 0,2 9 0,0 9 0,-2 8 0,-1 6 0,-1 3 0,-1 3 0,0 0 0,-1 1 0,-5 0 0,3-1 0,7-8 0,1-8-8191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5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16 24575,'0'-4'0,"-5"-2"0,4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5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52 24575,'0'0'0,"0"-1"0,0 1 0,0 0 0,0 0 0,0-1 0,0 1 0,0 0 0,0-1 0,0 1 0,0 0 0,0 0 0,0-1 0,0 1 0,0 0 0,0-1 0,0 1 0,0 0 0,0 0 0,0-1 0,0 1 0,-1 0 0,1 0 0,0-1 0,0 1 0,0 0 0,0 0 0,-1-1 0,1 1 0,0 0 0,0 0 0,-1 0 0,1-1 0,0 1 0,0 0 0,-1 0 0,1 0 0,0 0 0,0 0 0,-1 0 0,1 0 0,0 0 0,-1 0 0,1 0 0,0 0 0,0-1 0,-1 2 0,1-1 0,0 0 0,-1 0 0,1 0 0,0 0 0,-1 0 0,0 1 0,1-1 0,-1 1 0,1-1 0,-1 1 0,1-1 0,-1 1 0,1-1 0,0 1 0,-1-1 0,1 1 0,0 0 0,-1-1 0,1 1 0,0 0 0,0-1 0,0 1 0,-1 0 0,1-1 0,0 1 0,0 0 0,0 0 0,0-1 0,0 2 0,20 116 0,-12-87 0,-3 1 0,4 57 0,-13-69 0,-3-35 0,-5-36 0,12 39 8,1 1-1,1-1 1,0 1-1,0 0 1,1 0-1,0 0 1,1 0-1,1 1 1,0-1-1,0 1 1,0 0-1,2 0 1,-1 1-1,1 0 1,12-13-1,-9 12-121,0 0 0,1 1-1,0 0 1,0 1 0,1 0 0,0 1-1,1 0 1,-1 1 0,1 0 0,0 1-1,1 0 1,15-3 0,-7 5-6712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6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7032 47 24575,'-10'1'0,"-1"0"0,0 1 0,0 0 0,-10 4 0,-39 6 0,-367-9 0,218-5 0,-49-11 0,15 1 0,-107-1 0,-30-1 0,62 3 0,151 2 0,-192 15 0,32 6 0,139-7 0,6 7 0,-71 1 0,-315 5 0,-16-9 0,339-12 0,131 1 0,-124 5 0,200 3 0,30-4 0,1 0 0,0-1 0,-1 0 0,0 0 0,1-1 0,-13-1 0,-229-32 0,222 31 0,0 1 0,0 2 0,0 0 0,-43 9 0,30-5 0,-44 2 0,53-5 0,-50 9 0,50-6 0,-52 3 0,41-8 0,1 2 0,-52 9 0,44-3 0,0-4 0,-1-1 0,1-2 0,-56-7 0,-35-19 0,184 5-1365,-19 10-5461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7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82 154 24575,'0'0'0,"0"1"0,0 0 0,1 0 0,-1 0 0,0-1 0,1 1 0,-1 0 0,1 0 0,-1-1 0,1 1 0,-1 0 0,1-1 0,-1 1 0,1 0 0,0-1 0,-1 1 0,1-1 0,0 1 0,0-1 0,-1 0 0,1 1 0,0-1 0,0 1 0,-1-1 0,1 0 0,0 0 0,0 0 0,0 0 0,0 1 0,0-1 0,-1 0 0,1 0 0,0 0 0,0-1 0,1 1 0,39-5 0,-33 4 0,15-3 0,0 0 0,0-2 0,-1-1 0,0 0 0,0-2 0,28-15 0,-48 23 0,1 0 0,-1-1 0,0 1 0,1-1 0,-1 1 0,0-1 0,0 0 0,0 0 0,-1 0 0,1 0 0,0 0 0,-1-1 0,1 1 0,-1 0 0,2-4 0,-3 5 0,0-1 0,0 1 0,1-1 0,-1 1 0,0 0 0,0-1 0,0 1 0,-1-1 0,1 1 0,0-1 0,-1 1 0,1-1 0,0 1 0,-1 0 0,0-1 0,1 1 0,-1 0 0,0 0 0,0-1 0,-1-1 0,-2 0 0,0-1 0,0 1 0,0 0 0,0 0 0,0 0 0,-1 0 0,0 1 0,1-1 0,-1 1 0,0 1 0,0-1 0,0 1 0,0 0 0,-7-1 0,0 1 0,-1 1 0,0 0 0,0 0 0,0 2 0,1 0 0,-1 0 0,1 1 0,-1 0 0,1 1 0,0 1 0,0 0 0,1 1 0,0 0 0,0 0 0,0 1 0,0 1 0,1 0 0,1 0 0,-1 1 0,1 0 0,-14 20 0,20-25 0,0 0 0,1 1 0,-1-1 0,1 1 0,0 0 0,1 0 0,-1 0 0,1 0 0,0 0 0,0 0 0,0 0 0,1 0 0,0 0 0,0 0 0,0 1 0,0-1 0,2 7 0,1-5 0,-1 0 0,1-1 0,0 1 0,0 0 0,1-1 0,-1 0 0,1 0 0,1 0 0,-1-1 0,1 1 0,7 5 0,-1-1 0,0-1 0,1-1 0,0 0 0,0-1 0,1 0 0,-1 0 0,1-2 0,1 0 0,-1 0 0,1-1 0,0-1 0,15 2 0,-7-4-105,0-1 0,0-1 0,0 0 0,0-2 0,0-1 0,0-1 0,-1-1 0,0 0 0,0-2 0,0 0 0,-1-2 0,24-14 0,-22 11-6721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8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74 24575,'-1'-2'0,"0"0"0,0-1 0,-1 1 0,1 1 0,-1-1 0,1 0 0,-1 0 0,0 0 0,0 1 0,0-1 0,0 1 0,0 0 0,0-1 0,0 1 0,0 0 0,0 0 0,-1 1 0,1-1 0,0 0 0,-1 1 0,1-1 0,0 1 0,-1 0 0,1 0 0,-1 0 0,1 0 0,0 0 0,-5 1 0,6 0 0,0 1 0,0 0 0,0-1 0,0 1 0,0 0 0,1-1 0,-1 1 0,0 0 0,1 0 0,0 0 0,-1 0 0,1 0 0,0 0 0,0-1 0,0 1 0,0 0 0,1 3 0,7 40 0,-4-24 0,1 32 0,-1 91 0,-4-148 0,1-45 0,8-57 0,-7 91 0,1 1 0,0 0 0,0 0 0,2 0 0,0 1 0,0-1 0,1 1 0,1 0 0,13-19 0,-19 30 0,1 0 0,-1 0 0,1 0 0,-1 0 0,1 1 0,0-1 0,0 1 0,0-1 0,0 1 0,0-1 0,0 1 0,0 0 0,1 0 0,-1 0 0,0 0 0,0 1 0,1-1 0,-1 0 0,1 1 0,-1 0 0,1 0 0,-1-1 0,1 2 0,-1-1 0,0 0 0,1 0 0,-1 1 0,1-1 0,-1 1 0,0 0 0,1 0 0,-1 0 0,0 0 0,0 0 0,0 0 0,1 0 0,1 3 0,1 0 0,-1 0 0,0 0 0,0 0 0,0 0 0,-1 1 0,0-1 0,0 1 0,0 0 0,0 0 0,-1 0 0,1 0 0,-1 1 0,-1-1 0,1 1 0,0 8 0,1 22 0,6 43 0,-8-73 0,0 0 0,1-1 0,0 0 0,0 1 0,0-1 0,0 0 0,1 0 0,0 0 0,0 0 0,0-1 0,5 5 0,-7-8-35,0 0-1,1 0 0,-1 0 1,0 0-1,1-1 1,-1 1-1,1-1 0,-1 1 1,1-1-1,-1 0 1,1 1-1,-1-1 0,1 0 1,-1 0-1,1 0 1,-1 0-1,1 0 0,-1-1 1,1 1-1,-1 0 1,1-1-1,-1 1 0,1-1 1,-1 1-1,1-1 1,-1 0-1,0 1 0,1-1 1,-1 0-1,0 0 1,0 0-1,0 0 0,2-2 1,-2 3-120,11-9-6671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39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 50 24575,'0'-2'0,"-1"0"0,1 0 0,-1-1 0,0 1 0,0 0 0,0 0 0,0 0 0,0 0 0,0 0 0,-1 0 0,1 0 0,-1 1 0,1-1 0,-1 0 0,0 1 0,0-1 0,1 1 0,-1-1 0,0 1 0,0 0 0,0 0 0,-1 0 0,1 0 0,0 0 0,0 1 0,0-1 0,-1 1 0,-4-1 0,0-1 0,-1 1 0,1 0 0,-1 0 0,1 1 0,-1 0 0,1 0 0,-14 3 0,14-1 0,0 1 0,0 1 0,0-1 0,0 1 0,1 0 0,-1 1 0,1-1 0,0 1 0,0 1 0,1-1 0,-1 1 0,1 0 0,1 0 0,-1 0 0,1 1 0,0 0 0,1 0 0,-5 11 0,5-13 0,1 0 0,0 0 0,1 0 0,-1 0 0,1 0 0,0 1 0,0-1 0,1 0 0,0 1 0,0-1 0,0 1 0,0-1 0,1 0 0,0 1 0,0-1 0,0 0 0,1 0 0,0 1 0,0-1 0,0-1 0,1 1 0,-1 0 0,1 0 0,0-1 0,0 0 0,1 1 0,5 4 0,-7-7 0,0 0 0,1-1 0,-1 1 0,0-1 0,1 1 0,0-1 0,-1 0 0,1 0 0,0 0 0,0 0 0,-1 0 0,1 0 0,0-1 0,0 0 0,0 1 0,0-1 0,0 0 0,0-1 0,0 1 0,3-1 0,0-1 0,-1 0 0,0 0 0,0 0 0,0-1 0,0 1 0,0-1 0,0 0 0,-1-1 0,1 1 0,3-6 0,2-1 0,0-1 0,-1 0 0,-1 0 0,0-1 0,0 0 0,-1-1 0,9-22 0,-9 1 0,-8 27 0,-5 23 0,4-9 0,0 1 0,1 0 0,-1 0 0,2 0 0,-1 1 0,1-1 0,0 0 0,1 0 0,-1 0 0,2 0 0,2 12 0,-3-17 0,1 0 0,-1-1 0,0 1 0,1 0 0,-1-1 0,1 1 0,0-1 0,0 0 0,0 1 0,0-1 0,1 0 0,-1 0 0,0 0 0,1-1 0,-1 1 0,1 0 0,0-1 0,0 0 0,-1 0 0,1 0 0,0 0 0,0 0 0,0 0 0,0-1 0,0 1 0,0-1 0,0 0 0,0 0 0,0 0 0,0 0 0,0-1 0,0 1 0,4-2 0,-1 1-227,1-1-1,-1 1 1,-1-1-1,1 0 1,10-6-1,1-3-6598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40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51 24575,'0'-3'0,"-1"0"0,1 0 0,-1 0 0,0 0 0,0 0 0,0 0 0,0 0 0,0 1 0,-1-1 0,1 0 0,-1 1 0,0-1 0,0 1 0,-2-3 0,3 4 0,1 1 0,-1-1 0,1 1 0,-1-1 0,1 1 0,-1-1 0,0 1 0,1 0 0,-1-1 0,1 1 0,-1 0 0,0 0 0,1 0 0,-1-1 0,0 1 0,1 0 0,-1 0 0,0 0 0,1 0 0,-1 0 0,0 0 0,1 0 0,-1 0 0,-1 1 0,1-1 0,0 1 0,0 0 0,1 0 0,-1 0 0,0 0 0,0 0 0,1 0 0,-1 0 0,0 0 0,1 0 0,-1 0 0,1 0 0,-1 1 0,1-1 0,0 0 0,-1 0 0,1 0 0,0 1 0,0 0 0,-5 44 0,2 1 0,6 84 0,0-30 0,-3-10 0,0-54 0,0-30 0,0-10 0,0-6 0,1-1 0,1 0 0,0 1 0,0 0 0,1 0 0,0-1 0,0 1 0,1 1 0,0-1 0,11-15 0,-14 21 0,1 0 0,0 1 0,0-1 0,0 1 0,0 0 0,0-1 0,0 1 0,1 0 0,-1 0 0,1 0 0,-1 0 0,1 1 0,0-1 0,0 1 0,0 0 0,-1 0 0,1 0 0,1 0 0,-1 0 0,0 0 0,0 1 0,0 0 0,0-1 0,0 1 0,0 0 0,1 1 0,-1-1 0,0 0 0,0 1 0,0 0 0,0 0 0,0 0 0,0 0 0,0 0 0,0 1 0,4 2 0,-5-2 0,1-1 0,-1 1 0,0-1 0,0 1 0,0 0 0,0 0 0,0 0 0,0 0 0,-1 0 0,1 1 0,-1-1 0,1 0 0,-1 1 0,0-1 0,0 1 0,0-1 0,0 1 0,-1 0 0,2 4 0,-2-2 0,0-1 0,-1 1 0,1-1 0,-1 1 0,0 0 0,0-1 0,0 1 0,0-1 0,-1 0 0,-4 8 0,0 0 0,-2-1 0,1 0 0,-1 0 0,-1-1 0,0 0 0,0-1 0,-14 11 0,17-15 15,-1 0 0,1-1 0,-1 0 0,0 0 0,0-1 0,-1 0 0,-11 4 0,17-6-74,-1-1-1,0 1 1,1-1-1,-1 0 1,0 0 0,1 0-1,-1 0 1,0 0-1,0 0 1,1-1 0,-1 1-1,0-1 1,1 0-1,-1 0 1,1 0 0,-1 0-1,1 0 1,0-1-1,-1 1 1,1-1 0,0 0-1,0 1 1,0-1-1,-4-4 1,-6-10-6767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2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40 24575,'-4'3'0,"-1"1"0,1 0 0,0 1 0,0-1 0,1 1 0,-1 0 0,1-1 0,0 1 0,1 1 0,-1-1 0,1 0 0,0 1 0,0-1 0,0 1 0,1 0 0,0-1 0,0 10 0,-1 142 0,4-94 0,2-85 0,0 0 0,2 1 0,1 0 0,16-36 0,-3 7 0,-12 27 0,22-51 0,-27 67 0,0 1 0,0 0 0,1 0 0,0 1 0,0-1 0,0 1 0,1-1 0,8-6 0,-12 11 0,1 0 0,-1 0 0,0 0 0,0 1 0,0-1 0,1 0 0,-1 1 0,0-1 0,1 1 0,-1 0 0,1-1 0,-1 1 0,0 0 0,1 0 0,-1 0 0,1 0 0,-1 0 0,0 0 0,1 0 0,-1 1 0,1-1 0,-1 0 0,0 1 0,3 0 0,-1 1 0,0 0 0,0 0 0,-1 0 0,1 0 0,0 1 0,-1-1 0,0 1 0,1 0 0,2 5 0,2 3 0,-2-1 0,1 1 0,-1 1 0,6 21 0,-10-23 0,0-1 0,0 1 0,-1 0 0,0 0 0,-1 0 0,-2 13 0,-1 43 0,4-63 0,1 1 0,-1 0 0,1 0 0,0 0 0,0 0 0,0-1 0,1 1 0,-1 0 0,1-1 0,0 1 0,0-1 0,0 0 0,1 0 0,2 3 0,-4-4-85,0-1 0,1 0-1,-1 0 1,0 0 0,1 0-1,-1 0 1,1 0 0,0 0-1,-1-1 1,1 1 0,0-1-1,-1 1 1,1-1 0,0 1-1,2-1 1,10 0-6741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8:41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30 529 24575,'3'-76'0,"24"-136"0,-20 177 0,-2 11 0,-1-1 0,0 0 0,-2 0 0,-1 0 0,-4-48 0,3 72 0,1 1 0,-1 0 0,0 0 0,0-1 0,0 1 0,0 0 0,0 0 0,0-1 0,0 1 0,0 0 0,0 0 0,0-1 0,0 1 0,-1 0 0,1-1 0,0 1 0,0 0 0,0 0 0,0-1 0,0 1 0,0 0 0,0 0 0,-1 0 0,1-1 0,0 1 0,0 0 0,0 0 0,-1 0 0,1-1 0,0 1 0,0 0 0,-1 0 0,1 0 0,0 0 0,0 0 0,-1 0 0,1 0 0,0-1 0,0 1 0,-1 0 0,1 0 0,0 0 0,0 0 0,-1 0 0,1 0 0,0 0 0,-1 1 0,-9 12 0,-6 23 0,5-6 0,2 0 0,1 0 0,2 1 0,1 0 0,-2 40 0,7-56 0,0-1 0,1 0 0,1 1 0,0-1 0,1 0 0,5 14 0,-5-20 0,0-1 0,0 1 0,1-1 0,0 0 0,0 0 0,1 0 0,0 0 0,0-1 0,0 0 0,1 0 0,9 7 0,-11-11 0,0 0 0,-1 0 0,1 0 0,0 0 0,0-1 0,0 0 0,0 0 0,0 0 0,0 0 0,0 0 0,1-1 0,-1 0 0,0 0 0,0 0 0,0-1 0,0 1 0,1-1 0,-1 0 0,0 0 0,0 0 0,0-1 0,4-1 0,-4 1 0,1 0 0,-1 1 0,1-1 0,0 1 0,0 0 0,-1 1 0,1-1 0,0 1 0,0 0 0,0 0 0,0 1 0,0-1 0,-1 1 0,1 0 0,6 2 0,-3 0 0,0 0 0,0 0 0,1-1 0,-1 0 0,0-1 0,1 0 0,-1 0 0,1-1 0,0 0 0,-1 0 0,1-1 0,-1 0 0,1-1 0,10-3 0,-13 3 0,1 0 0,-1-1 0,1 0 0,-1 0 0,0 0 0,0-1 0,0 0 0,-1 0 0,1 0 0,-1-1 0,0 0 0,0 0 0,-1 0 0,1 0 0,-1-1 0,-1 0 0,1 0 0,4-9 0,-7 12 0,0-1 0,0 0 0,-1 1 0,1-1 0,-1 0 0,1 0 0,-1 1 0,0-1 0,-1 0 0,1 0 0,-1 0 0,1 1 0,-1-1 0,0 0 0,0 1 0,-1-1 0,1 1 0,-1-1 0,0 1 0,0 0 0,0 0 0,0 0 0,-1 0 0,1 0 0,-1 0 0,1 0 0,-1 1 0,-5-4 0,4 3 0,0 0 0,0 1 0,0-1 0,0 1 0,-1-1 0,1 1 0,-1 0 0,1 1 0,-1-1 0,0 1 0,0 0 0,0 0 0,0 1 0,0 0 0,1-1 0,-1 2 0,0-1 0,0 0 0,0 1 0,0 0 0,-8 3 0,5 0 0,-1 1 0,1 0 0,0 0 0,1 1 0,0 0 0,0 0 0,0 1 0,0 0 0,1 0 0,0 1 0,-7 12 0,5-7 0,1 0 0,1 1 0,-1-1 0,2 1 0,0 1 0,-5 24 0,9-34 4,1 0-1,-1 0 1,1 0-1,-1 0 0,1 0 1,1 0-1,-1 0 1,1 0-1,0 0 0,0-1 1,0 1-1,1 0 1,0 0-1,-1-1 1,2 1-1,-1-1 0,1 1 1,-1-1-1,1 0 1,0 0-1,0 0 1,1-1-1,-1 1 0,1-1 1,0 0-1,0 0 1,0 0-1,0 0 0,1-1 1,-1 1-1,1-1 1,-1 0-1,1-1 1,6 2-1,3 1-138,1-1 0,-1 0 0,1-1 0,0-1 0,-1 0 0,1-1 0,0 0 0,0-2 0,-1 1 0,22-7 0,-14 2-6691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1:49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9 24575,'0'0'0,"0"0"0,0-1 0,0 1 0,0 0 0,0 0 0,0-1 0,0 1 0,1 0 0,-1-1 0,0 1 0,-1 0 0,1 0 0,0-1 0,0 1 0,0 0 0,0 0 0,0-1 0,0 1 0,0 0 0,0 0 0,0-1 0,0 1 0,-1 0 0,1 0 0,0-1 0,0 1 0,0 0 0,-1 0 0,1 0 0,0-1 0,0 1 0,0 0 0,-1 0 0,1 0 0,0 0 0,0 0 0,-1-1 0,1 1 0,0 0 0,0 0 0,-1 0 0,1 0 0,0 0 0,-1 0 0,1 0 0,0 0 0,0 0 0,-1 0 0,1 0 0,0 0 0,0 0 0,-1 0 0,1 1 0,-1-1 0,1 0 0,-1 1 0,0-1 0,1 1 0,-1-1 0,1 1 0,0 0 0,-1-1 0,1 1 0,-1-1 0,1 1 0,0 0 0,-1-1 0,1 1 0,0 0 0,0 0 0,0-1 0,0 1 0,-1 0 0,1-1 0,0 1 0,0 0 0,1 1 0,3 30 0,2 0 0,16 50 0,-13-53 0,-1 0 0,-2 1 0,5 48 0,-11 32-1365,0-88-5461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1:49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6 128 24575,'-1'-1'0,"1"0"0,-1 0 0,0 0 0,1 0 0,-1-1 0,1 1 0,0 0 0,-1 0 0,1-1 0,0 1 0,-1 0 0,1-1 0,0 1 0,0 0 0,0 0 0,0-1 0,0 1 0,1 0 0,-1-1 0,0 1 0,1 0 0,-1 0 0,1-1 0,-1 1 0,1 0 0,-1 0 0,1 0 0,0 0 0,0 0 0,-1 0 0,1 0 0,0 0 0,0 0 0,2-1 0,36-33 0,-36 34 0,5-5 0,0 0 0,1 0 0,0 1 0,0 1 0,1 0 0,-1 0 0,1 1 0,0 0 0,0 0 0,0 1 0,0 1 0,16-1 0,-20 2 0,-1 0 0,1 1 0,-1-1 0,1 1 0,-1 1 0,0-1 0,0 1 0,0 0 0,1 0 0,-2 1 0,1-1 0,0 1 0,0 0 0,-1 0 0,0 1 0,0-1 0,0 1 0,0 0 0,0 0 0,-1 1 0,1-1 0,-1 0 0,0 1 0,4 9 0,-4-7 7,-1 1-1,1 0 0,-1 0 0,-1 0 1,1 0-1,-1 0 0,-1 0 1,1 0-1,-1 0 0,-1 0 1,1 0-1,-2 0 0,1 0 0,-1 0 1,0 0-1,0-1 0,-1 1 1,-4 7-1,4-8-77,0-1 1,-1 0-1,1 0 0,-1 0 0,-1 0 1,1-1-1,-1 1 0,0-1 1,0 0-1,0-1 0,-1 1 0,0-1 1,0 0-1,0-1 0,0 1 1,-1-1-1,1 0 0,-1-1 0,0 1 1,-11 1-1,-3-2-6755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1:50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58 24575,'1'-1'0,"-1"-1"0,0 1 0,0-1 0,0 1 0,0 0 0,-1-1 0,1 1 0,0-1 0,-1 1 0,1-1 0,0 1 0,-1 0 0,0-1 0,1 1 0,-1 0 0,-1-2 0,2 3 0,-1 0 0,1 0 0,0 0 0,-1 0 0,1-1 0,-1 1 0,1 0 0,-1 0 0,1 0 0,-1 0 0,1 0 0,-1 0 0,1 0 0,0 0 0,-1 0 0,1 1 0,-1-1 0,1 0 0,-1 0 0,1 0 0,-1 0 0,1 1 0,0-1 0,-1 0 0,1 0 0,-1 1 0,1-1 0,0 0 0,-1 1 0,1 0 0,-3 2 0,0 0 0,1 0 0,-1 0 0,1 1 0,0-1 0,0 1 0,0 0 0,0-1 0,1 1 0,-2 4 0,-1 16 0,0 0 0,-1 40 0,5-52 0,0 0 0,1 0 0,0 0 0,1 0 0,0 0 0,1-1 0,5 16 0,-7-25 0,0 0 0,-1 0 0,1-1 0,0 1 0,0-1 0,0 1 0,0-1 0,0 1 0,0-1 0,1 1 0,-1-1 0,0 0 0,1 0 0,-1 0 0,1 1 0,-1-1 0,1-1 0,-1 1 0,1 0 0,0 0 0,-1-1 0,1 1 0,0-1 0,0 1 0,2-1 0,-1 0 0,0 0 0,0-1 0,0 0 0,0 1 0,0-1 0,0-1 0,0 1 0,0 0 0,0-1 0,0 1 0,-1-1 0,1 0 0,2-2 0,6-6 0,-1 0 0,0 0 0,-1-1 0,0 0 0,10-18 0,-3-1 0,-1-1 0,-2-1 0,-2 0 0,12-47 0,-22 56 0,-2 19 0,-2 14 0,-19 136 0,20-131 0,1 0 0,0 0 0,1-1 0,1 1 0,3 15 0,-3-21 0,0 0 0,1 0 0,1-1 0,-1 1 0,1-1 0,1 1 0,-1-1 0,1 0 0,8 10 0,-11-16 5,0-1-1,0 0 1,1 0 0,-1 0-1,1 1 1,-1-1-1,1 0 1,-1-1 0,1 1-1,-1 0 1,1 0 0,0-1-1,0 1 1,-1-1-1,1 1 1,0-1 0,0 0-1,-1 0 1,1 0-1,0 0 1,0 0 0,0 0-1,-1 0 1,1-1-1,2 0 1,2 0-217,-1-1 0,1 0 0,-1-1-1,0 0 1,0 0 0,6-4 0,7-5-6614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1:50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48 566 24575,'26'-55'0,"-2"0"0,-2-2 0,-3 0 0,-3-2 0,-2 0 0,7-71 0,-20 122 0,-1 0 0,-1 0 0,1 0 0,-1 0 0,-1 0 0,0 0 0,-2-8 0,3 15 0,1-1 0,-1 1 0,1 0 0,-1 0 0,0-1 0,1 1 0,-1 0 0,0 0 0,0 0 0,0 0 0,0 0 0,0 0 0,0 0 0,0 0 0,0 0 0,0 0 0,0 0 0,-3 0 0,3 1 0,-1 0 0,1 0 0,-1 0 0,1 0 0,-1 0 0,1 1 0,0-1 0,-1 1 0,1-1 0,0 1 0,-1-1 0,1 1 0,0 0 0,-1-1 0,1 1 0,0 0 0,0 0 0,0 0 0,0 0 0,0 0 0,0 0 0,0 0 0,0 2 0,-15 20 0,1 1 0,1 1 0,1 0 0,1 0 0,1 1 0,2 1 0,-10 39 0,13-45 0,1 1 0,1 1 0,0-1 0,2 1 0,1-1 0,0 1 0,2-1 0,4 25 0,-4-37 0,1-1 0,0 1 0,1-1 0,0 0 0,1 0 0,0 0 0,0-1 0,1 1 0,0-1 0,0 0 0,1-1 0,0 1 0,0-1 0,1 0 0,0-1 0,0 1 0,1-1 0,0-1 0,0 1 0,0-2 0,14 7 0,-16-9-62,0 0 0,1-1 0,-1 0 0,1-1 0,-1 1 0,1-1 0,-1 0 0,0-1 0,1 0 0,-1 0 0,1 0 0,-1 0-1,0-1 1,0 0 0,0-1 0,0 1 0,0-1 0,-1 0 0,1-1 0,-1 1 0,8-8 0,-1-1-6764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08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24575,'41'2'0,"55"9"0,-55-5 0,58 1 0,-60-6 0,-14 0 0,1-1 0,0-1 0,-1-1 0,1-1 0,-1-1 0,40-12 0,-55 10-1365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08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88 24575,'-3'-11'0,"0"0"0,-1 0 0,0 1 0,-7-13 0,-3 2 0,17 41 0,65 186 0,29 112 0,-94-296 120,-3-16-321,-2-15-1083,0-4-5542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09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11 185 24575,'0'0'0,"-1"0"0,1 0 0,-1 0 0,1 0 0,0 0 0,-1 0 0,1 0 0,0 0 0,-1 0 0,1 0 0,-1 0 0,1-1 0,0 1 0,-1 0 0,1 0 0,0 0 0,-1-1 0,1 1 0,0 0 0,-1 0 0,1-1 0,0 1 0,0 0 0,-1-1 0,1 1 0,0 0 0,0-1 0,0 1 0,-1 0 0,1-1 0,0 1 0,0 0 0,0-1 0,0 1 0,0-1 0,0 1 0,0 0 0,0-1 0,5-21 0,16-17 0,-13 28 0,0-1 0,1 1 0,0 1 0,1 0 0,0 0 0,0 1 0,17-11 0,-23 17 0,0 0 0,0 1 0,0 0 0,0 0 0,0 0 0,1 0 0,-1 1 0,1 0 0,-1 0 0,1 0 0,-1 0 0,1 1 0,0 0 0,-1 0 0,1 0 0,0 0 0,-1 1 0,1 0 0,-1 0 0,1 0 0,-1 0 0,1 1 0,-1-1 0,0 1 0,6 4 0,-4-2 0,1 1 0,-1-1 0,0 1 0,0 1 0,0-1 0,-1 1 0,0 0 0,0 1 0,-1-1 0,1 1 0,-1 0 0,-1 0 0,1 0 0,-1 0 0,-1 1 0,1-1 0,-1 1 0,-1 0 0,1 0 0,-1-1 0,-1 1 0,1 0 0,-1 0 0,-1 0 0,1 0 0,-1 0 0,-1 0 0,1-1 0,-2 1 0,1 0 0,-1-1 0,0 0 0,0 0 0,-1 1 0,0-2 0,0 1 0,-1 0 0,1-1 0,-1 0 0,-1 0 0,1-1 0,-1 1 0,0-1 0,-12 7 0,13-8-91,0 0 0,-1-1 0,0 0 0,1 0 0,-1 0 0,0-1 0,-1 1 0,1-1 0,0-1 0,-1 1 0,1-1 0,0-1 0,-1 1 0,-9-1 0,1-4-6735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10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49 234 24575,'-1'-1'0,"0"1"0,0-1 0,0 0 0,0 0 0,0 1 0,0-1 0,0 0 0,0 0 0,0 0 0,1 0 0,-1 0 0,0 0 0,1 0 0,-1 0 0,0-1 0,1 1 0,0 0 0,-1 0 0,1 0 0,0-1 0,-1 1 0,1 0 0,0-3 0,-6-35 0,6 35 0,-1-56 0,2 47 0,-1-1 0,-1 0 0,0 0 0,-5-23 0,6 37 0,0-1 0,0 1 0,0 0 0,0-1 0,0 1 0,0-1 0,0 1 0,0-1 0,0 1 0,0-1 0,0 1 0,-1-1 0,1 1 0,0 0 0,0-1 0,-1 1 0,1-1 0,0 1 0,-1 0 0,1-1 0,0 1 0,-1 0 0,1-1 0,0 1 0,-1 0 0,1 0 0,-1-1 0,1 1 0,0 0 0,-1 0 0,-6 12 0,2 25 0,30 171 0,-24-193 0,0 1 0,1-1 0,5 23 0,-6-35 0,-1-1 0,1 1 0,-1-1 0,1 1 0,0-1 0,0 1 0,0-1 0,0 0 0,0 1 0,1-1 0,-1 0 0,1 0 0,-1 0 0,1 0 0,0 0 0,0 0 0,0 0 0,0-1 0,0 1 0,0-1 0,0 1 0,1-1 0,-1 0 0,0 0 0,1 0 0,-1 0 0,1-1 0,4 2 0,-4-3 0,-1 1 0,0-1 0,1 0 0,-1 0 0,0 0 0,0-1 0,0 1 0,0 0 0,0-1 0,0 1 0,0-1 0,0 0 0,0 0 0,-1 1 0,1-1 0,-1 0 0,1-1 0,-1 1 0,0 0 0,0 0 0,0 0 0,0-1 0,1-3 0,14-58 0,12-133 0,-5 309 0,-22-75 0,4 37 0,-4-70 0,-1-1 0,1 0 0,0 1 0,0-1 0,0 1 0,0-1 0,1 0 0,-1 0 0,1 0 0,0 0 0,0 0 0,0 0 0,0-1 0,1 1 0,-1 0 0,5 3 0,-5-5 5,0 0-1,0-1 1,1 1-1,-1 0 0,0-1 1,0 1-1,0-1 1,0 0-1,1 0 1,-1 0-1,0 0 0,0 0 1,1 0-1,-1 0 1,0-1-1,0 1 1,0-1-1,0 0 1,0 0-1,0 1 0,0-1 1,0-1-1,0 1 1,0 0-1,0 0 1,2-3-1,4-3-375,0 0-1,0 0 1,13-17 0,-4 2-6455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11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30 781 24575,'19'-53'0,"-3"-73"0,-5 0 0,-8-171 0,-3 190 0,0 100 0,-1 0 0,1 0 0,-2 1 0,1-1 0,-1 0 0,-4-11 0,6 17 0,0 1 0,0-1 0,0 0 0,-1 1 0,1-1 0,0 0 0,-1 1 0,1-1 0,-1 1 0,1-1 0,-1 1 0,1-1 0,-1 1 0,1-1 0,-1 1 0,1-1 0,-1 1 0,0 0 0,1-1 0,-1 1 0,0 0 0,1 0 0,-1-1 0,0 1 0,1 0 0,-2 0 0,0 1 0,1-1 0,-1 1 0,1 0 0,-1 0 0,1 0 0,0 0 0,-1 0 0,1 0 0,0 0 0,0 1 0,0-1 0,0 0 0,0 1 0,0-1 0,0 1 0,0-1 0,0 3 0,-5 8 0,1 1 0,1 0 0,0 0 0,1 0 0,0 0 0,1 0 0,-1 19 0,3 102 0,1-75 0,2 14 0,3 1 0,4-1 0,20 77 0,-30-146 0,1 0 0,0-1 0,0 1 0,0 0 0,1 0 0,0-1 0,-1 1 0,1-1 0,0 1 0,1-1 0,-1 0 0,1 0 0,-1 0 0,1 0 0,6 5 0,-7-7 0,0-1 0,0 1 0,1 0 0,-1-1 0,0 1 0,1-1 0,-1 0 0,0 0 0,1 1 0,-1-2 0,1 1 0,-1 0 0,0 0 0,1-1 0,-1 0 0,0 1 0,0-1 0,1 0 0,-1 0 0,0 0 0,0 0 0,0 0 0,0-1 0,0 1 0,0-1 0,3-2 0,13-12-1365,-1 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29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55 24575,'0'-4'0,"0"1"0,0 0 0,0-1 0,0 1 0,0-1 0,-1 1 0,0 0 0,0-1 0,0 1 0,0 0 0,0 0 0,-2-4 0,1 6 0,1 0 0,0 1 0,0-1 0,-1 0 0,1 1 0,-1-1 0,1 0 0,0 1 0,-1 0 0,1-1 0,-1 1 0,1 0 0,-1 0 0,1 0 0,-1 0 0,1 0 0,-1 0 0,1 0 0,-1 0 0,1 1 0,-1-1 0,1 1 0,-1-1 0,1 1 0,-1-1 0,1 1 0,0 0 0,0 0 0,-2 0 0,-9 6 0,1 0 0,-1 0 0,2 1 0,-1 0 0,1 1 0,0 0 0,-12 15 0,19-21 0,1 1 0,-1 0 0,0 0 0,1 0 0,0 0 0,0 0 0,0 1 0,0-1 0,1 0 0,0 1 0,-1 5 0,2-8 0,0 0 0,0 1 0,0-1 0,0 0 0,1 1 0,-1-1 0,1 0 0,0 0 0,-1 0 0,1 0 0,0 1 0,0-1 0,0 0 0,1 0 0,-1-1 0,0 1 0,1 0 0,-1 0 0,1-1 0,0 1 0,-1-1 0,1 1 0,3 1 0,4 1 0,-1 0 0,1 0 0,-1-1 0,1 0 0,0 0 0,0-1 0,15 2 0,-16-4 0,0 1 0,-1 1 0,1-1 0,0 1 0,-1 1 0,0-1 0,1 1 0,-1 1 0,0-1 0,0 1 0,7 6 0,-12-8 0,0 0 0,0 0 0,0 0 0,0 1 0,0-1 0,-1 1 0,1-1 0,-1 1 0,1 0 0,-1 0 0,0-1 0,0 1 0,-1 0 0,1 0 0,0 0 0,-1 0 0,0 0 0,0 0 0,0 4 0,0-2 0,-1 0 0,-1 0 0,1 0 0,-1 0 0,0 0 0,0 0 0,0 0 0,0-1 0,-1 1 0,-5 6 0,1-3 0,1 0 0,-2-1 0,1 1 0,-1-1 0,0-1 0,-1 1 0,0-1 0,1-1 0,-2 0 0,-15 7 0,22-11-50,0 0-1,-1 0 1,1 0-1,0 0 0,0-1 1,0 1-1,-1-1 1,1 0-1,0 0 1,0 0-1,-1-1 0,1 1 1,0-1-1,0 1 1,-1-1-1,1 0 1,0 0-1,0-1 0,0 1 1,0-1-1,1 1 1,-1-1-1,0 0 1,1 0-1,-1 0 1,-2-3-1,-6-11-6775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17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1032 24575,'4'-3'0,"-1"1"0,1-1 0,0 1 0,0 0 0,0 0 0,0 0 0,0 1 0,0-1 0,0 1 0,1 0 0,-1 0 0,7 0 0,59-2 0,-50 3 0,179-16 0,-130 8 0,120-19 0,-188 27 0,0 0 0,1 0 0,-1 0 0,1 0 0,-1 0 0,0-1 0,1 1 0,-1-1 0,0 1 0,0-1 0,1 1 0,-1-1 0,0 0 0,0 1 0,0-1 0,0 0 0,0 0 0,0 0 0,0 0 0,0 0 0,0 0 0,0 0 0,0-1 0,-1 1 0,1 0 0,0 0 0,-1 0 0,1-1 0,-1 1 0,0 0 0,1-1 0,-1 1 0,0 0 0,0-1 0,0 1 0,0-1 0,0 1 0,0 0 0,0-1 0,0 1 0,0-1 0,-1-1 0,-3-8 0,1-1 0,-2 1 0,1 0 0,-9-14 0,-1-2 0,6 3 0,0 0 0,1 0 0,2-1 0,1 0 0,-2-27 0,3-129 0,3 122 0,9-14 0,-6 60 0,-1 0 0,-1-1 0,0 1 0,0 0 0,-3-24 0,-2 16 0,2 14 0,1 0 0,-1-1 0,2 0 0,-1 1 0,1-1 0,1-9 0,-1 16 0,0-1 0,1 1 0,-1 0 0,1-1 0,-1 1 0,1-1 0,0 1 0,0 0 0,-1-1 0,1 1 0,0 0 0,0 0 0,0 0 0,0-1 0,1 1 0,-1 0 0,0 1 0,0-1 0,1 0 0,-1 0 0,0 0 0,1 1 0,-1-1 0,1 1 0,-1-1 0,1 1 0,-1 0 0,1-1 0,-1 1 0,1 0 0,-1 0 0,1 0 0,-1 0 0,1 0 0,2 1 0,148 18 0,-98-11 0,82 3 0,274-31 0,-406 20 0,252-7 0,-165-14 0,-90 21 0,-1 0 0,0 0 0,1 0 0,-1 0 0,1 0 0,-1 0 0,1 0 0,-1 1 0,0-1 0,1 0 0,-1 0 0,1 0 0,-1 1 0,0-1 0,1 0 0,-1 1 0,0-1 0,1 0 0,-1 1 0,0-1 0,1 0 0,-1 1 0,0-1 0,0 0 0,0 1 0,1-1 0,-1 1 0,0-1 0,0 0 0,0 1 0,0-1 0,0 1 0,0-1 0,0 1 0,0-1 0,0 1 0,0-1 0,0 0 0,0 1 0,0-1 0,0 1 0,0-1 0,0 1 0,0-1 0,-1 1 0,1-1 0,0 1 0,-11 28 0,7-21 0,-13 49 0,2 0 0,3 1 0,3 0 0,2 1 0,1 111 0,7-135 0,0-15 0,0 1 0,-1-1 0,-1 0 0,-1 1 0,-1-1 0,0 0 0,-2-1 0,0 1 0,-10 22 0,5-24 0,1 1 0,1-1 0,1 1 0,1 1 0,0-1 0,-3 29 0,9-47 0,1 0 0,-1 0 0,0 0 0,1-1 0,-1 1 0,1 0 0,-1-1 0,1 1 0,0 0 0,-1-1 0,1 1 0,0-1 0,-1 1 0,1-1 0,0 1 0,0-1 0,0 1 0,-1-1 0,1 0 0,0 1 0,0-1 0,0 0 0,0 0 0,0 0 0,-1 0 0,3 0 0,30 4 0,-26-4 0,173 6 0,20 2 0,239 5 0,-122-10 0,-236 10 0,-66-10 0,1 0 0,1 0 0,-1-2 0,0 0 0,17-1 0,-32 0 0,-1 0 0,1-1 0,0 1 0,-1 0 0,1-1 0,0 1 0,-1 0 0,1-1 0,-1 1 0,1-1 0,-1 1 0,1-1 0,-1 1 0,1-1 0,-1 1 0,1-1 0,-1 0 0,0 1 0,1-1 0,-1 1 0,0-1 0,1 0 0,-1 0 0,0 1 0,0-1 0,0 0 0,0 1 0,0-1 0,0 0 0,0 0 0,0 1 0,0-1 0,0 0 0,0 1 0,0-1 0,0 0 0,-1 1 0,1-2 0,-12-35 0,8 25 0,-3-23 0,2 0 0,1-1 0,1 0 0,4-55 0,0 43 0,-9-82 0,-5-83 0,9 102 0,-7 10 0,5 61 0,-1-45 0,-3 11 0,48 99 0,-16-14 0,1-1 0,0-1 0,0-1 0,1-1 0,40 7 0,-4-6 0,69 2 0,229-23 0,-57 0 0,-79 14 0,-230 9 0,0 0 0,1 1 0,0 0 0,1 1 0,0-1 0,-5 16 0,4-1 0,2 1 0,0 0 0,2 0 0,1 0 0,2 37 0,-5 57 0,-7 33 0,8 171 0,5-183 0,-1-139 0,0-1 0,0 1 0,-1 0 0,2 0 0,-1 0 0,0-1 0,0 1 0,1 0 0,0 0 0,-1-1 0,1 1 0,0 0 0,1-1 0,-1 1 0,0-1 0,1 0 0,-1 1 0,1-1 0,3 4 0,-2-5 0,1 1 0,-1-1 0,1 0 0,-1 0 0,1-1 0,-1 1 0,1-1 0,0 0 0,-1 0 0,1 0 0,0 0 0,-1 0 0,1-1 0,-1 0 0,4-1 0,42-7 0,0-1 0,0 2 0,60-1 0,240 22 0,-23 1 0,-275-14 0,0-1 0,0-3 0,0-2 0,0-2 0,92-28 0,-141 36 0,0-1 0,0 1 0,0-1 0,-1 0 0,1 1 0,0-1 0,-1 0 0,1 0 0,-1-1 0,1 1 0,-1 0 0,1 0 0,-1-1 0,0 1 0,0-1 0,1 1 0,-1-1 0,0 1 0,0-1 0,-1 0 0,1 1 0,0-1 0,-1 0 0,1 0 0,0-2 0,-1-2 0,0 1 0,-1-1 0,0 0 0,0 0 0,0 1 0,-1-1 0,-2-5 0,1 2 0,-5-32 0,1 1 0,2-1 0,1 0 0,3 0 0,5-61 0,-2 3 0,-2-394 0,2 492 0,0 1 0,0-1 0,1 1 0,-1 0 0,0 0 0,0 0 0,0 0 0,0 1 0,0-1 0,1 1 0,-1-1 0,0 1 0,0 0 0,0-1 0,2 3 0,10 0 0,78 12 0,0-5 0,1-4 0,0-4 0,167-17 0,136-41 0,-299 39 0,23-2 0,-123 21 0,0 0 0,0 0 0,1 0 0,-1 1 0,1-1 0,0 1 0,0-1 0,0 1 0,0 0 0,0 0 0,1 0 0,-1 0 0,-1 5 0,-21 55 0,20-30 0,-2 52 0,0 3 0,-4 162 0,5-46 0,-8-132 0,10-62 0,0 1 0,0 0 0,1 1 0,1-1 0,0 0 0,0 1 0,1-1 0,0 0 0,1 1 0,1-1 0,3 13 0,-4-21 0,1-1 0,-1 1 0,1-1 0,0 0 0,0 0 0,0 0 0,0 0 0,0 0 0,1 0 0,-1 0 0,0-1 0,1 1 0,0-1 0,-1 0 0,1 0 0,0 0 0,-1 0 0,1 0 0,0 0 0,0-1 0,0 1 0,0-1 0,3 0 0,13 1 0,0-1 0,29-3 0,-18 1 0,598-1 0,-357 4 0,-264-1 0,1 0 0,0 0 0,-1-1 0,1 0 0,-1 0 0,1-1 0,-1 0 0,0 0 0,0-1 0,10-5 0,-14 6 0,0 0 0,0-1 0,0 1 0,0-1 0,0 0 0,-1 0 0,1 0 0,-1 0 0,0 0 0,0-1 0,0 1 0,-1-1 0,1 1 0,-1-1 0,1 0 0,-1 1 0,-1-1 0,1 0 0,0 0 0,-1 0 0,0-6 0,-1-102 0,-1 73 0,2-1 0,9-70 0,73-297 0,-78 364 0,-3 33 0,-1 0 0,1 1 0,1-1 0,0 1 0,0-1 0,4-10 0,-5 18 0,0 0 0,1 0 0,-1 0 0,0 0 0,1 0 0,-1 1 0,1-1 0,-1 0 0,1 1 0,0-1 0,0 1 0,0 0 0,0 0 0,0-1 0,0 1 0,0 1 0,0-1 0,0 0 0,0 0 0,1 1 0,-1-1 0,0 1 0,1 0 0,-1 0 0,0-1 0,0 2 0,1-1 0,-1 0 0,0 0 0,5 2 0,347 44 0,-262-39 0,173-10 0,-234-4 0,-27 5 0,1 0 0,-1 1 0,0 0 0,1 0 0,-1 0 0,1 0 0,0 1 0,-1 0 0,1 0 0,-1 0 0,1 0 0,0 1 0,-1 0 0,6 1 0,-8 1 0,-2 0 0,1-1 0,0 1 0,-1 0 0,1 0 0,-1 0 0,0 0 0,0 0 0,0-1 0,0 1 0,0 0 0,-1 0 0,1 0 0,-1 0 0,-1 3 0,0 5 0,-37 174 0,26-139 0,2 1 0,2 1 0,-2 57 0,10-60 0,2 0 0,2 0 0,2 0 0,2 0 0,2-1 0,21 62 0,-29-104 5,-1 0-1,1 0 1,0 1-1,0-1 0,0 0 1,0 0-1,0 0 1,0 0-1,1 0 1,-1 0-1,1 0 0,-1 0 1,1-1-1,0 1 1,0 0-1,0-1 1,0 0-1,0 1 1,0-1-1,0 0 0,0 0 1,0 0-1,0 0 1,1-1-1,-1 1 1,4 0-1,0-1-139,0-1 0,-1 0 0,1 0 0,-1 0 0,0-1 0,1 1 0,-1-1 0,0-1 0,0 1 0,7-5 0,3-1-6691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20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146 736 24575,'-3'0'0,"-11"-1"0,-1 1 0,0 0 0,0 1 0,0 1 0,1 1 0,-1 0 0,-24 9 0,42-10 0,1 0 0,-1 0 0,1 0 0,-1 0 0,1-1 0,0 1 0,0-1 0,6 1 0,47 7 0,0-3 0,0-2 0,100-6 0,-51-1 0,356-16 0,-420 16 0,-32 4 0,0-1 0,1-1 0,-1 0 0,0 0 0,1-1 0,-1 0 0,0-1 0,0 0 0,-1-1 0,17-8 0,-25 12 0,0-1 0,-1 0 0,1 1 0,0-1 0,-1 0 0,1 0 0,0 0 0,-1 0 0,1 0 0,-1 0 0,0 1 0,1-1 0,-1 0 0,0 0 0,1 0 0,-1 0 0,0 0 0,0 0 0,0-1 0,0 1 0,0 0 0,0 0 0,0 0 0,0 0 0,-1 0 0,1 0 0,0 0 0,0 0 0,-1 0 0,1 0 0,-1 1 0,1-1 0,-1 0 0,1 0 0,-1 0 0,0-1 0,-32-35 0,19 23 0,8 5 0,1 0 0,-1 0 0,1-1 0,1 1 0,0-1 0,0 0 0,1 0 0,-3-14 0,-9-91 0,2 12 0,-36-137 0,48 238 0,1 0 0,-1 0 0,1 0 0,0 0 0,0 0 0,0 0 0,0-1 0,1 1 0,-1 0 0,1 0 0,-1 0 0,1 0 0,-1 0 0,1 0 0,0 0 0,0 0 0,0 1 0,0-1 0,0 0 0,1 0 0,-1 1 0,1-1 0,-1 1 0,1-1 0,-1 1 0,1 0 0,0 0 0,-1-1 0,1 1 0,0 0 0,0 0 0,3-1 0,7-2 0,1 1 0,-1-1 0,0 2 0,19-2 0,-10 1 0,51-5 0,0 4 0,98 6 0,-49 1 0,334-3 0,-452-1 0,-1 1 0,1 0 0,0 0 0,0 0 0,-1 1 0,1-1 0,0 1 0,0-1 0,-1 1 0,1 0 0,0 0 0,-1 0 0,1 0 0,-1 0 0,1 1 0,-1-1 0,0 1 0,0 0 0,0 0 0,1-1 0,-2 1 0,1 1 0,2 1 0,-2 2 0,1-1 0,-2 1 0,1 0 0,-1 0 0,0 0 0,0 0 0,0-1 0,-1 1 0,0 0 0,0 7 0,-4 33 0,-2 0 0,-2 0 0,-2-1 0,-15 45 0,10-43 0,3 0 0,2 1 0,-6 73 0,15-99 0,-1-7 0,2 0 0,0 1 0,0-1 0,6 30 0,-5-41 0,0 0 0,0-1 0,1 1 0,-1-1 0,1 0 0,0 1 0,-1-1 0,2 0 0,-1 0 0,0 0 0,0 0 0,1-1 0,0 1 0,-1-1 0,1 1 0,0-1 0,0 0 0,0 0 0,1 0 0,-1 0 0,0-1 0,1 1 0,-1-1 0,1 0 0,6 1 0,29 3 0,0-2 0,0-1 0,61-6 0,27 1 0,86 14 0,86 2 0,-272-14 0,-1 2 0,0 0 0,1 2 0,32 8 0,-56-10 0,1 0 0,-1 0 0,1 0 0,0-1 0,0 1 0,-1-1 0,1 0 0,0 0 0,0 0 0,-1-1 0,1 1 0,0-1 0,0 0 0,-1 0 0,7-2 0,-9 1 0,1 1 0,0-1 0,-1 0 0,1 0 0,-1 0 0,0 0 0,1 0 0,-1 0 0,0 0 0,0 0 0,0 0 0,0 0 0,-1 0 0,1-1 0,-1 1 0,1 0 0,-1-1 0,0 1 0,0 0 0,0-1 0,0 1 0,0 0 0,-1-1 0,1 1 0,0 0 0,-2-3 0,-4-35 0,1-1 0,2 1 0,2-1 0,2 0 0,9-67 0,-3 55 0,-2 0 0,-2 1 0,-8-89 0,-5 92 0,7 42 0,1-1 0,1 0 0,-1 0 0,1 0 0,0 1 0,1-1 0,1-14 0,0 14 0,4-32 0,-5 38 0,0 1 0,0 0 0,0-1 0,0 1 0,0-1 0,0 1 0,-1-1 0,1 1 0,0 0 0,-1-1 0,1 1 0,-1-1 0,1 1 0,-1 0 0,0 0 0,1-1 0,-1 1 0,0 0 0,0 0 0,0 0 0,0 0 0,-1-1 0,21 33 0,-11-25 0,0-1 0,0 0 0,1 0 0,0-1 0,0 0 0,0 0 0,1-1 0,-1 0 0,1 0 0,-1-2 0,12 2 0,19 1 0,55-2 0,-74-3 0,42-2 0,106-20 0,-105 12 0,99-5 0,-6 19 0,92-5 0,-217-4 0,-22 6 0,-25 22 0,13-20 0,-5 10 0,0 1 0,1-1 0,1 1 0,0 1 0,1-1 0,0 1 0,1-1 0,0 1 0,0 17 0,-6 20 0,-16 55 0,11-53 0,2 1 0,3 1 0,-4 67 0,13-119 0,0 0 0,0 1 0,0-1 0,0 0 0,0 1 0,1-1 0,-1 0 0,1 0 0,0 1 0,0-1 0,1 0 0,-1 0 0,3 5 0,-2-7 0,0 1 0,-1-1 0,1 0 0,0 0 0,0 1 0,0-1 0,0-1 0,0 1 0,0 0 0,1 0 0,-1-1 0,0 1 0,0-1 0,0 0 0,1 0 0,-1 0 0,0 0 0,0 0 0,0 0 0,4-1 0,13 0 0,0 1 0,35 5 0,10 1 0,323-26 0,-308 13 0,0 4 0,97 8 0,-151 0 0,-22-3 0,1-1 0,0 0 0,-1 0 0,1-1 0,0 1 0,0-1 0,0 0 0,-1 0 0,1 0 0,0 0 0,0 0 0,6-2 0,-10 1-43,1 0-1,-1 1 0,1-1 1,-1 1-1,0-1 0,1 1 1,-1-1-1,1 0 0,-1 1 1,0-1-1,0 0 0,1 0 1,-1 1-1,0-1 1,0 0-1,0 1 0,0-1 1,0 0-1,0 0 0,0 1 1,0-1-1,0 0 0,-1-1 1,1 1-275,-2-12-6508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38.1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0 820 24575,'1'1'0,"-1"0"0,1 0 0,-1 0 0,1 0 0,-1 0 0,1 0 0,-1 0 0,1 0 0,0 0 0,0 0 0,0 0 0,-1 0 0,1 0 0,0-1 0,0 1 0,0 0 0,0-1 0,0 1 0,0-1 0,1 1 0,-1-1 0,0 1 0,0-1 0,0 0 0,0 0 0,1 1 0,1-1 0,38 5 0,-36-5 0,67-1 0,-68 1 0,0 0 0,0-1 0,-1 1 0,1-1 0,0 0 0,-1 0 0,1-1 0,-1 1 0,1-1 0,-1 0 0,0 1 0,1-1 0,-1-1 0,0 1 0,0 0 0,4-6 0,-6 7 0,-1-1 0,1 0 0,-1 0 0,0 0 0,1 0 0,-1 0 0,0 0 0,0 0 0,0 0 0,0 0 0,-1 1 0,1-1 0,0 0 0,-1 0 0,1 0 0,-1 0 0,0 0 0,-1-2 0,-20-39 0,16 32 0,-3-13 0,0 0 0,2 0 0,0-1 0,2 0 0,-3-26 0,6 38 0,-1-24 0,0-1 0,5-51 0,-3-43 0,-1 118 0,-1 0 0,0 0 0,-1 0 0,-8-16 0,8 19 0,-1 0 0,2-1 0,-1 1 0,2-1 0,-3-23 0,5 33 0,0-1 0,0 1 0,1 0 0,-1 0 0,1-1 0,0 1 0,-1 0 0,1 0 0,0 0 0,0 0 0,1 0 0,-1 0 0,0 0 0,1 0 0,-1 0 0,1 1 0,-1-1 0,1 0 0,0 1 0,0 0 0,0-1 0,0 1 0,0 0 0,0 0 0,0 0 0,0 0 0,0 0 0,0 1 0,0-1 0,1 1 0,-1-1 0,0 1 0,4 0 0,12-2 0,-1 1 0,1 0 0,25 4 0,-19-1 0,53 10 0,-60-8 0,-1-1 0,29 2 0,-38-5-114,0-1 1,0 1-1,0-1 0,0-1 0,0 0 1,-1 0-1,1 0 0,0-1 0,-1 1 1,0-2-1,11-6 0,-9 3-6712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40.1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1 932 24575,'65'6'0,"-52"-4"0,-1 0 0,1-1 0,0 0 0,0-1 0,18-3 0,-28 3 0,1 0 0,-1-1 0,0 1 0,0-1 0,1 0 0,-1 0 0,0 0 0,0-1 0,0 1 0,3-3 0,-5 3 0,-1 0 0,1 0 0,0 0 0,-1-1 0,1 1 0,-1 0 0,1-1 0,-1 1 0,0 0 0,0-1 0,1 1 0,-1-1 0,0 1 0,0 0 0,0-1 0,-1 1 0,1 0 0,0-1 0,0 1 0,-1-1 0,1 1 0,-1 0 0,1 0 0,-1-1 0,0 1 0,-1-2 0,-4-16 0,0 1 0,2-1 0,0 0 0,-2-29 0,-5-26 0,-19-72 0,27 116 0,1 0 0,2 1 0,1-1 0,1 0 0,8-39 0,0-10 0,-5 41 0,-3 1 0,-1-1 0,-7-66 0,6 103 0,0 0 0,-1 0 0,1 0 0,0 0 0,0 0 0,0 0 0,0 0 0,0-1 0,0 1 0,0 0 0,0 0 0,0 0 0,0 0 0,0 0 0,1 0 0,-1 0 0,1 0 0,-1 0 0,1 0 0,0-2 0,25-4 0,-8 5 0,0 1 0,1 0 0,-1 1 0,0 2 0,0-1 0,0 2 0,0 1 0,0 0 0,-1 1 0,1 1 0,-1 0 0,-1 1 0,18 11 0,-31-17-68,-1 1 0,1-1-1,-1 1 1,1-1 0,0 0 0,0 0-1,-1-1 1,1 1 0,0 0 0,0-1-1,0 0 1,0 0 0,0 0 0,0 0-1,0 0 1,0 0 0,0-1-1,-1 1 1,6-3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42.1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0 985 24575,'19'-2'0,"-1"0"0,0-1 0,0-1 0,0-1 0,28-11 0,-2 1 0,-40 13 0,-1 0 0,1 0 0,0 0 0,-1-1 0,0 1 0,1-1 0,-1 0 0,0 0 0,0 0 0,-1 0 0,1-1 0,-1 1 0,0-1 0,0 0 0,0 1 0,0-1 0,0 0 0,-1 0 0,0 0 0,0 0 0,0-1 0,0 1 0,-1 0 0,1 0 0,-1-6 0,1-16 0,-1 0 0,-6-48 0,5 62 0,-2-14 0,0 0 0,2 0 0,1 0 0,2 0 0,0 0 0,1 0 0,2 1 0,1-1 0,12-34 0,-15 52 0,-1-1 0,0 0 0,0 0 0,0 0 0,-1 0 0,-1 0 0,0 0 0,0 0 0,-1-1 0,0 1 0,0 0 0,-1 0 0,0 1 0,0-1 0,-1 0 0,-6-11 0,-6-10 0,-2 0 0,-1 1 0,-22-28 0,23 35 0,16 20 0,-1 0 0,1 0 0,-1 0 0,1 1 0,0-1 0,0-1 0,0 1 0,0 0 0,0 0 0,0 0 0,1 0 0,-1-1 0,1 1 0,-1 0 0,1-1 0,0 1 0,0 0 0,0-1 0,0 1 0,1 0 0,-1-3 0,1 3 0,1 0 0,-1 1 0,0-1 0,0 0 0,1 1 0,-1-1 0,1 1 0,0 0 0,-1-1 0,1 1 0,0 0 0,0 0 0,0 0 0,-1 0 0,1 0 0,0 0 0,0 1 0,3-1 0,11-2 0,1 0 0,-1 1 0,1 1 0,23 2 0,-37-1 0,80 13 28,-72-10-167,1 0 0,-1-1-1,1 0 1,0-1 0,0 0-1,0-1 1,0-1 0,0 1-1,18-5 1,-14 0-6687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44.1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10 935 24575,'0'0'0,"0"0"0,0 0 0,-1 0 0,1-1 0,0 1 0,0 0 0,-1 0 0,1 0 0,0 0 0,0 0 0,-1 0 0,1 0 0,0 0 0,0 0 0,-1 0 0,1 0 0,0 0 0,0 0 0,-1 0 0,1 0 0,0 0 0,0 0 0,-1 0 0,1 1 0,0-1 0,0 0 0,-1 0 0,1 0 0,0 0 0,0 0 0,0 1 0,-1-1 0,1 0 0,0 0 0,0 0 0,0 1 0,0-1 0,0 0 0,-1 0 0,1 0 0,0 1 0,0-1 0,0 0 0,0 0 0,0 1 0,0-1 0,0 0 0,0 0 0,0 1 0,0-1 0,0 0 0,0 0 0,0 1 0,0-1 0,0 0 0,0 0 0,0 1 0,0-1 0,0 0 0,0 0 0,0 1 0,1-1 0,-1 0 0,0 1 0,16 9 0,-10-8 0,0-1 0,0 0 0,0-1 0,0 1 0,0-1 0,0-1 0,0 1 0,0-1 0,10-2 0,-14 2 0,0 1 0,0-1 0,0 0 0,0 0 0,-1 1 0,1-1 0,0 0 0,-1-1 0,1 1 0,0 0 0,-1 0 0,0-1 0,1 1 0,-1-1 0,0 1 0,0-1 0,1 0 0,-1 1 0,-1-1 0,1 0 0,0 0 0,0 0 0,-1 0 0,1 1 0,-1-1 0,1 0 0,-1 0 0,0 0 0,0 0 0,0 0 0,0 0 0,0-3 0,-2-12 0,0 1 0,2 0 0,0 0 0,1-1 0,5-28 0,9-71 0,-4 14 0,16-8 0,-18 81 0,-2 0 0,0-1 0,-2 0 0,1-44 0,-7 31 0,-14-75 0,14 115 0,1 0 0,-1 0 0,1 0 0,0-1 0,-1 1 0,2 0 0,-1 0 0,0 0 0,1-1 0,-1 1 0,1 0 0,0 0 0,0 0 0,0 0 0,1 0 0,-1 0 0,1 0 0,-1 0 0,1 1 0,0-1 0,4-3 0,-3 3 0,1 0 0,0 1 0,0 0 0,0-1 0,0 2 0,0-1 0,1 0 0,-1 1 0,1 0 0,-1 0 0,1 0 0,-1 0 0,8 1 0,1 0 0,1 0 0,-1 1 0,0 1 0,0 0 0,1 1 0,-1 0 0,-1 1 0,1 0 0,16 9 0,-28-13-49,-1 1 1,1-1-1,0 1 0,-1-1 0,1 0 1,0 1-1,-1-1 0,1 0 0,0 0 1,-1 1-1,1-1 0,0 0 0,-1 0 1,1 0-1,0 0 0,-1 0 0,1 0 1,0 0-1,-1 0 0,1 0 0,0 0 1,0 0-1,-1-1 0,1 1 0,0 0 0,-1 0 1,2-1-1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46.0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0 659 24575,'66'-6'0,"-54"4"0,1 0 0,0 1 0,0 0 0,-1 1 0,20 3 0,-32-3 0,6 1 0,0 0 0,0 0 0,1 0 0,-1-1 0,1 0 0,-1 0 0,7-2 0,-12 2 0,1-1 0,-1 1 0,0-1 0,0 0 0,0 0 0,1 1 0,-1-1 0,0 0 0,0 0 0,0 0 0,0 0 0,-1 0 0,1 0 0,0-1 0,0 1 0,0 0 0,-1 0 0,1-1 0,-1 1 0,1 0 0,-1 0 0,0-1 0,1 1 0,-1-1 0,0 1 0,0 0 0,0-1 0,0 1 0,0-1 0,0 1 0,0 0 0,-1-1 0,1 1 0,0 0 0,-1-1 0,1 1 0,-2-2 0,-8-42 0,-15-85 0,15 58 0,4 29 0,-3-69 0,8 94 0,0 1 0,-2-1 0,-7-28 0,-3-17 0,12 62 0,1 0 0,0-1 0,0 1 0,0 0 0,0 0 0,0 0 0,0-1 0,1 1 0,-1 0 0,0 0 0,1-1 0,-1 1 0,0 0 0,1 0 0,0 0 0,-1 0 0,1 0 0,0 0 0,-1 0 0,1 0 0,0 0 0,0 0 0,0 0 0,2-1 0,0 0 0,0 1 0,0-1 0,0 1 0,0 0 0,1-1 0,-1 2 0,0-1 0,8-1 0,5 1 0,0 1 0,30 3 0,-45-3 0,9 1 27,-1 1 0,0 1-1,0 0 1,15 6 0,25 8-1526,-38-16-5327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2:47.1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0 283 24575,'20'-54'0,"-17"33"0,0 0 0,-2-1 0,0 1 0,-2 0 0,0-1 0,-8-38 0,9 58 0,0 1 0,0-1 0,0 1 0,0-1 0,0 1 0,0-1 0,0 1 0,0 0 0,1-1 0,-1 1 0,1-1 0,-1 1 0,1 0 0,0-1 0,-1 1 0,1 0 0,0 0 0,0-1 0,0 1 0,0 0 0,0 0 0,0 0 0,0 0 0,0 0 0,0 1 0,0-1 0,1 0 0,-1 0 0,0 1 0,1-1 0,-1 1 0,0-1 0,1 1 0,-1-1 0,1 1 0,-1 0 0,1 0 0,-1 0 0,0 0 0,3 0 0,11-1 0,0 0 0,0 1 0,17 2 0,-15 0 0,62 0-1365,-57-2-5461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37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0 286 24575,'203'-13'0,"-6"0"0,-64 6 0,216-39 0,-20 0 0,426-6 0,-531 41 0,199-3 0,-333 15 0,501-16 0,-389 7 0,244 22 0,-381-10 0,510 17 0,167-12 0,-168-8 0,-341 11 0,86 2 0,57-2 0,16 1 0,393 28 0,-400-13 0,-272-22 0,159 13 0,-256-17 0,10 1 0,-1 0 0,1-2 0,0-1 0,0-1 0,36-6 0,-60 7 0,-1 0 0,0 0 0,0 0 0,0 0 0,1-1 0,-1 1 0,0 0 0,0-1 0,0 1 0,0-1 0,0 1 0,0-1 0,0 0 0,0 1 0,0-1 0,0 0 0,0 0 0,0 0 0,-1 0 0,1 0 0,0 0 0,0 0 0,-1 0 0,1-1 0,-1 1 0,0 0 0,0-1 0,-1 1 0,1 0 0,0 0 0,-1 0 0,1 0 0,-1 0 0,0 0 0,1 0 0,-1 0 0,0 0 0,1 0 0,-1 0 0,0 1 0,0-1 0,0 0 0,0 0 0,-1 0 0,-56-30 0,-219-60 0,68 26 0,186 58 0,15 5 0,1 0 0,0-1 0,0 0 0,0 0 0,1 0 0,-11-7 0,81 24 0,59 19 0,-2 6 0,169 77 0,-288-116 0,0 1 0,-1 0 0,1-1 0,0 1 0,-1 0 0,1 0 0,-1 0 0,1 0 0,-1 0 0,1 0 0,-1 1 0,0-1 0,0 0 0,0 1 0,0-1 0,0 1 0,0-1 0,0 1 0,0 0 0,0-1 0,0 3 0,-1-3 0,0 1 0,-1-1 0,1 0 0,0 1 0,-1-1 0,1 0 0,-1 0 0,1 1 0,-1-1 0,0 0 0,0 0 0,1 0 0,-1 0 0,0 0 0,0 0 0,0 0 0,0 0 0,0 0 0,0-1 0,-1 1 0,0 1 0,-7 2 0,1 0 0,-1 0 0,1 0 0,-1-1 0,0-1 0,-17 4 0,-6-2 0,-12 0 0,0 2 0,1 1 0,0 3 0,1 1 0,-62 26 0,65-11-1365,29-15-5461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0.5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328 429 24575,'1'-1'0,"0"0"0,0 0 0,0 0 0,0 0 0,0 0 0,0 0 0,0 0 0,-1 0 0,1-1 0,0 1 0,0 0 0,-1 0 0,1-1 0,-1 1 0,1 0 0,-1-1 0,0 1 0,0-1 0,1 1 0,-1 0 0,0-1 0,0 1 0,0-1 0,-1 1 0,1 0 0,0-1 0,0 1 0,-1-1 0,1 1 0,-1 0 0,1-1 0,-1 1 0,0 0 0,1 0 0,-1 0 0,0-1 0,0 1 0,0 0 0,0 0 0,0 0 0,0 0 0,0 0 0,0 0 0,0 1 0,0-1 0,-2-1 0,-2 0 0,0-1 0,0 0 0,0 1 0,0 0 0,-1 0 0,1 0 0,0 1 0,-1 0 0,0 0 0,-8 0 0,0 3 0,0 0 0,0 1 0,0 1 0,1 0 0,-1 0 0,1 2 0,0 0 0,1 0 0,-1 1 0,1 1 0,1 0 0,-1 0 0,1 1 0,1 1 0,0 0 0,0 0 0,1 1 0,-8 12 0,14-19 0,1 0 0,-1 1 0,1 0 0,0-1 0,1 1 0,-1 0 0,1 0 0,0 0 0,0-1 0,1 1 0,-1 0 0,1 0 0,0 0 0,0 1 0,1-1 0,1 8 0,-1-11 0,-1 0 0,1 0 0,0 0 0,0 1 0,0-1 0,0 0 0,1 0 0,-1 0 0,0 0 0,1-1 0,-1 1 0,1 0 0,0-1 0,0 1 0,-1-1 0,1 1 0,0-1 0,0 0 0,0 0 0,1 0 0,-1 0 0,0 0 0,0 0 0,0-1 0,1 1 0,-1-1 0,0 1 0,1-1 0,-1 0 0,0 0 0,1 0 0,-1 0 0,0-1 0,1 1 0,-1 0 0,4-2 0,8-2 0,0 0 0,0-1 0,-1-1 0,0 0 0,0 0 0,0-1 0,-1-1 0,0 0 0,0-1 0,-1-1 0,0 1 0,0-2 0,-1 1 0,-1-1 0,0-1 0,-1 0 0,11-18 0,6-19 0,-1-1 0,-3-1 0,18-69 0,-12 38 0,-23 73 0,0-2 0,0-1 0,-1 1 0,0-1 0,0 0 0,0-14 0,-3 25 0,0 1 0,0 0 0,1 0 0,-1 0 0,0 0 0,0-1 0,0 1 0,0 0 0,0 0 0,0 0 0,0-1 0,0 1 0,0 0 0,0 0 0,0 0 0,0-1 0,0 1 0,0 0 0,0 0 0,0 0 0,0 0 0,0-1 0,0 1 0,0 0 0,-1 0 0,1 0 0,0-1 0,0 1 0,0 0 0,0 0 0,0 0 0,0 0 0,0 0 0,-1 0 0,1-1 0,0 1 0,0 0 0,0 0 0,0 0 0,-1 0 0,1 0 0,0 0 0,0 0 0,0 0 0,0 0 0,-1 0 0,1 0 0,0 0 0,0 0 0,0 0 0,-1 0 0,1 0 0,0 0 0,0 0 0,0 0 0,-1 0 0,1 0 0,0 0 0,0 0 0,0 0 0,-1 0 0,-12 14 0,-9 21 0,-66 176 0,76-180 0,3 1 0,0 0 0,3 1 0,-6 61 0,11-90 0,1 0 0,0 0 0,0 0 0,1 0 0,-1 0 0,1 0 0,-1 0 0,1 0 0,1 0 0,-1 0 0,0 0 0,1 0 0,0-1 0,0 1 0,0-1 0,0 1 0,6 5 0,-6-8 0,0 1 0,1-1 0,-1 0 0,1 1 0,-1-1 0,1 0 0,0-1 0,0 1 0,-1 0 0,1-1 0,0 1 0,0-1 0,-1 0 0,1 0 0,0 0 0,0-1 0,0 1 0,-1 0 0,1-1 0,0 0 0,-1 0 0,1 0 0,0 0 0,-1 0 0,1 0 0,2-3 0,3 0 0,-1-1 0,0-1 0,0 0 0,0 0 0,-1 0 0,0 0 0,0-1 0,0 0 0,-1-1 0,7-11 0,-7 10 0,1 0 0,0 1 0,0-1 0,1 1 0,0 1 0,11-10 0,-18 17 0,1 0 0,-1-1 0,1 1 0,-1 0 0,1 0 0,-1-1 0,1 1 0,0 0 0,-1 0 0,1 0 0,0 0 0,-1-1 0,1 1 0,-1 0 0,1 0 0,0 0 0,-1 0 0,1 1 0,0-1 0,-1 0 0,1 0 0,-1 0 0,1 0 0,0 1 0,-1-1 0,1 0 0,-1 1 0,1-1 0,-1 0 0,1 1 0,-1-1 0,1 0 0,-1 1 0,1-1 0,-1 1 0,0-1 0,1 1 0,-1-1 0,0 1 0,1 0 0,-1-1 0,0 1 0,0-1 0,0 1 0,1-1 0,-1 1 0,0 0 0,0-1 0,0 1 0,0 0 0,0-1 0,0 1 0,0 0 0,0 0 0,3 41 0,-3-39 0,0 9 0,0-1 0,0 0 0,0 0 0,1 0 0,1 0 0,4 16 0,-5-25 0,-1-1 0,1 1 0,-1 0 0,1-1 0,0 1 0,0-1 0,0 1 0,0-1 0,0 1 0,0-1 0,1 0 0,-1 0 0,0 0 0,1 1 0,-1-1 0,1 0 0,-1-1 0,1 1 0,-1 0 0,1 0 0,0-1 0,-1 1 0,1-1 0,0 1 0,-1-1 0,1 0 0,0 1 0,0-1 0,-1 0 0,1 0 0,0 0 0,0-1 0,-1 1 0,1 0 0,0-1 0,0 1 0,-1-1 0,1 1 0,0-1 0,-1 0 0,1 0 0,1-1 0,45-24-1365,-26 14-5461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30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153 250 24575,'0'-2'0,"0"0"0,0 1 0,0-1 0,0 1 0,-1-1 0,1 1 0,0-1 0,-1 1 0,1-1 0,-1 1 0,0 0 0,0-1 0,1 1 0,-1 0 0,0-1 0,0 1 0,0 0 0,0 0 0,0 0 0,0 0 0,-1 0 0,1 0 0,0 0 0,-1 0 0,1 0 0,0 1 0,-1-1 0,1 1 0,-1-1 0,1 1 0,-1-1 0,1 1 0,-1 0 0,1 0 0,-1-1 0,-1 2 0,-1-2 0,0 1 0,0 0 0,1 1 0,-1-1 0,0 1 0,0 0 0,0 0 0,1 0 0,-1 0 0,0 1 0,1-1 0,-1 1 0,-3 3 0,1 0 0,1 1 0,-1 1 0,1-1 0,0 1 0,1 0 0,0 0 0,0 0 0,0 0 0,1 1 0,0-1 0,0 1 0,1 0 0,0 0 0,1 0 0,-1 10 0,1-14 0,1 0 0,0 0 0,0 0 0,0 0 0,1 0 0,0 1 0,-1-1 0,1 0 0,1 0 0,-1-1 0,0 1 0,1 0 0,3 6 0,-3-8 0,0 0 0,0 0 0,0 0 0,0 0 0,1 0 0,-1 0 0,1-1 0,-1 1 0,1-1 0,-1 1 0,1-1 0,0 0 0,-1 0 0,1 0 0,0-1 0,0 1 0,0-1 0,0 1 0,0-1 0,0 0 0,3 0 0,4-1 0,0-1 0,0 0 0,0 0 0,0-1 0,0 0 0,0 0 0,-1-1 0,0 0 0,0-1 0,0 0 0,0-1 0,-1 0 0,0 0 0,0-1 0,-1 0 0,12-12 0,-15 14 0,-1 1 0,1 0 0,-1-1 0,0 1 0,0-1 0,0 0 0,-1 0 0,1-1 0,-1 1 0,-1 0 0,1-1 0,-1 1 0,0-1 0,0 1 0,0-1 0,-1 1 0,0-1 0,0 0 0,0 1 0,-1-1 0,0 0 0,0 1 0,0-1 0,-1 1 0,0 0 0,0-1 0,0 1 0,-1 0 0,0 0 0,0 0 0,-3-4 0,7 10 0,3 1 0,-1 1 0,0-1 0,1 0 0,0 0 0,-1 0 0,1 0 0,0-1 0,0 1 0,0-1 0,0 0 0,0 0 0,6 0 0,0-2 0,0 0 0,0 0 0,0-2 0,0 1 0,0-1 0,0 0 0,-1-1 0,1 0 0,-1-1 0,0 1 0,10-9 0,-14 10 0,0 0 0,-1 0 0,1-1 0,-1 0 0,1 0 0,-1 0 0,-1-1 0,1 1 0,0-1 0,-1 0 0,0 0 0,0 0 0,-1 0 0,1 0 0,-1-1 0,0 1 0,-1-1 0,1 0 0,-1 1 0,1-11 0,-5 7 0,-2 21 0,-3 22 0,8-10 0,0 0 0,2 0 0,0-1 0,2 1 0,1 0 0,10 33 0,-5-22 0,-2 16 0,-7-49 0,-1-1 0,0 0 0,1 0 0,-1 1 0,0-1 0,0 0 0,0 1 0,0-1 0,0 0 0,-1 0 0,1 1 0,0-1 0,0 0 0,-1 1 0,1-1 0,-1 0 0,1 0 0,-1 0 0,0 0 0,1 1 0,-1-1 0,0 0 0,0 0 0,0 0 0,0-1 0,0 1 0,0 0 0,0 0 0,0 0 0,0-1 0,0 1 0,0 0 0,0-1 0,-1 1 0,-1 0 0,2-2 0,-1 1 0,1-1 0,0 1 0,0-1 0,0 1 0,-1-1 0,1 0 0,0 1 0,0-1 0,0 0 0,0 0 0,0 0 0,0 0 0,0 0 0,0 0 0,1 0 0,-1 0 0,0 0 0,1 0 0,-1-1 0,1 1 0,-1 0 0,1 0 0,-1-1 0,1 1 0,0 0 0,0-1 0,-1 1 0,1 0 0,0-1 0,0 1 0,1 0 0,-1-1 0,0-1 0,5-49 0,0 33-62,0 1 0,2 0 0,0 0 0,1 1 0,0-1 0,1 2 0,1-1 0,1 1 0,1 1 0,0 0 0,0 1 0,2 0-1,0 1 1,0 0 0,1 1 0,1 1 0,0 0 0,0 1 0,1 1 0,0 1 0,31-11 0,-27 13-6764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0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0 24575,'-9'0'0,"-7"0"0,4 4 0,8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1.3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244 25 24575,'-4'-3'0,"0"0"0,0 1 0,-1-1 0,1 1 0,-1 0 0,1 0 0,-1 0 0,0 1 0,0 0 0,0 0 0,0 0 0,0 0 0,0 1 0,0 0 0,0 0 0,0 0 0,0 1 0,-9 1 0,3 0 0,1 1 0,-1-1 0,1 2 0,0 0 0,-1 0 0,2 1 0,-17 9 0,24-12 0,-1-1 0,1 1 0,0 0 0,-1 0 0,1 0 0,0 0 0,0 0 0,0 1 0,0-1 0,1 1 0,-1-1 0,1 1 0,-1-1 0,0 4 0,2-4 0,-1 0 0,1-1 0,0 1 0,0 0 0,0 0 0,0-1 0,0 1 0,1 0 0,-1-1 0,0 1 0,1 0 0,0-1 0,-1 1 0,1-1 0,0 1 0,-1-1 0,1 1 0,2 1 0,5 6 0,1 0 0,0-2 0,0 1 0,1-1 0,0 0 0,11 5 0,-11-6 0,-1-1 0,0 2 0,0-1 0,12 13 0,-19-18 3,-1 1-1,1 0 1,0 0 0,-1 0-1,0 1 1,1-1-1,-1 0 1,0 0 0,0 1-1,-1-1 1,1 1-1,0-1 1,-1 1 0,1-1-1,-1 1 1,0-1 0,0 1-1,0-1 1,0 1-1,0-1 1,0 1 0,-1-1-1,0 1 1,1-1-1,-1 1 1,0-1 0,0 0-1,0 1 1,0-1-1,-1 0 1,1 0 0,0 0-1,-1 0 1,0 0-1,1 0 1,-1 0 0,0 0-1,0-1 1,0 1-1,0-1 1,0 1 0,-1-1-1,1 0 1,0 0-1,-4 1 1,1 1-74,0-1 1,0 0-1,0 0 0,-1-1 0,1 1 1,-1-1-1,1 0 0,-1 0 1,1-1-1,-1 0 0,1 0 0,-1 0 1,1-1-1,-1 1 0,1-1 1,-1-1-1,1 1 0,-1-1 0,1 0 1,-9-4-1,2-5-6755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1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26 522 24575,'3'-53'0,"3"0"0,2 1 0,15-54 0,-2 11 0,18-67 0,-74 251 0,3-7 0,19-47 0,2 0 0,1 1 0,2 0 0,1 1 0,3 0 0,-1 40 0,4-72 5,2-1 0,-1 1 0,0-1-1,1 1 1,0-1 0,0 1 0,1-1 0,-1 0-1,1 1 1,0-1 0,0 0 0,0 0 0,0 0-1,1-1 1,0 1 0,-1-1 0,1 1-1,1-1 1,-1 0 0,0 0 0,1 0 0,0 0-1,-1-1 1,7 4 0,-4-4-88,0 0 1,0-1-1,0 1 1,0-1-1,0 0 1,0-1-1,0 0 1,1 1-1,-1-2 1,0 1-1,0-1 1,0 0-1,0 0 1,0-1-1,0 0 1,0 0-1,8-4 1,8-5-6744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2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375 0 24575,'-4'0'0,"-6"0"0,-6 0 0,-3 0 0,-4 0 0,-2 0 0,-1 0 0,0 0 0,-1 0 0,1 0 0,0 0 0,1 0 0,0 0 0,-1 0 0,1 0 0,0 0 0,4 0-8191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2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302 88 24575,'-1'-3'0,"0"1"0,1-1 0,-1 0 0,0 1 0,0 0 0,-1-1 0,1 1 0,0 0 0,-1-1 0,1 1 0,-1 0 0,0 0 0,0 0 0,0 0 0,0 1 0,-2-3 0,-39-27 0,37 27 0,3 3 0,0-1 0,0 0 0,0 1 0,0 0 0,-1-1 0,1 1 0,0 0 0,-1 1 0,1-1 0,-1 1 0,1-1 0,-1 1 0,1 0 0,-1 1 0,1-1 0,0 0 0,-7 3 0,2-1 0,2 1 0,-1 0 0,0 0 0,0 0 0,1 1 0,0 0 0,0 1 0,-7 5 0,3 0 0,0 0 0,0 0 0,1 1 0,0 0 0,1 1 0,1-1 0,-1 2 0,-8 20 0,15-29 0,0-1 0,-1 0 0,1 0 0,1 1 0,-1-1 0,0 1 0,1-1 0,0 1 0,-1-1 0,1 1 0,1-1 0,-1 1 0,0-1 0,1 0 0,0 1 0,0-1 0,0 1 0,0-1 0,3 5 0,-2-6 0,0 0 0,0 1 0,0-1 0,1 0 0,-1 0 0,1 0 0,-1 0 0,1 0 0,0-1 0,0 1 0,0-1 0,0 0 0,0 0 0,0 0 0,0 0 0,0-1 0,4 1 0,2 0 0,0 0 0,0-1 0,0-1 0,1 1 0,-1-1 0,0-1 0,-1 0 0,1 0 0,0-1 0,0 0 0,-1 0 0,0-1 0,15-9 0,-16 8 0,0-1 0,0 0 0,-1-1 0,1 0 0,-2 0 0,1 0 0,4-8 0,-7 10 0,-1 1 0,1-1 0,-1 1 0,0-1 0,0 0 0,-1 0 0,0 0 0,0 0 0,0 0 0,0 0 0,-1 0 0,1 0 0,-2-8 0,1 12 0,0 1 0,0-1 0,0 1 0,0-1 0,0 1 0,0-1 0,0 1 0,0-1 0,0 1 0,0-1 0,0 1 0,0-1 0,-1 1 0,1-1 0,0 1 0,0-1 0,-1 1 0,1 0 0,0-1 0,0 1 0,-1-1 0,1 1 0,0 0 0,-1-1 0,1 1 0,-1 0 0,1 0 0,-1-1 0,1 1 0,0 0 0,-1 0 0,1-1 0,-2 1 0,-11 12 0,-6 26 0,18-33 0,-1 1 0,1 0 0,1 0 0,-1 0 0,1 0 0,0 0 0,0 0 0,1 0 0,0 0 0,0 0 0,0 0 0,0 0 0,1 0 0,0-1 0,1 1 0,-1-1 0,1 1 0,0-1 0,5 7 0,-5-9 0,0 0 0,0 0 0,1-1 0,-1 1 0,0-1 0,1 0 0,-1 1 0,1-2 0,0 1 0,0 0 0,0-1 0,0 0 0,0 0 0,0 0 0,0 0 0,0-1 0,0 1 0,0-1 0,1 0 0,-1-1 0,0 1 0,0-1 0,0 1 0,0-1 0,0 0 0,0-1 0,0 1 0,0-1 0,4-2 0,43-24-1365,-28 16-5461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3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119 36 24575,'0'0'0,"-1"-1"0,1 1 0,-1-1 0,0 1 0,1-1 0,-1 1 0,0-1 0,1 1 0,-1-1 0,0 1 0,0 0 0,1 0 0,-1-1 0,0 1 0,0 0 0,1 0 0,-1 0 0,0 0 0,0 0 0,0 0 0,0 0 0,1 0 0,-1 0 0,0 0 0,0 0 0,0 1 0,1-1 0,-1 0 0,-1 1 0,-20 21 0,-8 36 0,29-57 0,-9 29 0,0-1 0,3 1 0,-6 40 0,12-70 0,1 1 0,0-1 0,0 0 0,0 1 0,-1-1 0,1 1 0,0-1 0,0 0 0,0 1 0,0-1 0,0 1 0,0-1 0,0 0 0,0 1 0,0-1 0,0 1 0,0-1 0,0 1 0,0-1 0,0 0 0,0 1 0,0-1 0,1 1 0,-1-1 0,0 0 0,0 1 0,0-1 0,1 0 0,-1 1 0,0-1 0,1 0 0,-1 1 0,0-1 0,1 0 0,-1 1 0,13-11 0,10-23 0,3-9 0,-6 7 0,2 1 0,1 1 0,47-51 0,-70 83 0,1 0 0,0 0 0,0-1 0,0 2 0,0-1 0,0 0 0,0 0 0,0 0 0,1 0 0,-1 1 0,0-1 0,0 0 0,1 1 0,-1-1 0,0 1 0,1-1 0,-1 1 0,0 0 0,1 0 0,1 0 0,-2 0 0,0 1 0,-1-1 0,1 1 0,0-1 0,-1 1 0,1-1 0,-1 1 0,1 0 0,-1 0 0,1-1 0,-1 1 0,1 0 0,-1 0 0,0-1 0,1 1 0,-1 0 0,0 0 0,0 0 0,1 0 0,-1 0 0,0-1 0,0 1 0,0 1 0,-6 59 0,-10 4 0,11-48 0,0 0 0,2 0 0,0 0 0,-2 34 0,5-50 3,0 1 0,0 0 0,0-1 0,0 1 0,0-1-1,0 1 1,1 0 0,-1-1 0,1 1 0,-1-1 0,1 1-1,0-1 1,-1 0 0,1 1 0,0-1 0,0 0 0,0 1 0,0-1-1,0 0 1,0 0 0,0 0 0,0 0 0,1 0 0,-1 0 0,0 0-1,1 0 1,-1 0 0,1-1 0,-1 1 0,1-1 0,-1 1-1,1-1 1,-1 1 0,1-1 0,-1 0 0,1 0 0,-1 0 0,1 0-1,0 0 1,-1 0 0,3-1 0,6 0-251,-1-1 1,1-1-1,-1 0 1,0 0-1,14-7 1,-7 3-6579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4.0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235 37 24575,'-10'-11'0,"9"10"0,0-1 0,0 0 0,-1 0 0,1 0 0,-1 1 0,1-1 0,-1 1 0,0-1 0,1 1 0,-1 0 0,0 0 0,0 0 0,0 0 0,0 0 0,0 0 0,0 0 0,0 1 0,0-1 0,0 1 0,-1-1 0,1 1 0,0 0 0,0 0 0,0 0 0,-1 0 0,1 0 0,0 0 0,0 1 0,0-1 0,0 1 0,-4 1 0,-6 4 0,1 0 0,0 1 0,0 1 0,1 0 0,0 0 0,0 1 0,1 0 0,0 0 0,0 1 0,1 1 0,1-1 0,0 1 0,0 1 0,1-1 0,0 1 0,1 0 0,-6 23 0,10-33 0,1 0 0,0 1 0,-1-1 0,1 0 0,0 0 0,1 0 0,-1 0 0,0 0 0,1 0 0,-1 0 0,1 0 0,-1 0 0,1 0 0,0 0 0,0 0 0,0 0 0,0 0 0,0 0 0,0-1 0,1 1 0,-1 0 0,1-1 0,-1 1 0,1-1 0,-1 0 0,1 1 0,0-1 0,0 0 0,-1 0 0,1 0 0,0 0 0,0-1 0,0 1 0,0 0 0,0-1 0,0 1 0,1-1 0,-1 0 0,0 0 0,3 0 0,4 1 0,0 0 0,1-1 0,-1 0 0,1-1 0,-1 0 0,0 0 0,17-6 0,-4-1-1365,-3-2-5461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44.6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5 145 24575,'-4'3'0,"12"3"0,15 4 0,-13-8 0,1-1 0,-1 0 0,1-1 0,0 0 0,-1 0 0,1-1 0,-1-1 0,1 0 0,-1 0 0,0-1 0,13-5 0,-16 5 0,-1 0 0,1-1 0,-1 1 0,1-1 0,-1-1 0,0 1 0,-1-1 0,1 0 0,-1 0 0,0 0 0,0-1 0,-1 0 0,1 0 0,-1 0 0,-1 0 0,7-14 0,-10 19 0,1-1 0,0 1 0,-1 0 0,1-1 0,0 1 0,-1-1 0,0 1 0,1-1 0,-1 1 0,0-1 0,0 1 0,0-1 0,0 1 0,0-1 0,0 1 0,0-1 0,-1 1 0,1-1 0,0 1 0,-1 0 0,1-1 0,-1 1 0,0-1 0,1 1 0,-1 0 0,0 0 0,0-1 0,0 1 0,0 0 0,0 0 0,0 0 0,0 0 0,0 0 0,-1 0 0,1 0 0,0 0 0,0 1 0,-1-1 0,1 0 0,-1 1 0,1-1 0,0 1 0,-1-1 0,1 1 0,-1 0 0,1 0 0,-1 0 0,1 0 0,-3 0 0,-3-1 0,0 1 0,0 1 0,0-1 0,0 1 0,1 1 0,-1-1 0,0 1 0,0 0 0,-8 4 0,7-1 0,1 0 0,0 0 0,0 1 0,0 0 0,1 0 0,0 0 0,0 1 0,1 0 0,0 0 0,0 1 0,1-1 0,-1 1 0,2 0 0,-1 0 0,1 0 0,0 1 0,1-1 0,-2 11 0,3-15 0,1 0 0,-1 0 0,1 0 0,0 0 0,0 0 0,0 0 0,1 1 0,-1-1 0,1 0 0,0 0 0,0 0 0,0-1 0,1 1 0,-1 0 0,1 0 0,0-1 0,0 1 0,0-1 0,1 1 0,-1-1 0,1 0 0,0 0 0,0 0 0,0 0 0,0-1 0,0 1 0,1-1 0,-1 0 0,1 0 0,-1 0 0,1 0 0,0-1 0,0 1 0,0-1 0,0 0 0,0 0 0,0-1 0,0 1 0,7-1 0,2 2-136,1-2-1,-1 0 1,0 0-1,0-1 1,0-1-1,0 0 1,0-1-1,0 0 0,22-9 1,-14 1-6690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6:50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5185 24575,'-1'-1'0,"0"1"0,-1-1 0,1 0 0,0 1 0,0-1 0,0 0 0,0 0 0,0 0 0,0 0 0,0 0 0,0 0 0,0 0 0,0 0 0,1 0 0,-1 0 0,0 0 0,1-1 0,-1 1 0,1 0 0,-1-1 0,1 1 0,-1 0 0,1 0 0,0-1 0,0 1 0,0-1 0,0 0 0,-3-40 0,26-117 0,-21-540 0,-4 345 0,4 325 0,9-56 0,2-21 0,-15-50 0,4-71 0,22 100 0,-20 88 0,18-71 0,-14 77 0,-1-1 0,-2 0 0,1-42 0,-6 32 0,1 1 0,12-71 0,8 18 0,-8 41 0,-2 0 0,6-91 0,-14 109 0,10-52 0,-5 39 0,18-101 0,-3 15 0,-14 90 0,-1 0 0,2-78 0,-11-731 0,2 826 0,11-56 0,-7 56 0,3-55 0,2 18 0,-8 57 0,0 1 0,0-1 0,-1 0 0,0-1 0,0 1 0,-1 0 0,-1 0 0,1 0 0,-3-9 0,-3-14 0,1-1 0,2 0 0,1 1 0,4-43 0,-4-57 0,2 130 0,0 1 0,0-1 0,0 1 0,-1-1 0,1 0 0,0 1 0,-1-1 0,1 0 0,-1 1 0,1-1 0,-1 1 0,0-1 0,1 1 0,-1 0 0,-2-3 0,2 4 0,1-1 0,-1 1 0,1 0 0,-1 0 0,1 0 0,-1 1 0,0-1 0,1 0 0,-1 0 0,1 0 0,-1 0 0,1 0 0,-1 1 0,1-1 0,-1 0 0,1 0 0,-1 1 0,1-1 0,-1 0 0,1 1 0,0-1 0,-1 0 0,1 1 0,0-1 0,-1 1 0,1-1 0,0 1 0,-1-1 0,1 1 0,-29 54 0,25-46 0,-121 291 0,118-283 0,13-28 0,14-29 0,-8 7 0,2 1 0,1 0 0,1 0 0,2 2 0,1 0 0,30-34 0,-48 62 0,0 1 0,0 0 0,0 0 0,0 1 0,0-1 0,0 0 0,0 0 0,0 0 0,0 1 0,0-1 0,1 0 0,-1 1 0,0-1 0,0 1 0,1 0 0,-1-1 0,0 1 0,1 0 0,-1 0 0,0 0 0,1 0 0,-1 0 0,0 0 0,2 0 0,0 1 0,-1 0 0,0 0 0,0 0 0,0 1 0,0-1 0,0 0 0,0 1 0,0 0 0,0-1 0,-1 1 0,1 0 0,2 3 0,4 9 0,0-1 0,-1 2 0,8 21 0,-10-26 0,3 12-136,1-1-1,1 0 1,1-1-1,1 0 1,0-1-1,2 0 1,0-1-1,1-1 0,22 21 1,-15-22-6690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01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0 149 24575,'0'-7'0,"1"-21"0,2 25 0,3 19 0,22 103 0,-23-86 0,2-1 0,2 0 0,0 0 0,20 41 0,-28-71 0,0 0 0,-1 0 0,1-1 0,0 1 0,0-1 0,0 1 0,0-1 0,0 1 0,0-1 0,0 0 0,1 1 0,-1-1 0,0 0 0,1 0 0,-1 0 0,1 0 0,-1 0 0,1 0 0,0-1 0,-1 1 0,1 0 0,0-1 0,3 1 0,-3-1 0,0-1 0,0 1 0,0-1 0,0 0 0,0 1 0,0-1 0,-1 0 0,1 0 0,0 0 0,0-1 0,-1 1 0,1 0 0,0-1 0,-1 1 0,0-1 0,1 1 0,0-3 0,6-7 0,-1 0 0,0 0 0,-1-1 0,0 0 0,5-16 0,14-52 0,-17 48 0,2 0 0,1 1 0,1 1 0,2 0 0,1 0 0,21-30 0,-33 55-195,2 1 0,-1-1 0,1 1 0,-1 0 0,1 0 0,8-5 0,7-2-6631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04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3423 154 24575,'-6'4'0,"-2"0"0,1 0 0,0-1 0,0 0 0,-1 0 0,0-1 0,0 0 0,1 0 0,-1-1 0,0 0 0,-11 0 0,-24 5 0,9-1 0,0-2 0,0-1 0,0-1 0,0-3 0,-53-7 0,-40-1 0,-680-55 0,733 57 0,-174-27 0,134 16 0,-210-8 0,245 25 0,-84-14 0,63 9 0,-146 6 0,103 4 0,-24 10 0,-2 0 0,117-16 0,35 2 0,0 0 0,0 1 0,0 0 0,0 1 0,-30 7 0,43-6 0,-1 0 0,1 0 0,0 1 0,0 0 0,0 0 0,1 0 0,-1 0 0,1 1 0,0-1 0,0 1 0,0 0 0,0-1 0,1 2 0,-1-1 0,1 0 0,0 0 0,0 1 0,1-1 0,-1 1 0,1-1 0,-1 8 0,-2 10 0,0 1 0,2-1 0,0 26 0,28 361 0,-14-294 0,33 214 0,0 0 0,-45-327 0,25 417 0,-23-303 0,-5 97 0,-10-149 0,8-45 0,1 0 0,-3 32 0,7-46 0,0 0 0,0-1 0,0 1 0,1-1 0,-1 1 0,1-1 0,0 1 0,0-1 0,1 1 0,-1-1 0,1 0 0,0 0 0,0 0 0,1 0 0,-1 0 0,5 4 0,-5-5 0,1-1 0,0 0 0,0 1 0,0-1 0,0-1 0,1 1 0,-1 0 0,1-1 0,-1 0 0,1 1 0,-1-1 0,7 0 0,51 5 0,-15-3 0,92 17 0,157 0 0,-95-10 0,171 4 0,-181-19 0,210-32 0,-14-14 0,-246 41 0,183 9 0,-142 3 0,-119-2 0,330 16 0,-249-5 0,183-9 0,-147-5 0,-164 3 0,1-1 0,0-1 0,18-4 0,-27 4 0,-1 1 0,0-1 0,0 0 0,0-1 0,0 0 0,0 1 0,0-2 0,-1 1 0,1-1 0,6-6 0,-11 9 0,0 0 0,0 0 0,0-1 0,0 1 0,-1 0 0,1-1 0,0 1 0,-1-1 0,1 1 0,-1-1 0,0 1 0,1-1 0,-1 1 0,0-1 0,0 0 0,0 1 0,0-1 0,0 1 0,0-1 0,0 0 0,-1-2 0,-16-36 0,3 5 0,13 23 0,1 1 0,0-1 0,0 1 0,1-1 0,1 1 0,5-22 0,27-70 0,-10 35 0,-15 33 0,-2 0 0,-1 0 0,3-59 0,-11-112 0,-1 84 0,6 1 0,25-160 0,42-117 0,-69 396 0,7-35 0,-1-1 0,-1 0 0,-3-1 0,-2-71 0,-1 106 0,-1 1 0,1 0 0,-1 0 0,0 0 0,0-1 0,0 1 0,-1 0 0,1 0 0,-1 1 0,1-1 0,-1 0 0,0 0 0,0 1 0,0-1 0,-1 1 0,1 0 0,0-1 0,-1 1 0,0 0 0,1 1 0,-1-1 0,0 0 0,0 1 0,-4-2 0,-6-1 0,0 0 0,-1 1 0,1 1 0,-24-2 0,0 0 0,-51-4 0,-171 5 0,132 6 0,1-2 0,-190-4 0,259-1 0,0-2 0,0-3 0,-79-23 0,78 12-1365,13 0-5461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02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91 129 24575,'-4'26'0,"4"-25"0,-1 1 0,0-1 0,1 0 0,0 0 0,-1 1 0,1-1 0,0 0 0,-1 1 0,1-1 0,0 0 0,0 1 0,0-1 0,0 1 0,0-1 0,1 0 0,-1 1 0,0-1 0,1 0 0,-1 1 0,1-1 0,-1 0 0,1 0 0,-1 0 0,1 1 0,0-1 0,0 0 0,0 0 0,-1 0 0,1 0 0,0 0 0,0 0 0,1 0 0,-1-1 0,0 1 0,0 0 0,0-1 0,0 1 0,1 0 0,-1-1 0,0 0 0,1 1 0,-1-1 0,0 0 0,1 1 0,-1-1 0,0 0 0,2 0 0,4 1 0,1 0 0,-1 0 0,1 0 0,-1-1 0,1 0 0,-1-1 0,1 1 0,-1-1 0,0-1 0,1 0 0,-1 0 0,0 0 0,0-1 0,0 0 0,0 0 0,10-7 0,-13 7 0,-1 1 0,1-1 0,-1 0 0,0 0 0,0-1 0,0 1 0,0-1 0,0 1 0,-1-1 0,0 0 0,1 0 0,-1 0 0,-1 0 0,1 0 0,-1 0 0,1 0 0,-1-1 0,-1 1 0,1-1 0,-1 1 0,1-1 0,-1 1 0,0-1 0,-1 1 0,1 0 0,-1-1 0,0 1 0,-2-9 0,2 10 0,0 1 0,0-1 0,0 0 0,0 0 0,0 1 0,0-1 0,-1 0 0,1 1 0,-1 0 0,0-1 0,0 1 0,0 0 0,0 0 0,0 0 0,0 0 0,0 0 0,-1 0 0,1 1 0,-1-1 0,1 1 0,-1 0 0,0-1 0,1 1 0,-1 0 0,0 1 0,0-1 0,0 0 0,0 1 0,0 0 0,0 0 0,1 0 0,-1 0 0,0 0 0,0 0 0,0 1 0,0-1 0,0 1 0,0 0 0,1 0 0,-5 2 0,-5 2 0,0 0 0,0 2 0,0-1 0,1 2 0,0-1 0,1 1 0,-15 14 0,16-12 0,0 0 0,0 1 0,1-1 0,0 2 0,0-1 0,2 1 0,-1 0 0,2 1 0,0-1 0,-4 15 0,7-23 0,1 0 0,0 1 0,1-1 0,-1 1 0,1 0 0,0-1 0,0 1 0,0-1 0,0 1 0,1-1 0,0 1 0,0-1 0,0 1 0,1-1 0,-1 0 0,1 0 0,0 1 0,0-1 0,0-1 0,1 1 0,0 0 0,-1 0 0,1-1 0,0 0 0,1 1 0,-1-1 0,1 0 0,-1-1 0,1 1 0,0-1 0,0 1 0,0-1 0,7 2 0,4 1 0,-1-1 0,0 0 0,1-1 0,16 0 0,11 4 0,-26-5-114,-1 0 1,1 0-1,1-2 0,-1 0 0,0-1 1,0 0-1,0-1 0,-1-1 0,1-1 1,-1 0-1,30-12 0,-26 8-6712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04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1403 17 24575,'-4'-3'0,"-1"1"0,0 0 0,1 0 0,-1 1 0,0-1 0,0 1 0,0 0 0,-1 0 0,1 1 0,0 0 0,0 0 0,-8 0 0,-2 0 0,-152-2 0,-223 27 0,-168 50 0,510-68 0,29-4 0,-22 3 0,-43 12 0,76-14 0,17-2 0,21-3 0,576-45 0,-410 43 0,216 24 0,-402-20 0,5 0 0,0 1 0,0 0 0,0 1 0,0 1 0,26 9 0,-41-13 0,1 1 0,0-1 0,-1 0 0,1 0 0,0 0 0,-1 1 0,1-1 0,0 0 0,-1 1 0,1-1 0,0 1 0,-1-1 0,1 0 0,-1 1 0,1 0 0,-1-1 0,1 1 0,-1-1 0,0 1 0,1-1 0,-1 1 0,0 0 0,1-1 0,-1 1 0,0 0 0,0-1 0,1 1 0,-1 0 0,0 0 0,0-1 0,0 1 0,0 0 0,0-1 0,0 1 0,0 1 0,-2 0 0,1 0 0,0-1 0,-1 1 0,1-1 0,-1 1 0,1-1 0,-1 1 0,1-1 0,-1 0 0,0 0 0,0 0 0,-2 1 0,-62 24 0,65-26 0,-163 43 0,-180 23 0,203-42 0,-140 27 0,408-71 0,0 6 0,1 5 0,135 9 0,-248 0 0,1 1 0,0 0 0,-1 1 0,1 1 0,-1 0 0,29 11 0,-44-13 0,1-1 0,0 0 0,0 1 0,0-1 0,-1 1 0,1-1 0,0 1 0,0-1 0,-1 1 0,1-1 0,0 1 0,-1 0 0,1-1 0,-1 1 0,1 0 0,-1 0 0,1-1 0,-1 1 0,1 0 0,-1 0 0,0 0 0,1 0 0,-1-1 0,0 1 0,0 0 0,0 0 0,0 0 0,0 0 0,0 0 0,0 0 0,0 0 0,0 0 0,0-1 0,0 1 0,-1 0 0,1 0 0,0 0 0,-1 0 0,1 0 0,0-1 0,-1 1 0,1 0 0,-1 0 0,1-1 0,-1 1 0,0 0 0,1-1 0,-1 1 0,0-1 0,1 1 0,-1 0 0,-1 0 0,-42 27 0,-18 0 0,-2-3 0,-1-3 0,-1-3 0,-129 20 0,165-37-67,30-3 71,0 1-1,-1 0 0,1 0 0,0 0 1,0-1-1,0 1 0,0 0 0,0 0 1,0-1-1,0 1 0,0 0 0,0 0 1,0 0-1,0-1 0,0 1 1,0 0-1,0 0 0,0-1 0,0 1 1,0 0-1,0 0 0,0 0 0,1-1 1,-1 1-1,0 0 0,0 0 0,0 0 1,0-1-1,0 1 0,0 0 1,1 0-1,-1 0 0,0 0 0,0-1 1,0 1-1,1 0 0,-1 0 0,0 0 1,0 0-1,0 0 0,1 0 0,-1 0 1,0 0-1,0 0 0,0 0 0,1 0 1,-1 0-1,0 0 0,0 0 1,1 0-1,50-23-1468,-7 8-5361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05.0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15 215 24575,'1'-13'0,"-2"-1"0,0 1 0,0-1 0,-1 1 0,-1-1 0,-5-16 0,57 211 0,-35-120 0,2 0 0,31 77 0,-46-136 0,-1 0 0,1 0 0,0 0 0,0-1 0,0 1 0,0 0 0,0 0 0,0-1 0,1 1 0,-1 0 0,0-1 0,1 0 0,0 1 0,-1-1 0,1 0 0,0 0 0,-1 0 0,1 0 0,0 0 0,0 0 0,3 1 0,-3-2 0,0 0 0,1 0 0,-1-1 0,0 1 0,0-1 0,0 1 0,0-1 0,0 1 0,0-1 0,0 0 0,0 0 0,0 0 0,-1 0 0,1-1 0,0 1 0,-1 0 0,3-3 0,7-8 0,0 0 0,-1-1 0,-1 0 0,11-19 0,-15 24 0,91-174 0,-30 54 0,-47 89 0,-15 27 0,1 1 0,1 0 0,0 0 0,8-10 0,-42 103 0,-125 213 0,120-228 0,25-47 0,-1-1 0,-1-1 0,-1 0 0,-16 21 0,27-38 0,-1 0 0,1-1 0,0 1 0,-1-1 0,1 1 0,-1-1 0,1 1 0,-1-1 0,1 1 0,-1-1 0,0 1 0,1-1 0,-1 0 0,1 1 0,-1-1 0,0 0 0,0 1 0,1-1 0,-1 0 0,0 0 0,1 0 0,-1 0 0,0 0 0,0 0 0,1 0 0,-1 0 0,0 0 0,1 0 0,-1 0 0,-1 0 0,1-1 0,-1-1 0,1 1 0,0 0 0,0 0 0,0 0 0,0-1 0,0 1 0,0 0 0,0-1 0,1 1 0,-1-1 0,0 1 0,0-3 0,-14-65 0,13 54 0,-35-140 0,-8-47 0,36 168 0,6 24 0,0-1 0,1 1 0,-2-21 0,4 29 0,0 0 0,0 0 0,1-1 0,-1 1 0,0 0 0,1-1 0,-1 1 0,1 0 0,0 0 0,-1 0 0,1 0 0,0-1 0,1 1 0,-1 0 0,0 1 0,0-1 0,1 0 0,-1 0 0,1 1 0,0-1 0,0 0 0,2-1 0,11-7-1365,-2 2-5461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09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45 24575,'0'-1'0,"0"0"0,0-1 0,0 1 0,-1 0 0,1 0 0,0-1 0,-1 1 0,1 0 0,-1 0 0,1 0 0,-1-1 0,0 1 0,1 0 0,-1 0 0,0 0 0,0 0 0,0 0 0,0 0 0,0 1 0,0-1 0,0 0 0,0 0 0,0 1 0,0-1 0,0 0 0,-1 1 0,1-1 0,0 1 0,0 0 0,-1-1 0,1 1 0,0 0 0,0 0 0,-1 0 0,1 0 0,0 0 0,-1 0 0,1 0 0,0 0 0,0 1 0,-1-1 0,1 0 0,0 1 0,0-1 0,-1 1 0,1-1 0,0 1 0,0 0 0,0-1 0,0 1 0,0 0 0,0 0 0,0 0 0,0 0 0,0 0 0,0 0 0,1 0 0,-1 0 0,0 0 0,1 0 0,-1 2 0,-1-2 0,1 0 0,0 1 0,0-1 0,0 1 0,0-1 0,0 1 0,1-1 0,-1 1 0,0 0 0,1-1 0,-1 1 0,1 0 0,0-1 0,-1 1 0,1 0 0,0 0 0,0 0 0,0-1 0,0 1 0,0 0 0,1 0 0,-1-1 0,0 1 0,1 0 0,0-1 0,-1 1 0,1 0 0,0-1 0,0 1 0,0-1 0,0 1 0,0-1 0,0 0 0,0 1 0,0-1 0,0 0 0,2 2 0,0-2 0,-1 0 0,1 0 0,0 0 0,-1 0 0,1-1 0,0 1 0,0-1 0,-1 1 0,1-1 0,0 0 0,0 0 0,0 0 0,-1-1 0,1 1 0,0 0 0,0-1 0,-1 0 0,1 0 0,-1 0 0,1 0 0,0 0 0,-1-1 0,4-1 0,-2 0 0,0 0 0,0 0 0,0-1 0,0 0 0,0 1 0,-1-1 0,1-1 0,-1 1 0,0 0 0,3-8 0,-5 11 0,-1 0 0,1-1 0,-1 1 0,1 0 0,-1 0 0,0 0 0,0-1 0,0 1 0,0 0 0,0 0 0,0 0 0,0-1 0,0 1 0,0 0 0,0 0 0,-1 0 0,1 0 0,0-1 0,-1 1 0,0-1 0,0 1 0,0-1 0,-1 1 0,1 0 0,-1-1 0,1 1 0,-1 0 0,1 0 0,-1 0 0,0 0 0,1 1 0,-1-1 0,0 0 0,0 1 0,0-1 0,1 1 0,-1 0 0,-2-1 0,0 1 0,0 0 0,0 1 0,1-1 0,-1 1 0,0-1 0,1 1 0,-1 0 0,1 1 0,-1-1 0,1 0 0,-1 1 0,1 0 0,0 0 0,0 0 0,0 0 0,0 1 0,0-1 0,-3 5 0,4-6 0,1 0 0,-1 1 0,1-1 0,-1 1 0,1 0 0,0-1 0,0 1 0,0 0 0,0 0 0,0 0 0,0 0 0,0 0 0,0 0 0,1 0 0,-1 0 0,1 0 0,0 0 0,0 0 0,-1 0 0,1 0 0,0 1 0,1-1 0,-1 0 0,0 0 0,1 0 0,-1 0 0,1 0 0,0 0 0,-1 0 0,1 0 0,0 0 0,3 3 0,-3-4 0,0 0 0,0 0 0,0 0 0,0 0 0,0-1 0,0 1 0,1 0 0,-1-1 0,0 1 0,1-1 0,-1 1 0,0-1 0,1 0 0,-1 1 0,0-1 0,1 0 0,-1 0 0,1 0 0,-1 0 0,0 0 0,1-1 0,-1 1 0,1 0 0,-1 0 0,0-1 0,1 1 0,-1-1 0,0 0 0,0 1 0,1-1 0,1-1 0,-3 2 0,1-1 0,-1 1 0,1 0 0,-1-1 0,0 1 0,1 0 0,-1-1 0,1 1 0,-1-1 0,0 1 0,1-1 0,-1 1 0,0 0 0,0-1 0,1 1 0,-1-1 0,0 1 0,0-1 0,0 0 0,0 1 0,1-1 0,-1 1 0,0-1 0,0 1 0,0-1 0,0 1 0,0-2 0,-1 2 0,0-1 0,1 0 0,-1 0 0,0 1 0,0-1 0,0 0 0,1 1 0,-1-1 0,0 1 0,0-1 0,0 1 0,0-1 0,0 1 0,0 0 0,0-1 0,0 1 0,0 0 0,0 0 0,0 0 0,0 0 0,-2 0 0,5 0 0,-1 1 0,0-1 0,1 1 0,-1-1 0,0 1 0,1 0 0,-1-1 0,0 1 0,0 0 0,0 0 0,0 0 0,1 0 0,-1 0 0,-1 0 0,1 1 0,0-1 0,0 0 0,0 0 0,-1 1 0,1-1 0,0 0 0,-1 1 0,1-1 0,-1 0 0,0 1 0,1-1 0,-1 1 0,0-1 0,0 1 0,0-1 0,0 1 0,0-1 0,0 1 0,-1-1 0,1 0 0,0 1 0,-1-1 0,1 1 0,-1-1 0,1 0 0,-1 1 0,0-1 0,0 0 0,1 0 0,-1 1 0,0-1 0,0 0 0,0 0 0,0 0 0,0 0 0,-1 0 0,1-1 0,0 1 0,0 0 0,-1 0 0,1-1 0,0 1 0,-1-1 0,1 1 0,-1-1 0,1 1 0,0-1 0,-1 0 0,-1 0 0,7 0 0,0 0 0,-1 0 0,1 0 0,0-1 0,-1 1 0,1-1 0,-1 0 0,1 0 0,-1-1 0,1 1 0,-1-1 0,0 1 0,0-1 0,0 0 0,0 0 0,4-4 0,-6 6 0,1-1 0,-1 0 0,0-1 0,0 1 0,0 0 0,0 0 0,0 0 0,0-1 0,0 1 0,0 0 0,0-1 0,-1 1 0,1-1 0,0 1 0,-1-1 0,0 1 0,1-1 0,-1 1 0,0-1 0,0 1 0,1-1 0,-1 0 0,0 1 0,-1-1 0,1 1 0,0-1 0,0 0 0,-1 1 0,1-1 0,-1 1 0,1-1 0,-1 1 0,0-1 0,0 1 0,1 0 0,-1-1 0,0 1 0,-1-2 0,0 3 0,1-1 0,0 0 0,0 1 0,0-1 0,0 0 0,-1 1 0,1-1 0,0 1 0,-1 0 0,1-1 0,0 1 0,-1 0 0,1 0 0,0 0 0,-1 0 0,1 0 0,0 0 0,-1 0 0,1 1 0,0-1 0,-1 0 0,0 1 0,1-1 0,0 0 0,1 0 0,-1 0 0,1 0 0,-1 1 0,1-1 0,-1 0 0,1 0 0,-1 0 0,1 1 0,-1-1 0,1 0 0,-1 0 0,1 1 0,-1-1 0,1 0 0,-1 1 0,1-1 0,-1 1 0,1-1 0,0 1 0,-1-1 0,1 1 0,0-1 0,0 1 0,-1-1 0,1 1 0,0-1 0,0 1 0,0-1 0,-1 1 0,1-1 0,0 1 0,0-1 0,0 1 0,0 0 0,0-1 0,0 1 0,0-1 0,0 1 0,1-1 0,-1 1 0,0 0 0,0 0 0,2 0-40,-1-1 0,0 1 0,0-1 0,1 0-1,-1 1 1,0-1 0,1 0 0,-1 0 0,0 0 0,1 0-1,-1 0 1,0 0 0,1 0 0,-1-1 0,0 1 0,0 0-1,1-1 1,-1 1 0,0-1 0,0 1 0,0-1 0,1 1-1,0-2 1,0 1-361,14-7-6425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13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118 184 24575,'0'0'0,"0"-1"0,0 0 0,0 1 0,0-1 0,0 0 0,0 1 0,-1-1 0,1 1 0,0-1 0,0 0 0,0 1 0,-1-1 0,1 1 0,0-1 0,-1 1 0,1-1 0,0 1 0,-1-1 0,1 1 0,-1-1 0,1 1 0,-1-1 0,1 1 0,-1-1 0,1 1 0,-1 0 0,1-1 0,-1 1 0,1 0 0,-1 0 0,0 0 0,1-1 0,-1 1 0,1 0 0,-1 0 0,0 0 0,1 0 0,-1 0 0,0 0 0,1 0 0,-1 0 0,0 0 0,1 0 0,-1 0 0,1 1 0,-1-1 0,0 0 0,1 0 0,-1 1 0,0-1 0,0 0 0,1 1 0,-1-1 0,0 0 0,1 0 0,-1 0 0,1 0 0,-1 0 0,0 1 0,1-1 0,-1 0 0,1 0 0,-1 1 0,1-1 0,-1 0 0,1 1 0,-1-1 0,1 1 0,-1-1 0,1 1 0,0-1 0,-1 1 0,1-1 0,0 1 0,-1-1 0,1 1 0,0-1 0,-1 1 0,1-1 0,0 1 0,0 0 0,0-1 0,0 1 0,0-1 0,0 1 0,0 0 0,0-1 0,0 1 0,0 0 0,0-1 0,0 2 0,0-3 0,-1 1 0,1 0 0,0 0 0,-1-1 0,1 1 0,0 0 0,-1-1 0,1 1 0,0 0 0,0-1 0,-1 1 0,1 0 0,0-1 0,0 1 0,-1-1 0,1 1 0,0 0 0,0-1 0,0 1 0,0-1 0,0 1 0,0-1 0,0 1 0,0-1 0,0 1 0,0 0 0,0-1 0,0 1 0,0-1 0,0 1 0,0-1 0,0 1 0,0 0 0,1-1 0,-1 1 0,0-1 0,0 1 0,1-1 0,-2 1 0,0 1 0,0-1 0,-1 0 0,1 1 0,0-1 0,0 1 0,0-1 0,0 1 0,0 0 0,0-1 0,0 1 0,1 0 0,-1 0 0,0 0 0,0 0 0,0 0 0,1-1 0,-1 1 0,1 0 0,-1 1 0,1-1 0,-1 0 0,1 0 0,-1 0 0,1 0 0,0 0 0,0 0 0,-1 0 0,1 1 0,0-1 0,0 0 0,0 0 0,0 0 0,0 0 0,1 1 0,-1-1 0,0 0 0,1 2 0,0-2 0,0 1 0,0-1 0,0 0 0,0 0 0,0 0 0,0 0 0,0 0 0,0 0 0,0 0 0,1 0 0,-1 0 0,0-1 0,1 1 0,-1 0 0,0-1 0,1 1 0,-1-1 0,1 1 0,-1-1 0,1 0 0,-1 0 0,1 0 0,-1 0 0,1 0 0,-1 0 0,1 0 0,-1 0 0,0 0 0,1-1 0,-1 1 0,3-2 0,-1 2 0,0-2 0,0 1 0,-1 0 0,1 0 0,0-1 0,-1 1 0,1-1 0,-1 0 0,0 0 0,0 0 0,1 0 0,-1 0 0,0 0 0,-1-1 0,1 1 0,0-1 0,-1 1 0,1-1 0,-1 0 0,0 1 0,2-7 0,-3 7 0,0 0 0,0 0 0,0-1 0,0 1 0,0 0 0,0 0 0,-1 0 0,1 0 0,-1 0 0,1 0 0,-1 0 0,0 0 0,0 0 0,0 0 0,0 0 0,0 0 0,0 1 0,0-1 0,-1 0 0,1 1 0,-1-1 0,1 1 0,-1-1 0,0 1 0,1 0 0,-1 0 0,0 0 0,0 0 0,0 0 0,0 0 0,-2-1 0,0 2 0,1-1 0,0 1 0,0-1 0,0 1 0,-1 0 0,1 0 0,0 1 0,0-1 0,-1 1 0,1-1 0,0 1 0,0 0 0,0 0 0,0 0 0,0 1 0,0-1 0,0 1 0,-4 3 0,6-4 0,-1-1 0,1 1 0,0 0 0,-1 0 0,1 0 0,0 0 0,0 0 0,0 0 0,0 0 0,0 0 0,0 1 0,0-1 0,0 0 0,0 0 0,1 1 0,-1-1 0,0 1 0,1-1 0,-1 1 0,1-1 0,0 1 0,-1-1 0,1 1 0,0-1 0,0 1 0,0-1 0,0 1 0,0 0 0,0-1 0,1 1 0,-1-1 0,0 1 0,1-1 0,-1 1 0,1-1 0,0 0 0,-1 1 0,1-1 0,1 2 0,-1-2 0,1 1 0,-1-1 0,1 0 0,-1 0 0,1 0 0,-1 0 0,1 0 0,0 0 0,-1 0 0,1 0 0,0 0 0,0-1 0,-1 1 0,1-1 0,0 0 0,0 1 0,0-1 0,0 0 0,0 0 0,0 0 0,0 0 0,-1 0 0,3-1 0,1 0 0,-1 0 0,1-1 0,-1 1 0,0-1 0,0 0 0,0 0 0,0-1 0,0 1 0,0-1 0,4-3 0,-5 4 0,-1-1 0,1 0 0,-1 1 0,1-1 0,-1 0 0,0 0 0,0-1 0,0 1 0,0 0 0,-1-1 0,1 1 0,1-6 0,-3 7 0,0 1 0,0-1 0,1 0 0,-1 0 0,0 0 0,0 0 0,-1 0 0,1 0 0,0 0 0,-1 0 0,1 0 0,-1 0 0,0 1 0,1-1 0,-1 0 0,0 0 0,0 1 0,0-1 0,-1 0 0,1 1 0,0-1 0,0 1 0,-1 0 0,-2-2 0,0 0 0,-1 0 0,1 1 0,-1 0 0,0 0 0,0 0 0,0 0 0,0 1 0,0 0 0,0 0 0,0 0 0,0 1 0,-1 0 0,1 0 0,-7 1 0,9-1 0,1 0 0,0 0 0,0 0 0,0 0 0,0 1 0,-1-1 0,1 1 0,0 0 0,0-1 0,0 1 0,0 0 0,0 0 0,0 0 0,0 1 0,1-1 0,-1 0 0,0 1 0,1-1 0,-1 1 0,1 0 0,-1-1 0,1 1 0,0 0 0,0 0 0,0 0 0,0 0 0,0 0 0,0 0 0,0 0 0,1 0 0,-1 0 0,1 0 0,-1 0 0,1 1 0,0-1 0,0 2 0,0-1 0,1 0 0,0 0 0,-1 0 0,1 0 0,0 0 0,0-1 0,1 1 0,-1 0 0,1-1 0,-1 1 0,1-1 0,0 1 0,0-1 0,0 0 0,0 0 0,0 0 0,0 0 0,1 0 0,-1 0 0,1-1 0,-1 1 0,1-1 0,0 0 0,0 0 0,-1 0 0,1 0 0,0 0 0,0 0 0,0-1 0,0 0 0,0 1 0,0-1 0,3 0 0,-3 0 0,1 0 0,-1 0 0,1 0 0,-1 0 0,1-1 0,-1 1 0,0-1 0,1 0 0,-1 0 0,0 0 0,0 0 0,1 0 0,-1-1 0,0 0 0,0 1 0,-1-1 0,1 0 0,0-1 0,-1 1 0,1 0 0,-1-1 0,0 1 0,1-1 0,-1 0 0,-1 0 0,1 0 0,0 0 0,1-4 0,-2 5 0,-1 0 0,0 1 0,1-1 0,-1 0 0,0 0 0,0 0 0,0 0 0,0 0 0,0 0 0,-1 0 0,1 1 0,-1-1 0,1 0 0,-1 0 0,0 0 0,1 1 0,-1-1 0,0 0 0,0 1 0,0-1 0,0 1 0,-2-3 0,0 2 0,0-1 0,0 1 0,0-1 0,0 1 0,-1 0 0,1 0 0,-1 1 0,1-1 0,-1 1 0,-6-2 0,5 1 0,0 1 0,0 0 0,0 0 0,-1 1 0,1-1 0,0 1 0,0 0 0,0 1 0,0-1 0,0 1 0,0 0 0,0 0 0,0 1 0,0-1 0,0 1 0,0 0 0,-5 4 0,9-6 0,0 1 0,0 0 0,0-1 0,0 1 0,0 0 0,1-1 0,-1 1 0,0 0 0,0 0 0,1 0 0,-1 0 0,1 0 0,-1 0 0,1 0 0,-1 0 0,1 0 0,-1 0 0,1 0 0,0 0 0,0 0 0,0 0 0,-1 0 0,1 0 0,0 0 0,0 1 0,0-1 0,1 0 0,-1 0 0,0 0 0,0 0 0,1 0 0,-1 0 0,0 0 0,1 0 0,-1 0 0,2 2 0,-1-3 0,0 1 0,0 0 0,0 0 0,1 0 0,-1-1 0,0 1 0,0-1 0,1 1 0,-1-1 0,1 1 0,-1-1 0,0 0 0,1 0 0,-1 1 0,1-1 0,-1 0 0,0-1 0,1 1 0,-1 0 0,1 0 0,-1 0 0,0-1 0,1 1 0,-1-1 0,1 1 0,-1-1 0,0 0 0,2-1 0,4-2 0,0-1 0,-1 0 0,0 0 0,0-1 0,0 0 0,0 0 0,5-8 0,-10 12 0,1 0 0,-1 0 0,0-1 0,0 1 0,0 0 0,0-1 0,0 1 0,0 0 0,-1-1 0,1 1 0,-1-1 0,1-3 0,-2 5 0,1 0 0,0 0 0,0-1 0,-1 1 0,1 0 0,-1 0 0,1-1 0,-1 1 0,0 0 0,1 0 0,-1 0 0,0 0 0,0 0 0,1 0 0,-1 0 0,0 0 0,0 0 0,0 0 0,-1 0 0,1 1 0,0-1 0,0 0 0,0 1 0,-3-2 0,1 2 0,1-1 0,-1 0 0,0 1 0,0-1 0,0 1 0,0 0 0,-1 0 0,1 0 0,0 1 0,0-1 0,0 1 0,1-1 0,-1 1 0,0 0 0,0 0 0,0 1 0,0-1 0,1 0 0,-1 1 0,1 0 0,-1-1 0,1 1 0,0 0 0,-1 0 0,1 0 0,0 1 0,0-1 0,-2 4 0,4-5-30,0-1 0,0 1-1,0-1 1,0 1 0,-1-1-1,1 1 1,0-1 0,0 0-1,1 1 1,-1-1 0,0 1-1,0-1 1,0 1 0,0-1-1,0 0 1,0 1-1,1-1 1,-1 1 0,0-1-1,0 0 1,0 1 0,1-1-1,-1 0 1,0 1 0,1-1-1,-1 0 1,0 1 0,1-1-1,-1 0 1,0 0 0,1 1-1,-1-1 1,1 0 0,-1 0-1,0 0 1,1 1 0,-1-1-1,1 0 1,-1 0 0,1 0-1,-1 0 1,1 0 0,-1 0-1,1 0 1,12 0-6796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15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45 24575,'0'-2'0,"-1"0"0,0 0 0,1 1 0,-1-1 0,0 0 0,0 1 0,0-1 0,0 1 0,0-1 0,-1 1 0,1-1 0,0 1 0,-1 0 0,1 0 0,-1 0 0,1 0 0,-1 0 0,0 0 0,1 0 0,-1 0 0,-3-1 0,-37-11 0,38 13 0,-1 0 0,1 0 0,-1 0 0,1 1 0,0-1 0,-1 1 0,1 0 0,0 0 0,0 1 0,0-1 0,0 1 0,0 0 0,0 0 0,0 0 0,1 1 0,-1-1 0,1 1 0,0 0 0,-1 0 0,-2 4 0,4-5 0,1 0 0,-1 0 0,0 0 0,1 0 0,-1 1 0,1-1 0,0 1 0,0-1 0,0 1 0,0-1 0,0 1 0,1 0 0,-1-1 0,1 1 0,-1 0 0,1-1 0,0 1 0,0 0 0,0 0 0,1-1 0,-1 1 0,1 0 0,-1-1 0,1 1 0,0 0 0,0-1 0,0 1 0,0-1 0,1 0 0,-1 1 0,1-1 0,2 4 0,-1-3 0,1-1 0,0 1 0,-1-1 0,1 1 0,0-1 0,0 0 0,0-1 0,0 1 0,1-1 0,-1 0 0,0 0 0,1 0 0,-1 0 0,1-1 0,-1 1 0,1-1 0,-1-1 0,1 1 0,-1 0 0,0-1 0,1 0 0,-1 0 0,0-1 0,1 1 0,-1-1 0,0 0 0,4-2 0,-5 3 0,1 0 0,-1-1 0,1 0 0,-1 0 0,0 1 0,0-2 0,0 1 0,0 0 0,0-1 0,0 1 0,-1-1 0,1 0 0,-1 0 0,1 0 0,-1 0 0,0 0 0,-1-1 0,1 1 0,-1 0 0,1-1 0,-1 0 0,0 1 0,0-1 0,0 0 0,-1 1 0,1-1 0,-1 0 0,0 0 0,0 1 0,0-1 0,-1 0 0,0-3 0,0 4 0,-1 1 0,1 0 0,-1 0 0,1 0 0,-1 0 0,0 0 0,0 0 0,1 0 0,-1 1 0,0-1 0,-1 1 0,1-1 0,0 1 0,0 0 0,-1 0 0,1 0 0,-1 0 0,1 0 0,0 1 0,-1-1 0,0 1 0,1-1 0,-1 1 0,1 0 0,-1 0 0,1 0 0,-1 1 0,0-1 0,1 0 0,-1 1 0,1 0 0,-1-1 0,-2 3 0,2-3 0,0 1 0,0 0 0,0 0 0,0 0 0,0 0 0,0 0 0,1 0 0,-1 1 0,0 0 0,1-1 0,0 1 0,-1 0 0,1 0 0,0 0 0,0 0 0,0 1 0,0-1 0,0 1 0,0-1 0,1 1 0,0-1 0,-1 1 0,1 0 0,0 0 0,0 0 0,0 0 0,0 5 0,1-7 0,0 1 0,0-1 0,0 0 0,1 0 0,-1 1 0,0-1 0,1 0 0,-1 0 0,1 0 0,0 0 0,-1 1 0,1-1 0,0 0 0,0 0 0,-1 0 0,1 0 0,0-1 0,0 1 0,0 0 0,0 0 0,0 0 0,0-1 0,1 1 0,-1-1 0,0 1 0,0-1 0,0 1 0,1-1 0,-1 0 0,0 1 0,0-1 0,2 0 0,1 0 0,0 0 0,0 0 0,0 0 0,0-1 0,0 1 0,0-1 0,0 0 0,0 0 0,-1-1 0,7-2 0,-8 3 0,0 0 0,0 1 0,-1-1 0,1 0 0,0 0 0,-1-1 0,1 1 0,-1 0 0,1 0 0,-1-1 0,0 1 0,0-1 0,1 1 0,-1-1 0,0 0 0,0 1 0,-1-1 0,1 0 0,1-2 0,-2 2 0,-1 0 0,1 1 0,-1-1 0,0 1 0,1-1 0,-1 1 0,0 0 0,0-1 0,0 1 0,0 0 0,0-1 0,0 1 0,0 0 0,0 0 0,0 0 0,-1 0 0,1 0 0,0 0 0,-1 1 0,1-1 0,-1 0 0,1 1 0,-1-1 0,1 1 0,-1-1 0,1 1 0,-1-1 0,0 1 0,-1 0 0,-3-1 0,0 1 0,0-1 0,0 1 0,0 0 0,0 1 0,1-1 0,-1 1 0,0 0 0,0 1 0,-9 3 0,12-5 0,1 1 0,0-1 0,0 1 0,0 0 0,0 0 0,0 0 0,0 0 0,0 0 0,1 0 0,-1 1 0,0-1 0,1 1 0,-1-1 0,1 1 0,-1-1 0,1 1 0,0 0 0,-1 0 0,1-1 0,0 1 0,0 0 0,1 0 0,-1 0 0,0 0 0,1 1 0,-1-1 0,1 0 0,-1 0 0,1 0 0,0 0 0,0 5 0,1-5 0,0 0 0,0 0 0,0 0 0,1-1 0,-1 1 0,0 0 0,1-1 0,-1 1 0,1-1 0,0 1 0,-1-1 0,1 1 0,0-1 0,0 0 0,0 0 0,0 0 0,0 0 0,0-1 0,0 1 0,0 0 0,0-1 0,0 1 0,0-1 0,1 0 0,-1 0 0,0 0 0,0 0 0,4 0 0,-3 0 0,0 0 0,1 0 0,-1-1 0,0 1 0,0 0 0,0-1 0,0 0 0,0 0 0,0 0 0,0 0 0,0 0 0,0-1 0,0 1 0,0-1 0,-1 0 0,1 0 0,-1 0 0,1 0 0,2-3 0,-5 4 0,0 0 0,1 1 0,-1-1 0,0 0 0,1 0 0,-1 0 0,0 0 0,0 0 0,0 0 0,0 0 0,0 0 0,0 0 0,0 0 0,0 0 0,0 0 0,-1 0 0,1 0 0,0 0 0,0 0 0,-1 1 0,1-1 0,-1 0 0,1 0 0,-1 0 0,1 1 0,-1-1 0,0 0 0,1 0 0,-1 1 0,0-1 0,1 0 0,-1 1 0,0-1 0,0 1 0,0-1 0,0 1 0,1 0 0,-1-1 0,0 1 0,0 0 0,0-1 0,0 1 0,0 0 0,0 0 0,0 0 0,-1 0 0,-4-2 0,0 1 0,0 0 0,1 1 0,-1-1 0,0 1 0,-8 1 0,12-1 0,0 1 0,-1-1 0,1 1 0,0 0 0,0 0 0,0 0 0,0 0 0,-1 0 0,1 0 0,1 1 0,-1-1 0,0 0 0,-2 3 0,4-3 0,-1-1 0,1 0 0,0 0 0,0 1 0,0-1 0,-1 0 0,1 1 0,0-1 0,0 0 0,0 1 0,0-1 0,0 0 0,0 1 0,0-1 0,0 0 0,0 1 0,0-1 0,0 0 0,0 1 0,0-1 0,0 1 0,0-1 0,0 0 0,0 1 0,0-1 0,0 0 0,1 0 0,-1 1 0,0-1 0,0 0 0,1 1 0,18 7 0,-12-6-52,-1-1-1,1 0 1,0 0-1,0-1 1,0 0-1,0 0 1,-1-1-1,1 0 1,0 0-1,0 0 1,-1-1-1,1 0 1,-1 0-1,1-1 1,-1 0-1,0 0 1,0 0-1,0-1 1,-1 0-1,1 0 1,-1 0-1,0-1 0,0 0 1,0 0-1,5-8 1,-2-1-6774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34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 24575,'-7'0'0,"20"1"0,68 7 0,-34 1 0,0-3 0,1-2 0,-1-1 0,73-7 0,-11 1 0,-86 4 0,0 0 0,0 1 0,44 10 0,-26-5 0,1-2 0,0-2 0,1-1 0,55-6 0,3 1 0,-63 3 0,0-2 0,62-11 0,-56 7 0,0 1 0,1 3 0,56 5 0,67-4 0,-84-11 0,-52 7 0,53-3 0,1113 9-1365,-1188-1-5461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39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24575,'0'-1'0,"0"0"0,1 0 0,-1 0 0,1 0 0,-1 0 0,1 0 0,0 0 0,0 0 0,-1 0 0,1 0 0,0 0 0,0 1 0,0-1 0,0 0 0,0 0 0,0 1 0,0-1 0,0 1 0,0-1 0,0 1 0,0-1 0,0 1 0,0 0 0,1 0 0,-1-1 0,0 1 0,2 0 0,38-5 0,-36 5 0,82-4 0,107 8 0,-172-2 0,1 1 0,0-2 0,40-2 0,240-6 0,-184 9 0,-114-2 0,0 0 0,0 0 0,0 0 0,0 1 0,0 0 0,-1 0 0,1 0 0,0 1 0,-1-1 0,1 1 0,-1 0 0,1 1 0,-1-1 0,0 1 0,8 5 0,-4 1 0,0 1 0,-1 0 0,0 0 0,0 0 0,6 13 0,-12-20 0,19 31 0,2-1 0,36 44 0,-51-70 0,1 0 0,0 0 0,0-1 0,13 8 0,-13-9 0,0 0 0,0 0 0,-1 1 0,1 0 0,-1 1 0,8 9 0,28 49 0,-3 1 0,43 96 0,-65-131 0,1 0 0,1-2 0,35 40 0,9 12 0,-48-59 0,-1 1 0,-2 0 0,0 1 0,-1 0 0,-2 1 0,-1 1 0,0-1 0,-2 1 0,6 42 0,-10-54 0,0 0 0,1 1 0,1-1 0,0-1 0,1 1 0,0-1 0,11 16 0,64 82 0,-65-92 0,99 117 0,-97-119 120,-17-17-158,-1 0 0,1 0 0,0 0 0,-1 0 0,1 0 0,-1 0-1,1 0 1,-1 0 0,1 0 0,0 0 0,-1 0 0,1 0 0,-1 0 0,1 0 0,-1-1 0,1 1 0,-1 0 0,1 0 0,-1-1-1,1 1 1,-1 0 0,1-1 0,-1 1 0,1-1 0,-1 1 0,0 0 0,1-1 0,-1 1 0,0-1 0,1 1 0,-1-1 0,0 1-1,1-1 1,-1 1 0,0-1 0,0 1 0,0-1 0,0-1 0,4-11-6788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24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1629 24575,'7'-2'0,"0"-1"0,-1 1 0,1-1 0,-1 0 0,0-1 0,1 0 0,6-5 0,-8 5 0,30-23 0,0-2 0,-2-1 0,39-48 0,-3 5 0,171-191 0,-102 106 0,-116 132 0,1 2 0,2 1 0,36-28 0,34-32 0,57-43 0,11-12 0,-114 90 0,-9 9 0,-1-2 0,34-47 0,-53 62 0,1 2 0,26-24 0,25-28 0,-67 70 0,14-21 0,-19 27 0,0-1 0,0 0 0,1 1 0,-1-1 0,0 0 0,0 1 0,0-1 0,0 0 0,1 1 0,-1-1 0,0 0 0,0 0 0,0 1 0,-1-1 0,1 0 0,0 1 0,0-1 0,0 0 0,0 1 0,-1-1 0,1 0 0,0 1 0,-1-1 0,1 0 0,0 1 0,-1-1 0,1 1 0,-1-1 0,1 1 0,-1-1 0,1 1 0,-1-1 0,1 1 0,-1 0 0,0-1 0,1 1 0,-1 0 0,0-1 0,-19-12-1365,16 8-5461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26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10 24575,'-4'0'0,"-6"0"0,-6 0 0,-4 0 0,-3 0 0,-1 0 0,-2 0 0,-1 0 0,1 0 0,0 0 0,0 0 0,1 0 0,-1 0 0,10-4 0,6-2-8191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06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646 28 24575,'-4'-4'0,"0"1"0,0 1 0,0-1 0,-1 1 0,1 0 0,-1 0 0,1 0 0,-1 0 0,0 1 0,0 0 0,1 0 0,-1 0 0,0 0 0,0 1 0,0 0 0,0 0 0,-7 1 0,-7 1 0,0 1 0,0 0 0,-20 8 0,-3 2 0,0 2 0,1 2 0,-76 44 0,94-47 0,0 2 0,1 0 0,1 1 0,0 2 0,2 0 0,0 0 0,-27 39 0,43-54 0,0 0 0,1-1 0,0 1 0,-1 0 0,2 1 0,-1-1 0,0 0 0,1 0 0,0 1 0,0-1 0,0 1 0,0-1 0,1 1 0,0-1 0,0 1 0,0 0 0,1 4 0,0-5 0,1 0 0,0 0 0,-1-1 0,1 1 0,1-1 0,-1 1 0,0-1 0,1 0 0,0 0 0,-1 0 0,1 0 0,0 0 0,1-1 0,-1 0 0,0 1 0,1-1 0,-1 0 0,1-1 0,5 3 0,25 9 0,1-2 0,39 8 0,-41-12 0,-1 2 0,61 25 0,-76-26 0,-1 1 0,1 1 0,-1 0 0,-1 2 0,0-1 0,-1 2 0,20 21 0,-31-31 0,1 1 0,-1 1 0,0-1 0,0 0 0,0 1 0,-1-1 0,1 1 0,-1 0 0,0 0 0,-1 0 0,1 0 0,-1 0 0,0 0 0,0 1 0,-1-1 0,1 0 0,-1 0 0,0 1 0,-1-1 0,1 0 0,-1 1 0,0-1 0,-1 0 0,1 0 0,-1 0 0,0 0 0,0 0 0,0-1 0,-1 1 0,0-1 0,-4 7 0,-4 3 0,-1-1 0,-1 0 0,0-1 0,-1 0 0,0-1 0,0 0 0,-24 12 0,28-18 0,1 0 0,0-1 0,-1 0 0,0 0 0,0-1 0,0 0 0,0-1 0,0 0 0,-1-1 0,1 0 0,-1 0 0,1-1 0,0-1 0,-13-1 0,20 1-114,0 0 1,0 0-1,-1 0 0,1 0 0,0-1 1,0 1-1,0-1 0,0 0 0,1 0 1,-1 0-1,-4-4 0,-5-9-6712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26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1 24575,'-4'0'0,"-6"0"0,-5 0 0,-5 0 0,-3 0 0,-2 0 0,-1 0 0,0 0 0,0 0 0,0 0 0,0 0 0,9 0 0,7 0-8191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27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1 24575,'-4'0'0,"-6"0"0,-6 0 0,-3 0 0,-4 0 0,-2 0 0,-1 0 0,0 0 0,-9 4 0,-2 2 0,0-1 0,11-1 0,10-5 0,12-3 0,11 0 0,4 0-8191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28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24575,'2'-12'0,"5"13"0,13 24 0,17 43 0,-25-37 0,12 58 0,-8-30 0,-16-58 0,0 0 0,0-1 0,0 1 0,0 0 0,0 0 0,0-1 0,0 1 0,0 0 0,1-1 0,-1 1 0,0-1 0,1 1 0,-1 0 0,0-1 0,1 1 0,-1-1 0,1 1 0,-1-1 0,1 1 0,-1-1 0,1 1 0,-1-1 0,1 1 0,-1-1 0,1 0 0,-1 1 0,1-1 0,0 0 0,-1 0 0,1 1 0,0-1 0,-1 0 0,1 0 0,0 0 0,-1 0 0,1 0 0,1 0 0,0-1 0,0 0 0,0 0 0,0-1 0,0 1 0,0-1 0,0 1 0,0-1 0,-1 0 0,1 1 0,-1-1 0,2-3 0,31-57 0,68-210 0,-102 270-75,1-2-17,0 0 0,0 1 0,0 0-1,1-1 1,-1 1 0,1 0 0,0 0 0,0 0 0,0 0 0,0 0-1,0 0 1,1 0 0,3-3 0,5 1-6734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30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48 163 24575,'0'0'0,"-1"-1"0,1 1 0,-1 0 0,1 0 0,-1 0 0,1-1 0,-1 1 0,1 0 0,-1 0 0,0 0 0,1 0 0,-1 0 0,1 0 0,-1 0 0,1 0 0,-1 0 0,1 1 0,-1-1 0,1 0 0,-1 0 0,1 0 0,-1 1 0,1-1 0,-1 0 0,1 0 0,-1 1 0,1-1 0,-1 0 0,1 1 0,-1-1 0,1 1 0,0-1 0,-1 1 0,1-1 0,0 1 0,0-1 0,-1 1 0,1-1 0,0 1 0,0-1 0,0 1 0,-1-1 0,1 1 0,0-1 0,0 1 0,0-1 0,0 2 0,-13 37 0,10-29 0,-9 37 0,12-47 0,0 0 0,0 0 0,0 0 0,0 0 0,0 0 0,0 0 0,0 0 0,0 0 0,1 0 0,-1 0 0,0 0 0,0 0 0,0 0 0,0 0 0,0 0 0,0 0 0,0 0 0,0 0 0,0 0 0,0 0 0,0 0 0,0 0 0,0 0 0,1 0 0,-1 1 0,0-1 0,0 0 0,0 0 0,0 0 0,10-28 0,-2 2 0,1 0 0,1 0 0,1 0 0,2 2 0,28-45 0,-40 68 0,-1 0 0,0 1 0,1-1 0,-1 0 0,1 0 0,0 1 0,-1-1 0,1 0 0,-1 1 0,1-1 0,0 0 0,0 1 0,-1-1 0,1 1 0,0-1 0,0 1 0,0 0 0,-1-1 0,1 1 0,0 0 0,0 0 0,0-1 0,0 1 0,0 0 0,0 0 0,0 0 0,-1 0 0,1 0 0,0 0 0,0 0 0,0 1 0,1-1 0,-1 1 0,1 1 0,-1-1 0,0 1 0,0-1 0,0 1 0,0-1 0,0 1 0,0 0 0,0-1 0,-1 1 0,1 0 0,0 0 0,-1 0 0,1 2 0,6 66 0,-8 0 0,1-70 0,0 0 0,0 0 0,0 0 0,0 1 0,0-1 0,0 0 0,0 0 0,0 0 0,0 0 0,0 0 0,0 1 0,0-1 0,0 0 0,0 0 0,0 0 0,0 0 0,0 0 0,0 0 0,0 1 0,0-1 0,1 0 0,-1 0 0,0 0 0,0 0 0,0 0 0,0 0 0,0 0 0,0 1 0,0-1 0,0 0 0,1 0 0,-1 0 0,0 0 0,0 0 0,0 0 0,0 0 0,0 0 0,0 0 0,1 0 0,-1 0 0,0 0 0,0 0 0,0 0 0,0 0 0,0 0 0,0 0 0,1 0 0,-1 0 0,0 0 0,0 0 0,0 0 0,0 0 0,0 0 0,1 0 0,-1 0 0,0 0 0,0 0 0,9-10 0,6-16 0,5-20 0,-14 32 0,-1 0 0,2 1 0,0-1 0,0 1 0,1 1 0,1 0 0,11-13 0,-20 24 0,1 1 0,-1-1 0,1 1 0,-1-1 0,1 1 0,-1 0 0,0-1 0,1 1 0,-1-1 0,1 1 0,0 0 0,-1 0 0,1-1 0,-1 1 0,1 0 0,-1 0 0,1 0 0,0-1 0,-1 1 0,1 0 0,-1 0 0,1 0 0,0 0 0,-1 0 0,1 0 0,0 0 0,-1 1 0,1-1 0,-1 0 0,1 0 0,0 0 0,-1 1 0,1-1 0,0 1 0,9 22 0,-7 31 0,-13-13 0,6-28 0,1 0 0,0 1 0,-2 17 0,5-29 0,0 0 0,-1-1 0,1 1 0,0 0 0,0 0 0,1-1 0,-1 1 0,0 0 0,0 0 0,1-1 0,-1 1 0,1 0 0,0-1 0,-1 1 0,1-1 0,0 1 0,0-1 0,0 1 0,0-1 0,0 1 0,0-1 0,1 0 0,-1 0 0,0 0 0,1 1 0,-1-1 0,0 0 0,1-1 0,0 1 0,2 1 0,-1-1 0,0-1 0,0 0 0,1 0 0,-1 0 0,0 0 0,0-1 0,0 1 0,0-1 0,0 1 0,0-1 0,0 0 0,-1-1 0,1 1 0,0 0 0,0-1 0,-1 1 0,1-1 0,-1 0 0,1 0 0,-1 0 0,3-4 0,8-7 0,0-1 0,14-21 0,-17 21 0,-1 3 0,0 1 0,1 0 0,0 0 0,1 1 0,0 0 0,0 1 0,1 0 0,16-7 0,-12 1 0,-17 5 0,-1 8 0,1 1 0,-1 0 0,1-1 0,0 1 0,-1 0 0,1 0 0,-1 0 0,1 0 0,-1 0 0,1 0 0,-1 1 0,1-1 0,0 0 0,-1 1 0,1-1 0,-1 1 0,1-1 0,0 1 0,-1 0 0,1-1 0,0 1 0,-1 1 0,-8 5 0,0 0 0,1 1 0,1 0 0,-1 0 0,-13 19 0,19-23 0,0-1 0,0 1 0,1 0 0,-1 0 0,1 1 0,0-1 0,0 0 0,1 1 0,-1-1 0,1 1 0,0-1 0,0 1 0,1 0 0,-1-1 0,1 1 0,0 0 0,1 7 0,-1-11 0,0 0 0,0 0 0,1 0 0,-1 1 0,0-1 0,0 0 0,1 0 0,-1 0 0,1 0 0,-1 0 0,1 0 0,-1 0 0,1-1 0,-1 1 0,1 0 0,0 0 0,0 0 0,-1 0 0,1-1 0,0 1 0,0 0 0,0-1 0,0 1 0,0-1 0,0 1 0,0-1 0,0 1 0,2 0 0,-1-2 0,0 1 0,-1-1 0,1 1 0,0-1 0,0 1 0,-1-1 0,1 0 0,0 0 0,-1 0 0,1 0 0,-1 0 0,1 0 0,-1 0 0,1-1 0,0-1 0,6-5 0,-1 0 0,-1-1 0,1 0 0,7-15 0,-2-7 0,-6 18 0,-9 36 0,2-15 0,0-1 0,0 0 0,1 0 0,0 0 0,2 10 0,-2-16 0,0-1 0,0 1 0,0 0 0,0-1 0,0 1 0,0-1 0,0 1 0,1 0 0,-1-1 0,0 1 0,0-1 0,1 1 0,-1-1 0,1 1 0,-1-1 0,0 1 0,1-1 0,-1 1 0,1-1 0,-1 1 0,1-1 0,-1 0 0,1 1 0,0-1 0,-1 0 0,1 1 0,1-1 0,-1-1 0,0 1 0,1-1 0,-1 1 0,0-1 0,1 1 0,-1-1 0,0 0 0,0 1 0,0-1 0,0 0 0,1 0 0,-1 0 0,0 0 0,-1 0 0,1 0 0,0 0 0,1-2 0,21-32 0,-20 29 0,0 0 0,1 0 0,-1 1 0,1-1 0,0 1 0,0 0 0,1 0 0,-1 0 0,1 1 0,0-1 0,1 1 0,9-5 0,-13 8 0,0 1 0,-1 0 0,1 0 0,0 0 0,0 0 0,0 1 0,0-1 0,-1 0 0,1 1 0,0 0 0,0-1 0,-1 1 0,1 0 0,0 0 0,-1-1 0,1 1 0,-1 1 0,1-1 0,-1 0 0,0 0 0,3 3 0,28 36 0,-21-25 0,-6-8-119,21 22 372,-26-28-303,1-1 0,-1 1 0,1 0 0,0 0 0,0-1 0,-1 1 0,1-1 0,0 1 0,0-1 0,0 1 0,0-1 0,-1 1 0,1-1 0,0 0 0,0 1 0,0-1 0,0 0 0,0 0 1,0 0-1,0 0 0,0 0 0,0 0 0,0 0 0,0 0 0,0 0 0,0 0 0,0 0 0,0-1 0,1 0 0,5-5-6776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7:30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6 24575,'0'-4'0,"0"2"0,0 7 0,-4 6 0,-2 5 0,-3 5 0,-6 3 0,1 2 0,-2 0 0,2 0 0,3-4-8191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13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3 176 24575,'-2'-12'0,"3"11"0,12 4 0,11-3 0,0-1 0,1-1 0,-1-2 0,29-6 0,-16 2 0,57-10 0,193-31 0,-281 48 0,-1 1 0,0 0 0,-1 0 0,1-1 0,0 0 0,-1 0 0,1 0 0,-1-1 0,1 1 0,-1-1 0,0 0 0,1 0 0,-1-1 0,6-4 0,-10 7 0,0-1 0,0 1 0,0-1 0,0 0 0,0 1 0,0-1 0,0 1 0,0-1 0,0 1 0,0-1 0,0 0 0,-1 1 0,1-1 0,0 1 0,0-1 0,-1 1 0,1-1 0,0 1 0,0-1 0,-1 1 0,1-1 0,-1 1 0,1-1 0,0 1 0,-1 0 0,1-1 0,-1 1 0,1 0 0,-1-1 0,1 1 0,-1 0 0,1-1 0,-1 1 0,1 0 0,-1 0 0,-1 0 0,-26-10 0,22 8 0,-17-4 0,0 1 0,0 1 0,0 1 0,0 1 0,-1 1 0,1 1 0,-1 1 0,1 1 0,0 1 0,-44 12 0,83-15 0,-1 0 0,0 1 0,1 1 0,-1 0 0,19 6 0,21 2 0,-41-8 0,55 10 0,-65-11 0,1 0 0,-1 0 0,1 1 0,-1-1 0,0 1 0,0 0 0,0 1 0,0-1 0,0 1 0,0-1 0,5 7 0,-8-8 0,0 1 0,0-1 0,-1 1 0,1-1 0,0 0 0,-1 1 0,1-1 0,-1 1 0,0 0 0,1-1 0,-1 1 0,0-1 0,0 1 0,0-1 0,0 1 0,0 0 0,0-1 0,-1 1 0,1-1 0,-1 1 0,1-1 0,-1 1 0,1-1 0,-1 1 0,0-1 0,1 0 0,-1 1 0,0-1 0,0 0 0,0 0 0,0 1 0,0-1 0,-1 0 0,1 0 0,-3 1 0,-6 7 0,0-2 0,-1 1 0,-16 7 0,14-7 0,-108 59 0,118-64-1365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15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 24575,'0'0'0,"0"0"0,0 0 0,-1 0 0,1-1 0,0 1 0,0 0 0,0 0 0,0 0 0,0 0 0,0-1 0,0 1 0,0 0 0,0 0 0,0 0 0,0 0 0,-1-1 0,1 1 0,0 0 0,0 0 0,0 0 0,0 0 0,0 0 0,-1 0 0,1 0 0,0 0 0,0 0 0,0-1 0,0 1 0,-1 0 0,1 0 0,0 0 0,0 0 0,0 0 0,0 0 0,-1 0 0,1 0 0,0 0 0,0 0 0,0 0 0,-1 0 0,1 0 0,0 0 0,0 1 0,0-1 0,0 0 0,-1 0 0,1 0 0,0 0 0,0 0 0,0 0 0,0 0 0,0 0 0,-1 1 0,1-1 0,0 0 0,0 0 0,0 0 0,2 16 0,9 18 0,16 31 0,-3 1 0,18 83 0,-29-109-1365,-7-24-5461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15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32 24575,'0'-2'0,"0"0"0,-1 1 0,1-1 0,-1 1 0,1-1 0,-1 1 0,1-1 0,-1 1 0,0 0 0,0-1 0,0 1 0,0 0 0,0-1 0,0 1 0,0 0 0,0 0 0,0 0 0,0 0 0,-3-1 0,4 1 0,-1 1 0,0 0 0,1-1 0,-1 1 0,0 0 0,1-1 0,-1 1 0,0 0 0,1 0 0,-1 0 0,0-1 0,1 1 0,-1 0 0,0 0 0,0 0 0,1 0 0,-1 0 0,0 1 0,1-1 0,-1 0 0,0 0 0,1 0 0,-1 1 0,0-1 0,1 0 0,-1 0 0,0 1 0,1-1 0,-1 1 0,1-1 0,-1 1 0,1-1 0,-1 1 0,1-1 0,-1 1 0,1-1 0,-1 1 0,1-1 0,0 1 0,-1 0 0,1-1 0,0 1 0,-1 0 0,1 1 0,-3 10 0,0 0 0,0 1 0,1-1 0,1 1 0,0 0 0,1-1 0,2 20 0,2 1 0,13 55 0,-15-78 0,1 1 0,1 0 0,0-1 0,1 1 0,-1-1 0,2-1 0,0 1 0,8 10 0,-12-17 0,0-1 0,1 1 0,-1-1 0,1 1 0,-1-1 0,1 0 0,0 0 0,0 0 0,0-1 0,0 1 0,0-1 0,0 1 0,1-1 0,-1 0 0,0 0 0,1-1 0,-1 1 0,1-1 0,-1 1 0,1-1 0,-1 0 0,1-1 0,-1 1 0,1 0 0,-1-1 0,0 0 0,1 0 0,-1 0 0,0 0 0,4-3 0,-3 2 0,-1 0 0,0 0 0,0 0 0,0-1 0,0 0 0,-1 0 0,1 1 0,-1-1 0,0-1 0,0 1 0,0 0 0,0 0 0,0-1 0,-1 1 0,1-1 0,-1 0 0,0 1 0,0-1 0,0 0 0,-1 0 0,1 0 0,-1 1 0,0-1 0,0 0 0,-1-6 0,0-4 0,-1 0 0,0 0 0,-1 0 0,0 1 0,-10-24 0,7 21-151,-1-1-1,0 1 0,-2 1 0,0-1 1,0 2-1,-2-1 0,1 1 1,-24-22-1,22 27-6674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16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27 24575,'-1'-2'0,"0"1"0,0-1 0,0 0 0,0 0 0,-1 1 0,1-1 0,-1 1 0,1-1 0,-1 1 0,1 0 0,-1 0 0,1-1 0,-1 1 0,0 0 0,0 0 0,0 1 0,0-1 0,1 0 0,-1 1 0,0-1 0,0 1 0,0-1 0,0 1 0,-1 0 0,1 0 0,0 0 0,0 0 0,0 0 0,0 1 0,0-1 0,-3 2 0,1 1 0,0 2 0,1-1 0,-1 0 0,1 1 0,0-1 0,0 1 0,1 0 0,-1 0 0,1 0 0,0 1 0,0-1 0,1 0 0,0 1 0,-1-1 0,2 1 0,-1-1 0,1 1 0,0-1 0,1 9 0,0 5 0,1 1 0,1 0 0,1-1 0,7 22 0,-8-35 0,-1 1 0,1 0 0,0-1 0,0 1 0,1-1 0,0 0 0,0 0 0,0 0 0,1-1 0,0 1 0,0-1 0,0 0 0,1-1 0,7 5 0,-10-7 0,0-1 0,0 1 0,0-1 0,0 0 0,0 0 0,0 0 0,0 0 0,0-1 0,1 1 0,-1-1 0,0 0 0,0 0 0,1 0 0,-1 0 0,0-1 0,0 0 0,1 1 0,-1-1 0,0 0 0,0 0 0,0-1 0,0 1 0,0 0 0,0-1 0,-1 0 0,1 0 0,0 0 0,-1 0 0,0 0 0,1 0 0,-1-1 0,0 1 0,3-5 0,-1 1 0,0 0 0,-1 0 0,1-1 0,-1 1 0,-1-1 0,1 1 0,-1-1 0,0 0 0,-1 0 0,0 0 0,0 0 0,0 0 0,-1 0 0,0 0 0,0 0 0,-1 0 0,-2-11 0,1 5 0,-1-1 0,-1 1 0,0 0 0,-1 0 0,-1 0 0,0 1 0,0-1 0,-10-12 0,14 22-54,-1 0-1,1 1 0,-1-1 1,0 0-1,0 1 1,0 0-1,0 0 0,0-1 1,0 2-1,0-1 1,-1 0-1,1 1 0,-1-1 1,0 1-1,1 0 0,-1 0 1,0 1-1,1-1 1,-1 1-1,0 0 0,0 0 1,1 0-1,-1 0 1,-7 2-1,-4 3-6771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17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69 24575,'0'-2'0,"0"1"0,0-1 0,0 1 0,0-1 0,0 1 0,0-1 0,-1 1 0,1-1 0,0 1 0,-1 0 0,1-1 0,-1 1 0,1 0 0,-1-1 0,-1-1 0,1 2 0,1 1 0,-1 0 0,1 0 0,0 0 0,-1 0 0,1 0 0,-1 0 0,1-1 0,-1 1 0,1 0 0,-1 0 0,1 0 0,-1 0 0,1 1 0,0-1 0,-1 0 0,1 0 0,-1 0 0,1 0 0,-1 0 0,1 1 0,0-1 0,-1 0 0,1 0 0,-1 1 0,1-1 0,0 0 0,-1 0 0,1 1 0,0-1 0,-1 1 0,-2 2 0,1 0 0,-1 0 0,1 1 0,-1-1 0,1 0 0,0 1 0,0 0 0,1 0 0,-1-1 0,0 6 0,-1 4 0,2-1 0,0 1 0,1 0 0,0 0 0,1 0 0,0 0 0,1 0 0,0 0 0,6 17 0,-5-22 0,-1 0 0,1-1 0,0 1 0,0-1 0,1 0 0,0 0 0,0 0 0,1-1 0,0 1 0,0-1 0,0 0 0,1 0 0,0-1 0,0 0 0,0 0 0,10 5 0,-13-8 0,1 0 0,0-1 0,0 1 0,0-1 0,-1 0 0,2 0 0,-1-1 0,0 1 0,0-1 0,0 0 0,0 0 0,0 0 0,0-1 0,0 1 0,0-1 0,0 0 0,0 0 0,0 0 0,0-1 0,0 1 0,-1-1 0,1 0 0,-1 0 0,1-1 0,-1 1 0,0 0 0,0-1 0,0 0 0,0 0 0,0 0 0,-1 0 0,1 0 0,3-8 0,-1 4 0,-1 0 0,-1 0 0,1-1 0,-1 0 0,0 1 0,-1-1 0,0 0 0,0 0 0,-1-1 0,0 1 0,0 0 0,-1 0 0,0-1 0,0 1 0,-4-16 0,0 12-85,-1 1 0,-1-1-1,0 1 1,0 0 0,-1 1-1,0 0 1,-1 0 0,0 0-1,-1 1 1,0 1 0,0-1-1,-1 1 1,0 1 0,0 0-1,-21-11 1,17 11-6741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08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0 709 24575,'3'-1'0,"-1"0"0,0 1 0,1-1 0,-1 0 0,0 0 0,0 0 0,0-1 0,1 1 0,-1 0 0,0-1 0,-1 0 0,1 1 0,0-1 0,0 0 0,-1 0 0,1 0 0,-1 0 0,0 0 0,1 0 0,1-4 0,22-53 0,-21 50 0,95-278 0,-82 242 0,-9 20 0,2 2 0,21-42 0,-31 65 0,1-1 0,-1 1 0,0-1 0,0 1 0,0 0 0,1-1 0,-1 1 0,0-1 0,0 1 0,1-1 0,-1 1 0,0 0 0,1-1 0,-1 1 0,0 0 0,1-1 0,-1 1 0,1 0 0,-1 0 0,0-1 0,1 1 0,-1 0 0,1 0 0,-1 0 0,1 0 0,-1-1 0,1 1 0,-1 0 0,1 0 0,-1 0 0,1 0 0,-1 0 0,1 0 0,-1 0 0,1 0 0,-1 0 0,1 1 0,-1-1 0,1 0 0,0 0 0,11 22 0,0 32 0,-12-54 0,9 68 0,26 145 0,-26-174 0,2 0 0,1 0 0,22 46 0,-33-83 0,0 0 0,-1 0 0,1 0 0,0 0 0,0 0 0,0 0 0,0 0 0,1-1 0,-1 1 0,0 0 0,1-1 0,-1 1 0,1-1 0,0 1 0,-1-1 0,1 0 0,0 0 0,0 0 0,0 0 0,-1 0 0,1 0 0,0 0 0,0-1 0,1 1 0,-1-1 0,0 0 0,3 1 0,-2-2 0,0 0 0,0 0 0,0 0 0,-1-1 0,1 1 0,0-1 0,-1 1 0,1-1 0,-1 0 0,1 0 0,-1 0 0,0-1 0,0 1 0,0 0 0,0-1 0,0 1 0,-1-1 0,2-3 0,130-248 0,-16 28 0,7 13-1365,-113 197-5461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08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24575,'0'-5'0,"0"4"0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18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20 247 24575,'0'-4'0,"-1"1"0,0-1 0,0 1 0,0-1 0,0 1 0,0 0 0,-1-1 0,0 1 0,-3-5 0,1 4 0,15 26 0,17 31 0,26 69 0,-2-2 0,-48-113 0,0 0 0,-1 0 0,0 1 0,-1-1 0,0 1 0,0-1 0,2 14 0,-8-16 0,-3-15 0,-7-19 0,13 27 0,-10-28 0,1-2 0,1 1 0,1-2 0,2 1 0,2-1 0,1 1 0,1-1 0,2 0 0,4-41 0,-2 60 0,0 0 0,1 1 0,1-1 0,0 1 0,1 0 0,0 0 0,1 0 0,10-15 0,-14 24 0,0 0 0,1 0 0,-1 1 0,1-1 0,0 0 0,0 1 0,1 0 0,-1 0 0,0 0 0,1 0 0,0 0 0,0 1 0,0 0 0,0 0 0,0 0 0,0 0 0,0 0 0,1 1 0,-1 0 0,1 0 0,-1 0 0,1 0 0,-1 1 0,1 0 0,0 0 0,-1 0 0,1 1 0,7 1 0,-6-1 0,-2 1 0,1 0 0,0 0 0,0 1 0,0-1 0,-1 1 0,0 0 0,1 0 0,-1 1 0,0-1 0,-1 1 0,1 0 0,0 0 0,-1 0 0,0 0 0,0 1 0,-1-1 0,1 1 0,-1 0 0,0 0 0,0 0 0,0 0 0,-1 0 0,0 0 0,0 0 0,0 0 0,0 1 0,-1 7 0,0-4 0,0 1 0,-1-1 0,0 0 0,-1 0 0,1 0 0,-2 0 0,1 0 0,-1-1 0,-1 1 0,0-1 0,0 1 0,0-1 0,-1-1 0,0 1 0,-11 11 0,-8 3 0,-1-1 0,-1-1 0,0-2 0,-37 19 0,147-14 0,-46-12 66,56 24 0,19 6-1563,-102-38-5329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19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9 24575,'0'0'0,"0"0"0,0 0 0,0-1 0,0 1 0,0 0 0,0-1 0,1 1 0,-1 0 0,0 0 0,0-1 0,0 1 0,-1 0 0,1 0 0,0-1 0,0 1 0,0 0 0,0-1 0,0 1 0,0 0 0,0 0 0,0-1 0,0 1 0,-1 0 0,1 0 0,0 0 0,0-1 0,0 1 0,-1 0 0,1 0 0,0 0 0,0-1 0,0 1 0,-1 0 0,1 0 0,0 0 0,0 0 0,-1 0 0,1 0 0,0-1 0,0 1 0,-1 0 0,1 0 0,0 0 0,-1 0 0,1 0 0,0 0 0,0 0 0,-1 0 0,1 0 0,0 0 0,0 0 0,-1 1 0,1-1 0,-1 0 0,1 1 0,-1-1 0,0 1 0,1-1 0,-1 1 0,1-1 0,0 1 0,-1-1 0,1 1 0,-1 0 0,1-1 0,0 1 0,-1 0 0,1-1 0,0 1 0,0 0 0,0-1 0,0 1 0,-1 0 0,1 0 0,0-1 0,0 1 0,1 1 0,2 17 0,2-1 0,0 0 0,1-1 0,0 1 0,2-1 0,15 26 0,17 42 0,-19-31 0,-9-25 0,16 59 0,-28-86-85,0-1 0,1 0-1,-1 1 1,0-1 0,0 0-1,0 1 1,0-1 0,0 1-1,0-1 1,0 0 0,0 1-1,-1-1 1,1 0 0,-1 1-1,0 1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2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9 126 24575,'0'0'0,"0"1"0,0-1 0,0 0 0,0 1 0,0-1 0,0 0 0,0 1 0,0-1 0,0 0 0,0 1 0,0-1 0,0 0 0,-1 1 0,1-1 0,0 0 0,0 1 0,0-1 0,0 0 0,-1 0 0,1 1 0,0-1 0,0 0 0,-1 0 0,1 1 0,0-1 0,0 0 0,-1 0 0,1 0 0,0 0 0,0 1 0,-1-1 0,1 0 0,0 0 0,-1 0 0,1 0 0,-1 0 0,1 0 0,0-1 0,-1 1 0,1 0 0,0-1 0,0 1 0,0-1 0,0 1 0,-1 0 0,1-1 0,0 1 0,0-1 0,0 1 0,0-1 0,0 1 0,0-1 0,0 1 0,0 0 0,0-1 0,0 1 0,1-1 0,-1 1 0,0-1 0,0 1 0,0 0 0,0-1 0,1 1 0,-1-1 0,0 1 0,0 0 0,1-1 0,-1 1 0,0 0 0,1 0 0,-1-1 0,0 1 0,1 0 0,0-1 0,9-11 0,0 1 0,1 0 0,0 0 0,1 1 0,0 0 0,0 1 0,19-9 0,-25 14 0,0 0 0,0 1 0,0 0 0,1 0 0,-1 1 0,1 0 0,0 0 0,0 1 0,0-1 0,-1 1 0,1 1 0,0-1 0,0 1 0,0 1 0,0-1 0,0 1 0,0 0 0,9 3 0,-13-2 0,-1 0 0,1 0 0,0 0 0,0 0 0,-1 0 0,1 0 0,-1 1 0,0 0 0,0-1 0,0 1 0,0 0 0,0 0 0,0 0 0,-1 0 0,0 0 0,1 0 0,-1 0 0,0 1 0,-1-1 0,1 0 0,-1 1 0,1-1 0,-1 0 0,0 1 0,0-1 0,0 1 0,-1-1 0,1 0 0,-2 5 0,-1 7 0,0 0 0,-1 1 0,-1-1 0,-12 27 0,9-28 0,0-1 0,-1 1 0,0-2 0,-1 1 0,-1-1 0,0-1 0,0 0 0,-1-1 0,0 0 0,-1 0 0,0-2 0,-1 1 0,-16 6 0,13-10-1365,5-4-5461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21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40 262 24575,'-3'-3'0,"0"-1"0,1 0 0,-1 0 0,1 0 0,0 0 0,-3-9 0,4 9 0,-1 0 0,1 0 0,-1 0 0,0 1 0,0-1 0,-1 1 0,-4-7 0,28 79 0,45 167 0,-46-155 0,-14-53 0,-7-26 0,-4-18 0,-37-178 0,26 108 0,-8-64 0,23 149 0,1 0 0,-1 0 0,1-1 0,0 1 0,0 0 0,0-1 0,0 1 0,0 0 0,0-1 0,0 1 0,0 0 0,1-1 0,-1 1 0,0 0 0,1-1 0,-1 1 0,1 0 0,-1 0 0,2-3 0,-1 4 0,0 0 0,0 0 0,0 0 0,-1 0 0,1 0 0,0 1 0,0-1 0,-1 0 0,1 0 0,0 0 0,0 1 0,-1-1 0,1 0 0,0 1 0,-1-1 0,1 1 0,0-1 0,-1 1 0,1-1 0,-1 1 0,1-1 0,-1 1 0,2 0 0,34 48 0,21 49 0,-28-45 0,41 56 0,-70-110 0,0 1 0,0 0 0,0 0 0,0-1 0,0 1 0,0 0 0,0 0 0,0 0 0,0-1 0,1 1 0,-1 0 0,0 0 0,0 0 0,0 0 0,0-1 0,0 1 0,0 0 0,0 0 0,1 0 0,-1 0 0,0-1 0,0 1 0,0 0 0,0 0 0,1 0 0,-1 0 0,0 0 0,0 0 0,0 0 0,1 0 0,-1 0 0,0-1 0,0 1 0,0 0 0,1 0 0,-1 0 0,0 0 0,0 0 0,1 0 0,-1 0 0,0 0 0,0 1 0,0-1 0,1 0 0,-1 0 0,0 0 0,0 0 0,0 0 0,1 0 0,-1 0 0,0 0 0,0 0 0,0 1 0,0-1 0,0 0 0,1 0 0,-1 0 0,0 0 0,0 1 0,0-1 0,0 0 0,0 0 0,0 0 0,0 1 0,1-1 0,-1-32 0,-10-41 0,-8-9 0,-9-94 0,26 165 0,1 0 0,0 1 0,3-22 0,-3 31 0,0 0 0,1 0 0,-1 0 0,0 0 0,0 0 0,1 0 0,-1 0 0,1 0 0,-1 0 0,1 0 0,-1 0 0,1 0 0,0 0 0,-1 0 0,1 0 0,0 1 0,0-1 0,-1 0 0,1 0 0,1 0 0,-1 1 0,1 0 0,-1 0 0,0 0 0,0 1 0,1-1 0,-1 0 0,0 1 0,0-1 0,0 1 0,0-1 0,0 1 0,0-1 0,1 1 0,-1 0 0,-1-1 0,1 1 0,0 0 0,0 0 0,0 0 0,0 0 0,0 0 0,-1 0 0,2 2 0,32 43 0,-2 2 0,29 57 0,-48-82 0,11 24 0,-17-31 0,1 0 0,1 0 0,0-1 0,1 0 0,0-1 0,2 0 0,13 13 0,-13-20-1365,-2-5-5461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24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482 10 24575,'0'0'0,"0"0"0,0-1 0,0 1 0,0 0 0,0-1 0,0 1 0,0-1 0,0 1 0,0 0 0,0-1 0,0 1 0,-1 0 0,1-1 0,0 1 0,0 0 0,0-1 0,-1 1 0,1 0 0,0-1 0,0 1 0,-1 0 0,1 0 0,0-1 0,0 1 0,-1 0 0,1 0 0,0 0 0,-1-1 0,1 1 0,-1 0 0,1 0 0,0 0 0,-1 0 0,1 0 0,0 0 0,-1 0 0,1 0 0,-1 0 0,1 0 0,-22 5 0,-16 16 0,-74 51 0,-110 76 0,214-142 0,1 1 0,0-1 0,1 1 0,-1 1 0,1-1 0,1 1 0,-1 0 0,1 0 0,1 1 0,0-1 0,-4 12 0,6-17 0,1 0 0,0 1 0,1-1 0,-1 0 0,1 0 0,-1 1 0,1-1 0,0 0 0,0 0 0,0 1 0,1-1 0,-1 0 0,1 1 0,0-1 0,0 0 0,0 0 0,0 0 0,0 0 0,1 0 0,-1 0 0,1 0 0,0-1 0,0 1 0,0 0 0,0-1 0,1 0 0,-1 1 0,1-1 0,-1 0 0,1 0 0,0 0 0,-1-1 0,1 1 0,0-1 0,6 3 0,1-1 0,1 1 0,0-1 0,0-1 0,0 0 0,0 0 0,0-2 0,22 1 0,83-15 0,-57 5 0,-4 2 0,709-68 0,-622 63 0,79-2 0,-176 12 0,45-8 0,-47 4 0,52 0 0,-65 4 0,-1-1 0,37-8 0,-16 2 0,-46 8 0,1 1 0,-1-1 0,1-1 0,-1 1 0,0-1 0,0 1 0,0-1 0,0 0 0,6-4 0,-10 6 0,0-1 0,1 1 0,-1 0 0,0 0 0,1-1 0,-1 1 0,0 0 0,0-1 0,1 1 0,-1-1 0,0 1 0,0 0 0,0-1 0,0 1 0,1-1 0,-1 1 0,0 0 0,0-1 0,0 1 0,0-1 0,0 1 0,0-1 0,0 1 0,0 0 0,0-1 0,0 1 0,0-1 0,0 1 0,0-1 0,-1 1 0,1 0 0,0-1 0,0 0 0,-2 0 0,1-1 0,-1 1 0,0 0 0,1-1 0,-1 1 0,0 0 0,0 0 0,0 0 0,0 0 0,0 1 0,-4-2 0,0-1 0,0 0 0,0 0 0,0 0 0,0-1 0,-7-7 0,12 11 0,0 0 0,1-1 0,-1 1 0,1-1 0,-1 0 0,0 1 0,1-1 0,-1 1 0,1-1 0,0 0 0,-1 0 0,1 1 0,-1-1 0,1 0 0,0 0 0,0 1 0,0-1 0,-1 0 0,1 0 0,0 1 0,0-3 0,1 2 0,-1 1 0,1-1 0,0 0 0,0 0 0,0 1 0,0-1 0,-1 0 0,1 1 0,0-1 0,0 1 0,0-1 0,0 1 0,0 0 0,0-1 0,0 1 0,0 0 0,0 0 0,1 0 0,-1 0 0,0 0 0,0 0 0,1 0 0,10 0 0,-1 1 0,1 0 0,-1 0 0,1 1 0,-1 1 0,0 0 0,0 0 0,13 7 0,4 2 0,50 32 0,-75-43 0,1 1 0,-1 0 0,0 1 0,0-1 0,-1 0 0,1 1 0,0 0 0,-1-1 0,0 1 0,1 0 0,-1 0 0,2 6 0,-3-8 0,-1 1 0,0-1 0,0 1 0,0-1 0,0 1 0,0-1 0,0 1 0,-1-1 0,1 1 0,-1-1 0,1 1 0,-1-1 0,1 1 0,-1-1 0,0 1 0,1-1 0,-1 0 0,0 1 0,0-1 0,0 0 0,0 0 0,0 0 0,0 0 0,-1 0 0,1 0 0,0 0 0,0 0 0,-1 0 0,1-1 0,-1 1 0,-2 0 0,-54 28 0,-1-2 0,-67 18 0,113-40 0,-4-1 120,17-3-149,0-1 1,0 0-1,0 0 1,-1 0-1,1 1 1,0-1-1,0 0 1,0 0-1,-1 0 0,1 0 1,0 0-1,0 0 1,0 0-1,-1 1 1,1-1-1,0 0 1,0 0-1,-1 0 0,1 0 1,0 0-1,0 0 1,-1 0-1,1 0 1,0 0-1,0 0 0,-1 0 1,1-1-1,0 1 1,0 0-1,0 0 1,-1 0-1,1 0 1,0 0-1,0 0 0,-1 0 1,1-1-1,0 1 1,0 0-1,0 0 1,0 0-1,-1 0 1,1-1-1,0 1 0,0 0 1,0 0-1,0 0 1,0-1-1,0 1 1,0 0-1,-1 0 1,1-1-1,5-4-6797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27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1 149 24575,'2'-2'0,"-1"-1"0,1 1 0,0-1 0,-1 0 0,0 1 0,0-1 0,0 0 0,0 0 0,0 0 0,0 0 0,0-4 0,-1 4 0,0 1 0,0 0 0,1 0 0,-1-1 0,1 1 0,0 0 0,0 0 0,-1 0 0,1 0 0,1 0 0,-1 0 0,0 0 0,0 0 0,3-2 0,-3 4 0,0 0 0,0 0 0,0 0 0,0 0 0,0 0 0,0 0 0,0 0 0,0 0 0,0 1 0,0-1 0,0 0 0,0 1 0,0-1 0,0 1 0,-1-1 0,1 1 0,0-1 0,0 1 0,0 0 0,-1-1 0,1 1 0,0 0 0,-1 0 0,1 0 0,0 0 0,23 27 0,-21-24 0,24 34 0,-2 2 0,-1 1 0,-2 1 0,24 68 0,4 3 0,-41-88 0,-8-21 0,0 1 0,0-1 0,1 1 0,0-1 0,0 0 0,0 0 0,0 0 0,1 0 0,0 0 0,0 0 0,5 5 0,-7-9 0,0 0 0,0 0 0,0 0 0,-1 0 0,1 0 0,0 0 0,0 0 0,0 0 0,0-1 0,0 1 0,0 0 0,0 0 0,0-1 0,-1 1 0,1-1 0,0 1 0,0-1 0,0 1 0,-1-1 0,1 1 0,0-1 0,-1 0 0,1 1 0,0-1 0,-1 0 0,1 1 0,-1-1 0,1 0 0,-1 0 0,0 0 0,1 0 0,-1 1 0,0-1 0,1 0 0,-1 0 0,0 0 0,0-1 0,11-35 0,11-83-455,-6-2 0,1-142 0,-18 243-6371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29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1 185 24575,'23'74'0,"-20"87"0,-3-128 0,1-88 0,12-83 0,-8 114 0,-4 13 0,0 0 0,1 1 0,1-1 0,-1 1 0,2 0 0,0 0 0,0 0 0,6-9 0,-10 18 0,0 0 0,1 1 0,-1-1 0,1 0 0,-1 1 0,1-1 0,-1 0 0,1 1 0,-1-1 0,1 1 0,0-1 0,-1 1 0,1 0 0,-1-1 0,1 1 0,0-1 0,0 1 0,-1 0 0,1 0 0,0-1 0,0 1 0,-1 0 0,1 0 0,0 0 0,0 0 0,0 0 0,-1 0 0,1 0 0,0 0 0,0 0 0,-1 0 0,2 1 0,0 0 0,0 1 0,0-1 0,0 0 0,0 1 0,-1 0 0,1-1 0,-1 1 0,1 0 0,-1 0 0,0 0 0,2 2 0,20 56 0,9 89 0,-28-146 0,2-10 0,2-11 0,17-140 0,-20 135 0,-2 5 0,1-1 0,12-31 0,-15 46 0,0 1 0,1-1 0,0 1 0,-1 0 0,1 0 0,0 0 0,1 0 0,-1 0 0,0 0 0,1 0 0,0 1 0,-1-1 0,1 1 0,0 0 0,0 0 0,0 0 0,1 0 0,-1 1 0,0-1 0,6-1 0,-7 3 0,0-1 0,0 1 0,0 0 0,0 0 0,0 0 0,0 0 0,0 0 0,0 0 0,0 0 0,0 1 0,0-1 0,0 1 0,0-1 0,-1 1 0,1 0 0,0 0 0,0 0 0,0 0 0,-1 0 0,1 0 0,1 2 0,0 0 0,0 0 0,-1 0 0,0 0 0,1 1 0,-1-1 0,0 1 0,-1 0 0,1-1 0,2 9 0,-1 3 0,0 0 0,-1 0 0,0 0 0,-1 22 0,-3 4 0,0 37 0,2-73 0,0-1 0,0 1 0,1-1 0,0 1 0,0-1 0,1 1 0,-1-1 0,1 0 0,0 1 0,0-1 0,0 0 0,5 7 0,-6-10 0,1 0 0,-1 0 0,1 0 0,0 0 0,-1-1 0,1 1 0,0 0 0,-1-1 0,1 1 0,0-1 0,-1 0 0,1 1 0,0-1 0,0 0 0,0 0 0,-1 0 0,1 0 0,0-1 0,0 1 0,-1 0 0,1-1 0,0 1 0,0-1 0,-1 0 0,1 1 0,0-1 0,-1 0 0,1 0 0,-1 0 0,0 0 0,1 0 0,-1-1 0,2-1 0,6-4 0,-1 0 0,0-1 0,14-17 0,-14 12 0,0-1 0,-1 0 0,0 0 0,-1-1 0,5-20 0,-8 24 0,0 0 0,1 0 0,0 1 0,0-1 0,1 1 0,1 0 0,0 1 0,0-1 0,1 1 0,0 0 0,14-13 0,-16 18 0,1 1 0,0 0 0,0 1 0,0-1 0,0 1 0,11-2 0,-12 3 0,-1 0 0,1 0 0,0-1 0,-1 1 0,1-1 0,-1 0 0,1-1 0,-1 1 0,0-1 0,0 1 0,4-5 0,-8 4 0,-8 4 0,-9 3 0,7 0 0,0 2 0,-1-1 0,2 1 0,-1 0 0,1 1 0,0 0 0,0 1 0,1 0 0,0 0 0,0 1 0,1 0 0,-7 11 0,6-8 0,1 0 0,1 0 0,-1 0 0,2 1 0,0 0 0,1 0 0,0 1 0,1-1 0,-3 26 0,6-36 0,-1 0 0,1-1 0,0 1 0,0 0 0,1 0 0,-1 0 0,1-1 0,-1 1 0,1 0 0,0-1 0,0 1 0,0-1 0,0 1 0,0-1 0,1 1 0,-1-1 0,1 1 0,-1-1 0,1 0 0,0 0 0,0 0 0,0 0 0,0 0 0,0-1 0,1 1 0,-1-1 0,0 1 0,6 1 0,-5-2 0,0 0 0,0-1 0,0 1 0,0-1 0,0 0 0,0 0 0,0 0 0,0 0 0,0-1 0,0 1 0,0-1 0,0 0 0,0 0 0,0 0 0,0 0 0,0 0 0,0-1 0,-1 1 0,1-1 0,-1 0 0,1 0 0,-1 0 0,0 0 0,1 0 0,2-4 0,6-8 0,-1-1 0,-1 0 0,-1 0 0,0-1 0,0 0 0,-2 0 0,0 0 0,-1-1 0,-1 0 0,0 0 0,2-28 0,-6 44 0,0 0 0,0 0 0,0 0 0,0 1 0,0-1 0,0 0 0,0 0 0,0 0 0,0 1 0,0-1 0,0 0 0,1 0 0,-1 0 0,0 1 0,1-1 0,-1 0 0,0 1 0,1-1 0,-1 0 0,1 1 0,-1-1 0,1 0 0,0 1 0,-1-1 0,1 1 0,0-1 0,-1 1 0,2-1 0,11 17 0,7 36 0,-18-44 0,1 1 0,0-1 0,0 0 0,1 1 0,0-2 0,10 16 0,-14-22 0,1-1 0,0 1 0,0 0 0,0 0 0,0 0 0,0-1 0,0 1 0,0 0 0,0-1 0,0 1 0,0-1 0,0 1 0,0-1 0,1 0 0,-1 1 0,0-1 0,0 0 0,0 0 0,1 0 0,-1 0 0,0 0 0,1 0 0,1-1 0,0 0 0,-1 0 0,1 0 0,-1 0 0,1-1 0,-1 1 0,0-1 0,0 0 0,0 1 0,1-1 0,-2 0 0,1 0 0,3-5 0,2-2 0,-1-1 0,-1 0 0,1 0 0,6-20 0,17-31 0,-28 60 0,0 0 0,0 0 0,0-1 0,0 1 0,0 0 0,0 0 0,0 0 0,0 0 0,0 0 0,1 0 0,-1 1 0,0-1 0,1 0 0,-1 0 0,0 1 0,1-1 0,-1 1 0,1 0 0,-1-1 0,1 1 0,-1 0 0,1 0 0,-1 0 0,1 0 0,-1 0 0,1 0 0,-1 0 0,1 0 0,-1 1 0,1-1 0,-1 0 0,1 1 0,-1 0 0,0-1 0,1 1 0,-1 0 0,0 0 0,0-1 0,2 3 0,7 4 0,-1 1 0,-1 0 0,0 1 0,10 13 0,4 3 0,38 22 120,-57-44-198,0-1 0,0 0 0,0-1-1,0 1 1,0 0 0,0-1 0,1 0 0,-1 0 0,1 0-1,-1 0 1,0 0 0,1-1 0,0 1 0,-1-1 0,1 0-1,-1 0 1,1 0 0,6-2 0,1-5-6748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0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24575,'-4'0'0,"-2"12"0,-4 10 0,0 4 0,-3 2 0,1 6 0,3 0 0,-2 0 0,-3-3 0,1-2 0,-2-1 0,1-2 0,0-5 0,2-6-8191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0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1 24575,'-4'0'0,"-19"8"0,-14 4 0,-5-2 0,-3-1 0,0-3 0,5 3 0,0-2 0,3-1 0,3-1 0,4-3 0,1-4 0,3-4 0,5-3 0,10-1 0,12-3 0,6 0-8191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0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0 24575,'-1'3'0,"1"-1"0,-1 1 0,0-1 0,0 0 0,0 1 0,0-1 0,-1 0 0,1 0 0,0 0 0,-1 0 0,0 0 0,1 0 0,-1 0 0,0-1 0,0 1 0,0 0 0,0-1 0,0 0 0,-1 0 0,1 1 0,-5 0 0,-53 21 0,57-22 0,-183 47 0,156-42 0,0-2 0,-1-1 0,1-2 0,-40-2 0,47-3-1365,7-2-5461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09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7 24575,'0'-6'0,"-1"9"0,-1 21 0,-5 62 0,-16 44 0,-16 102 0,35-173 0,3 79 0,2-108 0,-1-31 0,0 1 0,0 0 0,-1 0 0,1 0 0,0 0 0,0 0 0,0 0 0,0 0 0,0 0 0,0 0 0,0 0 0,0 0 0,0 0 0,0 0 0,0 0 0,0 0 0,0 0 0,0 0 0,0 0 0,-1 0 0,1 0 0,0 0 0,0 0 0,0 0 0,0 0 0,0 0 0,0 0 0,0 0 0,0 0 0,0 0 0,0 0 0,0 0 0,0 0 0,0 0 0,0 0 0,0 0 0,-1 0 0,1 0 0,0 0 0,0 0 0,0 0 0,0 1 0,0-1 0,0 0 0,0 0 0,0 0 0,0 0 0,0 0 0,0 0 0,-6-11 0,-4-18 0,5-7 0,3 0 0,1-1 0,1 1 0,2-1 0,2 1 0,1 0 0,2 0 0,1 1 0,2 0 0,1 0 0,26-52 0,-29 72 0,1-1 0,0 2 0,2-1 0,-1 1 0,2 1 0,0 0 0,0 1 0,1 0 0,16-11 0,-25 20 0,0 0 0,0 1 0,1-1 0,0 1 0,-1 0 0,1 0 0,0 0 0,0 0 0,0 1 0,0 0 0,0 0 0,0 1 0,0-1 0,1 1 0,-1 0 0,0 0 0,0 1 0,0 0 0,0 0 0,0 0 0,0 0 0,0 1 0,0 0 0,0 0 0,0 0 0,-1 0 0,1 1 0,-1 0 0,0 0 0,0 0 0,0 0 0,0 1 0,6 7 0,4 5 0,-2-1 0,0 2 0,0-1 0,-2 2 0,0-1 0,-1 1 0,-1 1 0,0 0 0,-2 0 0,0 0 0,-1 1 0,-1 0 0,-1 0 0,1 21 0,-4-25 0,0 1 0,-1-1 0,-1 0 0,0 0 0,-1 0 0,-1 0 0,0-1 0,-1 0 0,-1 1 0,-1-2 0,0 1 0,0-1 0,-2 0 0,0 0 0,0-1 0,-1-1 0,-22 23 0,19-23-94,-5 5 150,0-1 1,0-1 0,-25 16-1,38-28-127,1-1 0,-1 1-1,0-1 1,0 0 0,0 0-1,0 0 1,0-1 0,0 1-1,0-1 1,0-1 0,-1 1 0,1-1-1,0 0 1,-1 0 0,1 0-1,0-1 1,0 1 0,-1-1 0,1-1-1,-6-2 1,-6-4-6755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1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24575,'0'-5'0,"3"-29"0,3 30 0,5 19 0,7 20 0,-1 0 0,-2 2 0,-1 0 0,8 39 0,-5 1 0,8 81 0,-22-130-1365,-1-4-5461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54 24575,'0'-3'0,"0"1"0,-1-1 0,1 1 0,-1-1 0,0 1 0,1-1 0,-1 1 0,0-1 0,0 1 0,-1 0 0,1 0 0,0 0 0,-1-1 0,0 1 0,1 0 0,-1 1 0,0-1 0,0 0 0,0 0 0,0 1 0,-4-3 0,5 3 0,0 1 0,-1-1 0,1 1 0,0-1 0,-1 1 0,1 0 0,0 0 0,-1-1 0,1 1 0,0 0 0,-1 0 0,1 0 0,0 0 0,-1 1 0,1-1 0,0 0 0,-1 0 0,1 1 0,0-1 0,0 1 0,-1-1 0,1 1 0,0 0 0,0-1 0,0 1 0,0 0 0,0 0 0,0 0 0,0 0 0,0 0 0,0 0 0,0 0 0,0 0 0,1 0 0,-1 0 0,0 0 0,1 1 0,-1-1 0,1 0 0,-1 0 0,1 1 0,-1 1 0,-2 9 0,1 0 0,0 0 0,0 1 0,1-1 0,0 0 0,3 20 0,10 75 0,-11-103 0,-1-3 0,5 33 0,1-1 0,2 0 0,16 47 0,-20-71 0,0 0 0,1 0 0,0-1 0,0 0 0,0 0 0,1 0 0,10 10 0,-12-15 0,0 1 0,0-1 0,0 0 0,1 0 0,-1-1 0,1 1 0,0-1 0,-1 0 0,1 0 0,0 0 0,0-1 0,0 0 0,1 0 0,8 1 0,-10-2 0,0 0 0,-1 0 0,1 0 0,0-1 0,-1 1 0,1-1 0,0 0 0,-1 0 0,1 0 0,-1 0 0,1 0 0,-1-1 0,0 0 0,0 0 0,1 0 0,-1 0 0,-1 0 0,6-5 0,-5 3 0,1-1 0,-1 1 0,0-1 0,-1 0 0,1 0 0,-1 0 0,0 0 0,0 0 0,-1-1 0,1 1 0,0-8 0,-1-3 0,0 0 0,-1 0 0,0 0 0,-1 1 0,-1-1 0,-1 0 0,-7-26 0,4 23-85,-1 0 0,-1 0-1,0 1 1,-2 0 0,0 1-1,0 0 1,-2 1 0,0 0-1,-1 1 1,0 0 0,-2 1-1,1 0 1,-2 1 0,0 1-1,-22-13 1,15 13-6741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23 24575,'-6'-3'0,"1"0"0,-1 0 0,0 0 0,0 1 0,-1 0 0,1 0 0,0 1 0,-1 0 0,1 0 0,0 0 0,-1 1 0,1 0 0,-1 0 0,1 0 0,-1 1 0,1 0 0,-1 1 0,1-1 0,0 1 0,-7 3 0,6 0 0,-1 1 0,1 0 0,0 0 0,0 1 0,1-1 0,0 2 0,0-1 0,1 1 0,0-1 0,0 1 0,0 1 0,1-1 0,1 1 0,0 0 0,0-1 0,0 1 0,1 1 0,-1 13 0,-1 0 0,2 0 0,1 0 0,1 0 0,0 0 0,2 0 0,7 33 0,-6-43 0,1 0 0,0 0 0,0 0 0,2-1 0,0 0 0,0 0 0,1 0 0,0-1 0,1 0 0,0 0 0,16 14 0,-19-20 0,0 0 0,0-1 0,1 0 0,0 0 0,-1 0 0,2-1 0,-1 0 0,0 0 0,0-1 0,1 0 0,0 0 0,-1 0 0,1-1 0,0 0 0,0 0 0,-1 0 0,1-1 0,0 0 0,0-1 0,0 0 0,0 0 0,0 0 0,-1-1 0,10-3 0,-8 2 0,-1 1 0,0-2 0,0 1 0,0-1 0,0 0 0,-1 0 0,1-1 0,-1 0 0,0 0 0,-1 0 0,1-1 0,-1 0 0,0 0 0,-1 0 0,1-1 0,-1 0 0,6-13 0,-7 11 0,-1 0 0,0 0 0,0-1 0,-1 1 0,0-1 0,0 1 0,-1 0 0,-1-1 0,1 1 0,-2-1 0,1 1 0,-1 0 0,0 0 0,-6-14 0,-1 0-97,-1 0-1,0 1 1,-2 1-1,0 0 1,-2 1-1,0 0 1,-1 1-1,-1 0 1,-1 1-1,0 1 1,-2 1-1,0 1 0,-32-21 1,29 25-6729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2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54 24575,'-1'-3'0,"1"1"0,-1 0 0,0-1 0,0 1 0,0 0 0,0 0 0,0 0 0,0 0 0,0 0 0,-1 0 0,1 0 0,-1 0 0,1 0 0,-1 1 0,0-1 0,0 1 0,0-1 0,0 1 0,0-1 0,0 1 0,0 0 0,0 0 0,0 0 0,-4-1 0,2 1 0,0-1 0,0 1 0,0 0 0,0 0 0,-1 0 0,1 1 0,0-1 0,0 1 0,-1 0 0,1 0 0,0 0 0,-8 2 0,7 1 0,0-1 0,1 1 0,0 0 0,0 0 0,0 1 0,0-1 0,0 1 0,1 0 0,0 0 0,-1 0 0,2 0 0,-1 0 0,0 1 0,1 0 0,0-1 0,0 1 0,0 0 0,0 0 0,1 0 0,-1 6 0,-1 4 0,1 0 0,0 1 0,1-1 0,0 1 0,4 24 0,-1-21 0,1 0 0,1 0 0,1-1 0,1 1 0,1-1 0,0 0 0,1-1 0,1 0 0,1 0 0,0-1 0,15 19 0,-20-29 0,1 0 0,-1-1 0,1 1 0,0-1 0,0 0 0,0-1 0,1 1 0,0-1 0,0 0 0,0-1 0,0 0 0,0 0 0,1-1 0,-1 0 0,1 0 0,0 0 0,0-1 0,-1 0 0,1-1 0,0 0 0,0 0 0,0-1 0,0 0 0,-1 0 0,1 0 0,0-1 0,-1-1 0,1 1 0,-1-1 0,7-4 0,-8 5 0,-1-1 0,0 0 0,0 0 0,0 0 0,-1-1 0,1 1 0,-1-1 0,0 0 0,0-1 0,0 1 0,-1-1 0,1 1 0,-1-1 0,0 0 0,0 0 0,-1-1 0,0 1 0,0 0 0,0-1 0,0 0 0,-1 1 0,0-1 0,0 0 0,0-7 0,-1 4 0,-1 0 0,0 0 0,0 0 0,-1 0 0,0 0 0,0 0 0,-1 0 0,0 1 0,-1-1 0,0 1 0,0 0 0,-1 0 0,1 1 0,-13-14 0,-145-155-1365,144 155-5461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4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25 247 24575,'-11'-11'0,"-2"-2"0,19 37 0,-5-20 0,87 249 0,-79-217 0,-1 0 0,-2 1 0,-2 0 0,-1 0 0,-2 45 0,-2-110 0,-1 1 0,-7-36 0,2 24 0,0-45 0,5 29 0,3 1 0,2 0 0,13-71 0,-12 107 0,1 1 0,0 0 0,1 0 0,1 0 0,1 1 0,9-15 0,-10 21 0,-1 1 0,1 0 0,1 1 0,0-1 0,0 1 0,0 1 0,1 0 0,0 0 0,0 1 0,17-9 0,-20 13 0,1 0 0,-1 0 0,1 0 0,0 1 0,-1 0 0,1 0 0,0 0 0,0 1 0,0 0 0,0 1 0,0 0 0,-1 0 0,1 0 0,0 1 0,-1 0 0,1 0 0,-1 0 0,0 1 0,1 0 0,-1 1 0,-1-1 0,1 1 0,0 0 0,-1 0 0,10 10 0,-9-8 0,1 1 0,-1-1 0,0 1 0,0 1 0,0-1 0,-1 1 0,-1 0 0,1 0 0,-1 0 0,0 1 0,-1-1 0,0 1 0,-1 0 0,0 0 0,0 0 0,0 0 0,-1 0 0,-1 18 0,-2-17 0,-1 0 0,0-1 0,-1 1 0,0-1 0,0 0 0,-1-1 0,0 1 0,0-1 0,-1 0 0,0 0 0,-1 0 0,0-1 0,0 0 0,0 0 0,-1-1 0,-11 7 0,-6 4 0,-2 0 0,0-2 0,-58 22 0,78-34 0,-49 17 0,52-19 0,1 0 0,-1-1 0,1 1 0,-1 0 0,1-1 0,-1 0 0,1 0 0,-1 0 0,0 0 0,1 0 0,-1-1 0,-5-1 0,9 2 0,0 0 0,1 0 0,-1 0 0,0-1 0,1 1 0,-1 0 0,0 0 0,0 0 0,1 0 0,-1 0 0,0 0 0,1 0 0,-1-1 0,0 1 0,0 0 0,1 0 0,-1 0 0,0-1 0,0 1 0,1 0 0,-1 0 0,0-1 0,0 1 0,0 0 0,0-1 0,0 1 0,1 0 0,-1 0 0,0-1 0,0 1 0,0 0 0,0-1 0,0 1 0,0 0 0,0-1 0,0 1 0,0 0 0,0-1 0,0 1 0,0 0 0,0-1 0,0 1 0,0 0 0,0 0 0,-1-1 0,1 1 0,0 0 0,0-1 0,0 1 0,0 0 0,-1 0 0,1-1 0,0 1 0,0 0 0,0 0 0,-1-1 0,1 1 0,0 0 0,-1 0 0,1 0 0,0 0 0,0 0 0,-1-1 0,1 1 0,0 0 0,-1 0 0,1 0 0,26-5 0,-14 6 0,1 1 0,-1 1 0,0 0 0,0 0 0,0 1 0,20 11 0,70 42 0,-57-29 0,6 4 0,-30-18 0,44 22 0,-64-35-68,1-1 0,-1 1-1,0 0 1,1-1 0,-1 0 0,1 1-1,-1-1 1,0 0 0,1 0 0,-1 0-1,1 0 1,-1 0 0,1 0 0,-1 0-1,0 0 1,1-1 0,-1 1 0,1 0-1,1-2 1,6-5-6758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4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24575,'0'-2'0,"1"-13"0,10 28 0,-6-6 0,14 22 0,-2 1 0,-1 1 0,-1 0 0,-2 1 0,-1 0 0,-1 1 0,-2 1 0,-1-1 0,-2 1 0,4 64 0,-10-82-273,1-1 0,0 0 0,1 1 0,8 25 0,-6-31-6553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5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3 156 24575,'-1'-21'0,"1"17"0,-1 0 0,1 0 0,0 0 0,0 0 0,0 1 0,0-1 0,1 0 0,-1 0 0,1 0 0,0 0 0,1 0 0,-1 1 0,0-1 0,1 0 0,0 1 0,0-1 0,0 1 0,0 0 0,1 0 0,-1 0 0,1 0 0,3-3 0,1 1 0,0-1 0,0 1 0,0 1 0,1-1 0,-1 2 0,1-1 0,0 1 0,1 0 0,-1 0 0,0 1 0,1 0 0,-1 0 0,1 1 0,0 1 0,-1-1 0,1 1 0,0 1 0,-1-1 0,1 2 0,9 1 0,-5 1 0,0-1 0,0 2 0,0-1 0,-1 2 0,0 0 0,0 0 0,-1 1 0,1 0 0,-2 1 0,1 1 0,-1-1 0,13 15 0,-15-14 0,-1 1 0,1 0 0,-2 0 0,1 0 0,-1 1 0,-1 0 0,0 0 0,-1 0 0,0 1 0,4 19 0,-7-26 0,-1 0 0,1 0 0,-1 0 0,0 0 0,-1 0 0,1 0 0,-1 0 0,0 0 0,0 0 0,-1-1 0,1 1 0,-1 0 0,0-1 0,0 1 0,-1-1 0,1 1 0,-1-1 0,0 0 0,0 0 0,-1 0 0,1-1 0,-1 1 0,1-1 0,-1 0 0,0 0 0,-1 0 0,1-1 0,-8 4 0,0-1-151,-2 0-1,1-2 0,-1 1 0,1-2 1,-1 0-1,0 0 0,0-1 1,-22-2-1,12 0-6674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36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51 717 24575,'-1'-63'0,"-13"-105"0,-12-65 0,23 215 0,1 10 0,0-1 0,1 1 0,0 0 0,0-1 0,1 1 0,0 0 0,1-1 0,2-12 0,-3 21 0,0 0 0,0-1 0,1 1 0,-1 0 0,0 0 0,0 0 0,0-1 0,0 1 0,0 0 0,1 0 0,-1-1 0,0 1 0,0 0 0,0 0 0,1 0 0,-1 0 0,0-1 0,0 1 0,0 0 0,1 0 0,-1 0 0,0 0 0,0 0 0,1 0 0,-1 0 0,0 0 0,0 0 0,1 0 0,-1 0 0,0 0 0,1 0 0,-1 0 0,0 0 0,0 0 0,1 0 0,-1 0 0,0 0 0,0 0 0,1 0 0,-1 0 0,0 0 0,15 12 0,9 17 0,-23-27 0,47 65 0,48 92 0,-75-119 0,-2 0 0,-2 2 0,24 86 0,-36-93 0,-5-28 0,1 0 0,0 0 0,0 0 0,1 0 0,-1-1 0,1 1 0,1-1 0,-1 1 0,5 6 0,-6-14 0,0 0 0,0 0 0,-1 0 0,1-1 0,0 1 0,-1 0 0,1 0 0,-1-1 0,1 1 0,-1 0 0,0-1 0,0 1 0,1 0 0,-1-1 0,0 1 0,0-1 0,-1-1 0,1-260 0,1-11 0,0 250 0,0 1 0,2-1 0,1 1 0,1 0 0,1 0 0,10-26 0,-16 48 0,1 0 0,-1 0 0,1 0 0,-1 0 0,1 0 0,-1 0 0,1 0 0,0 0 0,0 0 0,-1 0 0,1 0 0,0 0 0,0 1 0,0-1 0,0 0 0,0 1 0,0-1 0,0 0 0,0 1 0,0-1 0,0 1 0,0 0 0,1-1 0,-1 1 0,0 0 0,0 0 0,0 0 0,0 0 0,2 0 0,0 1 0,0 0 0,0 0 0,-1 0 0,1 0 0,-1 1 0,1-1 0,-1 1 0,1 0 0,-1-1 0,0 1 0,4 4 0,4 6 0,-1 1 0,1-1 0,10 22 0,22 53 0,36 105 0,-43-100 0,48 90 0,-71-161-1365,0-5-5461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0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46 24575,'-2'-27'0,"1"9"0,12 38 0,93 264 0,-40-68 0,-62-213-1365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0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24575,'0'7'0,"0"-10"0,12-16 0,1 8 0,1 1 0,0 0 0,1 1 0,0 0 0,0 1 0,0 1 0,1 1 0,27-8 0,-35 12 0,0 0 0,0 0 0,0 1 0,0 0 0,1 1 0,-1-1 0,0 2 0,0-1 0,0 1 0,0 0 0,1 1 0,-1 0 0,-1 0 0,1 1 0,0 0 0,-1 1 0,1-1 0,-1 1 0,0 1 0,8 5 0,-9-4 0,-1-1 0,0 1 0,0 0 0,0 0 0,-1 0 0,0 0 0,0 1 0,0 0 0,-1 0 0,0 0 0,0 0 0,-1 1 0,0-1 0,0 1 0,0 9 0,-1-12 0,-1 0 0,0 0 0,0 0 0,0 0 0,-1 0 0,0-1 0,0 1 0,0 0 0,0 0 0,-1 0 0,0-1 0,0 1 0,0 0 0,-1-1 0,1 0 0,-1 0 0,0 0 0,0 0 0,0 0 0,-1 0 0,0-1 0,1 0 0,-1 0 0,-5 4 0,1-2-105,1-1 0,-1 0 0,0 0 0,0 0 0,0-1 0,0 0 0,0-1 0,-1 1 0,1-2 0,-1 1 0,0-1 0,-16-1 0,2-3-6721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1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47 24575,'-3'-1'0,"0"0"0,0 0 0,0 0 0,1-1 0,-1 1 0,0-1 0,1 0 0,-1 0 0,1 0 0,-3-2 0,-17-12 0,16 14 0,0-1 0,-1 2 0,1-1 0,-1 1 0,0 0 0,1 0 0,-1 1 0,0-1 0,0 2 0,1-1 0,-1 1 0,0 0 0,1 0 0,-1 1 0,1 0 0,-1 0 0,1 0 0,0 1 0,0 0 0,0 0 0,0 1 0,1-1 0,-1 1 0,1 1 0,0-1 0,0 1 0,-7 9 0,4-5 0,0 1 0,1-1 0,1 1 0,0 1 0,0-1 0,1 1 0,0 0 0,1 0 0,0 1 0,1-1 0,0 1 0,1 0 0,0 0 0,1 0 0,0 14 0,1-20 0,1-1 0,-1 0 0,1 1 0,0-1 0,0 0 0,1 0 0,0 0 0,-1 0 0,2 0 0,-1 0 0,0-1 0,1 1 0,0-1 0,0 1 0,1-1 0,-1 0 0,1-1 0,0 1 0,0 0 0,0-1 0,6 4 0,-4-4 0,1 0 0,-1 0 0,1-1 0,0 0 0,-1 0 0,1-1 0,0 1 0,0-2 0,0 1 0,0-1 0,1 0 0,-1 0 0,0-1 0,0 0 0,10-2 0,7-3-170,0-1-1,0-1 0,0 0 1,-1-2-1,0-1 0,-1-1 1,36-25-1,-45 28-6655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1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50 118 24575,'0'-6'0,"0"1"0,0-1 0,0 1 0,-1-1 0,0 1 0,0 0 0,0-1 0,0 1 0,-1 0 0,0 0 0,0 0 0,-1 0 0,1 0 0,-1 0 0,0 1 0,0-1 0,-1 1 0,-5-6 0,9 10 0,0 0 0,-1 0 0,1 0 0,-1 0 0,1 0 0,0 0 0,-1 0 0,1 0 0,-1 0 0,1 1 0,-1-1 0,1 0 0,0 0 0,-1 0 0,1 0 0,-1 0 0,1 1 0,0-1 0,-1 0 0,1 0 0,0 1 0,-1-1 0,1 0 0,0 1 0,0-1 0,-1 0 0,1 1 0,0-1 0,0 0 0,-1 1 0,1-1 0,0 1 0,0-1 0,0 0 0,0 1 0,0-1 0,0 1 0,0-1 0,-1 0 0,1 1 0,0-1 0,1 1 0,-1-1 0,0 1 0,0-1 0,0 0 0,0 1 0,0-1 0,0 1 0,1 0 0,0 25 0,6 7 0,15 54 0,-20-79 0,1-1 0,0 0 0,0 1 0,1-1 0,0 0 0,0-1 0,0 1 0,8 7 0,-11-12 0,1 0 0,0 0 0,0-1 0,-1 1 0,1-1 0,0 1 0,0-1 0,0 0 0,1 0 0,-1 0 0,0 0 0,0 0 0,1 0 0,-1-1 0,0 1 0,1-1 0,-1 1 0,1-1 0,-1 0 0,0 0 0,1 0 0,4-1 0,-3-1 0,0 1 0,-1-1 0,1 0 0,-1 0 0,1 0 0,-1 0 0,0-1 0,0 1 0,0-1 0,0 0 0,0 0 0,4-5 0,0-3 0,0 0 0,0 0 0,-1 0 0,-1-1 0,0 0 0,0 0 0,4-22 0,-6 11 0,0-1 0,-2 1 0,-3-26 0,3 71 0,-1 1 0,2-1 0,4 30 0,-5-47 0,0 1 0,1 0 0,0-1 0,-1 0 0,2 1 0,-1-1 0,0 0 0,1 0 0,0 0 0,0 0 0,1-1 0,0 1 0,-1-1 0,1 0 0,6 5 0,-9-8 5,1 0 0,-1 0 0,1-1 0,0 1 0,-1 0-1,1-1 1,0 1 0,-1-1 0,1 0 0,0 1 0,-1-1 0,1 0-1,0 0 1,0 0 0,-1 0 0,1 0 0,0-1 0,-1 1 0,1 0-1,0-1 1,-1 1 0,4-2 0,30-22-1233,-33 22 979,13-11-6577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1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149 592 24575,'-3'-76'0,"-3"1"0,-4-1 0,-3 2 0,-3-1 0,-28-77 0,43 150 0,-13-35 0,13 36 0,0-1 0,1 0 0,-1 1 0,0-1 0,0 1 0,0 0 0,0-1 0,0 1 0,0 0 0,-1-1 0,1 1 0,0 0 0,-1 0 0,1 0 0,-1 0 0,1 0 0,-1 1 0,-2-2 0,3 2 0,0 0 0,0 0 0,1 0 0,-1 1 0,0-1 0,0 0 0,1 1 0,-1-1 0,0 1 0,0-1 0,1 1 0,-1-1 0,0 1 0,1-1 0,-1 1 0,1-1 0,-1 1 0,1 0 0,-1-1 0,1 1 0,-1 0 0,1 0 0,0-1 0,-1 1 0,1 0 0,0 0 0,0 0 0,-1 0 0,1-1 0,0 1 0,0 0 0,0 0 0,0 0 0,0 0 0,0 0 0,1 34 0,44 227 0,-37-227 0,2 0 0,1 0 0,2-1 0,1 0 0,24 39 0,-34-67 0,0 0 0,0 0 0,0 0 0,1 0 0,0-1 0,0 0 0,0 0 0,1 0 0,-1-1 0,1 0 0,9 5 0,-11-7 0,0-1 0,0 1 0,1-1 0,-1 0 0,0-1 0,1 1 0,-1-1 0,0 0 0,1 0 0,-1 0 0,1 0 0,-1-1 0,0 0 0,1 0 0,-1 0 0,0-1 0,0 1 0,0-1 0,6-3 0,15-10-1365,-3 0-5461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2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403 3 24575,'-14'-2'0,"13"2"0,0 0 0,0 0 0,0 0 0,-1 0 0,1 0 0,0 0 0,0 0 0,0 0 0,0 0 0,-1 0 0,1 0 0,0 1 0,0-1 0,0 0 0,0 1 0,0-1 0,0 1 0,0 0 0,0-1 0,0 1 0,0 0 0,0-1 0,0 1 0,0 0 0,1 0 0,-1 0 0,0 0 0,-1 2 0,-10 14 0,0 0 0,1 2 0,0-1 0,2 1 0,-8 22 0,-30 105 0,38-117 0,-91 276 0,-22 82 0,114-366-1365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3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24575,'1'10'0,"1"0"0,1-1 0,0 1 0,0-1 0,0 1 0,7 9 0,-2 1 0,39 78 0,-30-65 0,-1 1 0,13 42 0,-28-74 0,0-1 0,-1 1 0,1-1 0,0 1 0,-1-1 0,0 1 0,1-1 0,-1 1 0,0-1 0,0 1 0,0 0 0,0-1 0,0 1 0,0 0 0,0-1 0,0 1 0,-1-1 0,1 1 0,-1-1 0,1 1 0,-1-1 0,0 1 0,1-1 0,-1 1 0,0-1 0,0 0 0,0 1 0,0-1 0,0 0 0,0 0 0,-2 1 0,1-2 0,1 0 0,-1 0 0,1 0 0,-1 0 0,0 0 0,1-1 0,-1 1 0,1-1 0,-1 1 0,1-1 0,-1 0 0,1 1 0,-1-1 0,1 0 0,0 0 0,-1 0 0,1 0 0,0 0 0,0 0 0,0 0 0,0-1 0,0 1 0,0 0 0,0-1 0,0 1 0,0-1 0,1 1 0,-1-1 0,0 1 0,1-1 0,-1-1 0,-7-16 0,0-1 0,2 0 0,0 0 0,1 0 0,1-1 0,-2-38 0,5 47 0,1-1 0,0 0 0,1 1 0,1-1 0,0 1 0,0-1 0,2 1 0,-1 0 0,1 0 0,1 0 0,0 0 0,11-16 0,-11 21 3,1 0 0,0 1-1,0 0 1,0 0 0,1 1 0,0-1-1,0 1 1,0 1 0,16-8 0,7 0-58,42-13 0,-9 4-1228,-34 9-5543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3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104 146 24575,'0'3'0,"0"0"0,0 1 0,0-1 0,0 0 0,1 0 0,-1 0 0,1 0 0,0 0 0,0 0 0,0 0 0,0-1 0,1 1 0,-1 0 0,1 0 0,-1-1 0,1 1 0,0-1 0,0 1 0,0-1 0,5 4 0,-4-5 0,0 1 0,0-1 0,1 1 0,-1-1 0,1 0 0,-1-1 0,0 1 0,1 0 0,0-1 0,-1 0 0,1 0 0,-1 0 0,1 0 0,-1-1 0,1 1 0,-1-1 0,1 0 0,3-2 0,5 0 0,-1-1 0,-1-1 0,1 1 0,-1-2 0,0 0 0,0 0 0,0-1 0,-1 0 0,14-14 0,-20 19 0,-1 0 0,0-1 0,0 1 0,0 0 0,-1-1 0,1 0 0,0 1 0,-1-1 0,0 0 0,0 0 0,0 0 0,0 0 0,0 0 0,0 0 0,-1 0 0,1 0 0,-1 0 0,0 0 0,0 0 0,0 0 0,-1 0 0,1 0 0,-1-1 0,1 1 0,-1 0 0,0 1 0,0-1 0,-1 0 0,1 0 0,0 0 0,-1 1 0,0-1 0,1 0 0,-1 1 0,0 0 0,0-1 0,-1 1 0,1 0 0,-5-3 0,3 1 0,0 1 0,0 0 0,0 0 0,-1 1 0,1-1 0,-1 1 0,1 0 0,-1 0 0,0 0 0,0 1 0,0-1 0,0 1 0,0 1 0,0-1 0,0 1 0,0-1 0,0 2 0,-6-1 0,3 2 0,-1 0 0,1 0 0,0 1 0,1 0 0,-1 0 0,0 1 0,1 0 0,0 0 0,0 1 0,-9 7 0,4-2 0,2-1 0,-1 2 0,2-1 0,-1 1 0,1 1 0,1 0 0,0 0 0,1 1 0,0 0 0,1 0 0,1 0 0,-7 25 0,10-28 0,0 1 0,1-1 0,0 1 0,1-1 0,1 1 0,0-1 0,0 1 0,1-1 0,0 1 0,0-1 0,1 0 0,1 0 0,0 0 0,7 12 0,-8-17 0,0 0 0,1-1 0,-1 1 0,1-1 0,0 0 0,0 0 0,1-1 0,-1 1 0,1-1 0,0 0 0,0 0 0,0 0 0,0-1 0,1 1 0,-1-1 0,1-1 0,-1 1 0,1-1 0,-1 0 0,1 0 0,0-1 0,0 1 0,-1-1 0,1-1 0,0 1 0,0-1 0,9-2 0,5-2-48,1-2 1,-1 0-1,0-1 0,-1-1 0,27-16 0,-15 7-1030,-9 7-5748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4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20 216 24575,'-1'-6'0,"0"1"0,1 0 0,-1 0 0,-1 0 0,1 1 0,-4-9 0,-4-12 0,42 63 0,7 25 0,-3 2 0,42 100 0,-79-163 0,0-1 0,1 0 0,-1 0 0,1 1 0,-1-1 0,1 0 0,0 0 0,-1 0 0,1 0 0,0 0 0,0 0 0,0 0 0,0 0 0,0 0 0,0 0 0,0-1 0,0 1 0,0 0 0,0 0 0,0-1 0,0 1 0,0-1 0,3 1 0,-3-1 0,0 0 0,0-1 0,1 1 0,-1-1 0,0 1 0,0-1 0,0 1 0,0-1 0,0 0 0,0 0 0,0 1 0,0-1 0,0 0 0,0 0 0,-1 0 0,1 0 0,0 0 0,0 0 0,0-2 0,4-6 0,0-2 0,0 1 0,-1 0 0,3-12 0,0-14 0,0 1 0,1-43 0,0-3 0,-3 6 71,-5 54-550,1 0 1,8-39-1,-4 44-6347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4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552 1 24575,'-343'20'0,"325"-18"0,-3 2 0,0-2 0,-1 0 0,1-1 0,0-1 0,0-1 0,-41-8 0,62 9-22,0 0-1,1 0 0,-1 0 0,0 0 0,1-1 1,-1 1-1,0 0 0,1 0 0,-1 0 1,0-1-1,0 1 0,1 0 0,-1 0 1,0-1-1,0 1 0,0 0 0,1-1 1,-1 1-1,0 0 0,0-1 0,0 1 1,0 0-1,0-1 0,0 1 0,0 0 1,1-1-1,-1 1 0,0 0 0,0-1 1,0 1-1,-1 0 0,1-1 0,0 1 1,0 0-1,0-1 0,0 1 0,0 0 1,0-1-1,0 1 0,-1 0 0,1-1 1,0 1-1,0 0 0,0-1 0,-1 1 1,1 0-1,0 0 0,0-1 0,-1 1 1,1 0-1,0 0 0,0 0 0,-1-1 0,1 1 1,0 0-1,-1 0 0,1 0 0,0 0 1,-1 0-1,13-4-6803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5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 0 24575,'-9'8'0,"0"-1"0,-1-1 0,0 1 0,0-1 0,0-1 0,-1 0 0,-16 5 0,-80 20 0,104-29 0,3-1 0,-49 12 0,0-2 0,-1-2 0,-50 1 0,61-15 120,37 6-188,1-1 1,-1 1-1,1-1 1,-1 0-1,1 1 1,0-1-1,0 0 1,-1 0-1,1 0 1,0 0-1,0 0 1,0 0-1,0 0 1,0-1-1,0 1 1,0 0-1,0-1 1,0 1-1,1 0 1,-1-1-1,0-2 1,-1-10-6759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5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47 24575,'1'-14'0,"-2"-16"0,1 30 0,0 0 0,0 0 0,0 0 0,0-1 0,0 1 0,0 0 0,0 0 0,0 0 0,0 0 0,0 0 0,0 0 0,0 0 0,0 0 0,0 0 0,0-1 0,0 1 0,0 0 0,-1 0 0,1 0 0,0 0 0,0 0 0,0 0 0,0 0 0,0 0 0,0 0 0,0 0 0,0 0 0,0 0 0,-1 0 0,1 0 0,0 0 0,0 0 0,0 0 0,0 0 0,0 0 0,0 0 0,0 0 0,-1 0 0,1 0 0,0 0 0,0 0 0,0 0 0,0 0 0,0 0 0,0 0 0,0 0 0,0 0 0,0 0 0,-1 0 0,1 0 0,0 0 0,0 1 0,0-1 0,0 0 0,0 0 0,0 0 0,0 0 0,0 0 0,0 0 0,0 0 0,0 0 0,0 1 0,-11 18 0,-22 67 0,-32 137 0,46-153 0,13-50 0,-11 46 0,16-61 0,1 0 0,-1 0 0,1 0 0,-1 0 0,1 0 0,1 0 0,-1 0 0,1 0 0,2 10 0,-2-13 0,0 0 0,0 0 0,0 0 0,0 0 0,0-1 0,1 1 0,-1 0 0,0-1 0,1 1 0,-1-1 0,1 1 0,0-1 0,-1 0 0,1 1 0,0-1 0,0 0 0,0 0 0,0 0 0,0-1 0,2 2 0,1-1 0,0-1 0,0 1 0,-1-1 0,1 0 0,0 0 0,0 0 0,0 0 0,7-3 0,7-1 0,-1-2 0,-1 0 0,25-13 0,26-17-1365,-52 23-5461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6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24575,'-1'1'0,"0"-1"0,0 1 0,0-1 0,0 1 0,0-1 0,-1 1 0,1 0 0,0-1 0,1 1 0,-1 0 0,0 0 0,0 0 0,0 0 0,0 0 0,1 0 0,-1 0 0,0 0 0,1 0 0,-1 0 0,1 0 0,-1 1 0,1-1 0,0 0 0,0 0 0,-1 0 0,1 1 0,0-1 0,0 0 0,0 0 0,0 2 0,0 39 0,12 61-682,-3 152-1,-10-234-6143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11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81 24575,'-3'-6'0,"0"0"0,-1 0 0,1 0 0,-1 0 0,-1 0 0,1 1 0,-1 0 0,0-1 0,0 2 0,-1-1 0,-11-7 0,14 11 0,0-1 0,-1 1 0,1 0 0,-1 0 0,0 1 0,1-1 0,-1 1 0,1-1 0,-1 1 0,0 0 0,1 1 0,-1-1 0,0 0 0,1 1 0,-1 0 0,1 0 0,-1 0 0,1 1 0,0-1 0,-1 1 0,1-1 0,0 1 0,0 0 0,0 0 0,-3 4 0,-4 1 0,0 1 0,1 0 0,0 1 0,0 0 0,1 1 0,0 0 0,1 0 0,0 0 0,0 1 0,1 0 0,1 0 0,0 1 0,0 0 0,1 0 0,1 0 0,0 0 0,-2 22 0,5-31 0,-1-1 0,1 1 0,0-1 0,1 1 0,-1-1 0,0 1 0,1-1 0,-1 0 0,1 1 0,0-1 0,0 1 0,0-1 0,0 0 0,0 0 0,0 0 0,1 0 0,-1 0 0,1 0 0,-1 0 0,1 0 0,0 0 0,0-1 0,0 1 0,0-1 0,0 1 0,0-1 0,0 0 0,0 0 0,0 0 0,1 0 0,-1 0 0,0-1 0,1 1 0,-1-1 0,1 1 0,-1-1 0,1 0 0,2 0 0,3 0 0,-1-1 0,0 1 0,0-2 0,1 1 0,-1-1 0,0 0 0,-1 0 0,1-1 0,0 0 0,-1 0 0,13-9 0,-6 3 0,0 0 0,-1 0 0,1-2 0,-2 0 0,0 0 0,0-1 0,-1 0 0,0-1 0,-1 0 0,-1 0 0,0-1 0,9-23 0,-31 73 0,-17 53 0,29-82 0,1 0 0,-1-1 0,1 1 0,0 0 0,1 0 0,0 0 0,0-1 0,0 1 0,1 0 0,0 0 0,2 6 0,-2-11 4,0 0 1,-1 0-1,1 0 0,0-1 0,0 1 0,0 0 0,1-1 0,-1 1 0,0-1 1,1 0-1,-1 1 0,1-1 0,-1 0 0,1 0 0,-1 0 0,1 0 0,0 0 1,0 0-1,-1 0 0,1 0 0,0-1 0,0 1 0,0-1 0,0 1 0,0-1 1,0 0-1,0 0 0,2 0 0,2 0-153,-1-1 1,0 0-1,1 0 1,-1 0-1,0 0 1,0-1-1,0 0 1,0 0-1,5-3 1,9-6-6678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6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185 124 24575,'-11'-11'0,"-1"0"0,1 1 0,-2 0 0,1 1 0,-26-14 0,35 22 0,1 0 0,-1-1 0,1 2 0,-1-1 0,0 0 0,1 0 0,-1 1 0,0-1 0,1 1 0,-1 0 0,0 0 0,0 0 0,0 0 0,1 1 0,-1-1 0,-5 2 0,6-1 0,0 1 0,0 0 0,0-1 0,0 1 0,0 0 0,0 0 0,0 0 0,0 0 0,1 0 0,-1 1 0,1-1 0,0 0 0,0 1 0,0-1 0,0 1 0,0-1 0,0 1 0,1 0 0,-1-1 0,1 1 0,-1 3 0,-3 36 0,2 1 0,1 0 0,3-1 0,1 1 0,2-1 0,18 73 0,-21-106 0,1 0 0,0-1 0,0 1 0,1-1 0,0 0 0,0 0 0,0 0 0,1-1 0,1 1 0,-1-1 0,1-1 0,0 1 0,11 8 0,-13-12 0,0-1 0,1 1 0,-1-1 0,1 0 0,-1 0 0,1-1 0,0 1 0,0-1 0,-1 0 0,1 0 0,0-1 0,0 1 0,0-1 0,0 0 0,0-1 0,0 1 0,0-1 0,0 0 0,0 0 0,0 0 0,0-1 0,-1 0 0,1 0 0,-1 0 0,8-5 0,-3 2 0,1-1 0,-1-1 0,-1 0 0,1 0 0,-1-1 0,0 0 0,-1 0 0,0 0 0,0-1 0,-1 0 0,0-1 0,0 0 0,-1 0 0,-1 0 0,1 0 0,-2 0 0,0-1 0,0 0 0,0 0 0,-2 0 0,2-19 0,-3 13 0,0 1 0,-1 0 0,-1-1 0,0 1 0,-1 0 0,-1 0 0,0 1 0,-2-1 0,0 1 0,0 0 0,-1 0 0,-1 1 0,0 0 0,-13-15 0,-50-72-1365,57 80-5461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09:47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146 104 24575,'-2'-8'0,"0"1"0,-1-1 0,0 1 0,0-1 0,-1 1 0,0 0 0,0 1 0,-1-1 0,1 1 0,-2-1 0,1 2 0,-1-1 0,-6-5 0,11 11 0,1-1 0,-1 1 0,0-1 0,0 1 0,0 0 0,0-1 0,0 1 0,0 0 0,0 0 0,0 0 0,0 0 0,0 0 0,0 0 0,0 0 0,0 0 0,0 0 0,0 0 0,0 0 0,0 1 0,0-1 0,0 0 0,0 1 0,0-1 0,0 1 0,0-1 0,0 1 0,0 0 0,1-1 0,-1 1 0,0 0 0,0-1 0,1 1 0,-1 0 0,1 0 0,-1 0 0,0-1 0,1 1 0,0 0 0,-1 0 0,1 0 0,-1 0 0,1 0 0,0 2 0,-18 49 0,17-47 0,-8 27 0,3 1 0,0 0 0,2 0 0,2 0 0,1 0 0,1 0 0,2 0 0,2 0 0,0 0 0,3 0 0,0-1 0,20 51 0,-26-78 0,1-1 0,0 1 0,0-1 0,1 0 0,-1 0 0,1 0 0,0 0 0,0 0 0,0-1 0,0 0 0,1 1 0,-1-1 0,1 0 0,0-1 0,0 1 0,0-1 0,0 1 0,0-1 0,1 0 0,-1-1 0,1 1 0,-1-1 0,1 0 0,0 0 0,-1 0 0,1-1 0,0 0 0,0 0 0,-1 0 0,1 0 0,7-2 0,-5 0 0,1 0 0,-1 0 0,0-1 0,0 0 0,0-1 0,0 0 0,0 0 0,-1 0 0,0-1 0,0 1 0,0-2 0,0 1 0,-1-1 0,0 1 0,0-1 0,0-1 0,-1 1 0,6-12 0,-7 9 0,0 0 0,0 0 0,-1-1 0,0 1 0,-1 0 0,1-1 0,-2 1 0,0-1 0,0 1 0,-1-1 0,0 1 0,0-1 0,-1 1 0,0-1 0,-1 1 0,0 0 0,-1 0 0,1 1 0,-8-12 0,-10-17 0,-2 1 0,-1 1 0,-29-32 0,38 49 0,-36-43-1365,29 36-5461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29.3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5760 445 24575,'-399'16'0,"-10"-2"0,121-7 0,139-1 0,-1391 51 0,1336-54 0,-838 30 0,110 24 0,473-22 0,360-23 0,55-6 0,-53 1 0,91-7 0,1 0 0,-1 0 0,1 1 0,-1 0 0,1 0 0,-1 0 0,1 0 0,0 1 0,0 0 0,-10 5 0,13-6 0,0 1 0,0-1 0,1 1 0,-1 0 0,0 0 0,1 0 0,0 0 0,-1 0 0,1 0 0,0 0 0,0 0 0,0 1 0,0-1 0,1 0 0,-1 1 0,0-1 0,1 0 0,0 1 0,-1-1 0,1 1 0,0-1 0,0 0 0,1 1 0,-1-1 0,0 1 0,2 3 0,7 29 0,20 55 0,5 14 0,-15-18 0,11 142 0,-13 93 0,-16-286 0,13 619 0,-16-424 0,-10 0 0,-49 273 0,16-120 0,4 427 0,41-792 0,15 729 0,-8-652 0,-1-13 0,3-1 0,21 87 0,-28-160 0,0-1 0,1 0 0,0 0 0,0 0 0,0 0 0,1 0 0,0-1 0,0 1 0,1-1 0,0 0 0,0-1 0,1 1 0,7 6 0,-4-6 0,0 0 0,1 0 0,0-1 0,0 0 0,0-1 0,0 0 0,1-1 0,14 3 0,14 0 0,1-2 0,0-2 0,0-2 0,42-4 0,-65 3 0,927-64-674,23-1-21,1493-59 695,-952 107 16,-586 16-113,-408-15-166,-6-40 122,-468 50 257,0-2-1,-1-2 1,0-1 0,0-2 0,-2-2 0,0-2 0,52-32 0,-69 37-54,-1-1 0,-1-1-1,-1-1 1,0 0 0,-1-1 0,0-1 0,-2 0-1,0-1 1,-1-1 0,-1 0 0,-1-1 0,0 0 0,-2-1-1,9-29 1,-7 7-62,-3 0 0,-1 0 0,2-66 0,-12-137 0,2 221 0,-10-150 0,-9 2 0,-52-221 0,-124-334 0,-10-45 0,17-458 0,125 728 0,52 411 0,-4 0 0,-4 1 0,-47-129 0,67 218 0,-2 1 0,1 0 0,0-1 0,0 1 0,-1 0 0,1 0 0,-1 0 0,0 0 0,0 0 0,1 0 0,-1 0 0,0 1 0,-1-1 0,1 1 0,0-1 0,0 1 0,-1 0 0,1 0 0,-1 0 0,1 0 0,-1 1 0,1-1 0,-1 0 0,1 1 0,-1 0 0,-3 0 0,-7 0 0,0 1 0,0 1 0,0 0 0,-17 5 0,-6 1 0,-468 68 0,-308 40 0,590-96 0,-376-16 0,552-6-106,-96-6-523,-159-30-1,257 29-6196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1.2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6566 102 24575,'-16'-1'0,"0"0"0,-28-8 0,-23-2 0,-487 6 0,301 7 0,-3451-2-2954,3060 19 4372,455-11 118,-23 10-1536,146-11 0,61-7 0,1 0 0,-1 1 0,1-1 0,-1 1 0,1 0 0,0 1 0,-1-1 0,1 1 0,0 0 0,0 0 0,0 0 0,0 0 0,0 1 0,1 0 0,-1-1 0,1 1 0,-5 6 0,4-4 0,2 1 0,-1-1 0,1 1 0,-1 0 0,1-1 0,1 1 0,-1 0 0,1 0 0,0 0 0,1 0 0,-1 0 0,2 11 0,-13 165 0,4-86 0,4-39 0,-127 1298 0,71-944 0,-63 394 0,-39-8 0,21-193 0,119-504 0,-15 170 0,36-260 0,0 0 0,2 0 0,-1 0 0,1 0 0,0 0 0,1 0 0,1-1 0,-1 1 0,1 0 0,8 15 0,-9-21 0,1 0 0,0 0 0,0 0 0,0 0 0,1 0 0,-1-1 0,1 1 0,0-1 0,0 0 0,0 0 0,0 0 0,1-1 0,-1 0 0,1 0 0,-1 0 0,1 0 0,0-1 0,0 1 0,0-1 0,0 0 0,-1-1 0,10 1 0,16-2 0,1-1 0,44-8 0,-9 0 0,1225-71-67,3 80-2559,2044 94 935,-2377-58 271,-808-30 1108,-12 2 1799,-1-7 0,194-23 0,-319 21-1339,-1-1 1,1 0-1,-1-1 0,0 0 1,0-1-1,0-1 0,-1 0 0,0-1 1,0-1-1,16-11 0,-22 13-146,-1-1-1,1 0 0,-1 0 1,0 0-1,-1-1 0,0 0 1,0 0-1,-1 0 0,1 0 1,-2-1-1,1 0 0,-2 0 1,1 0-1,-1 0 0,0 0 1,-1 0-1,1-14 0,-1-18-1,-3-1 0,0 0 0,-3 1 0,-16-67 0,-59-161 0,68 232 0,-90-256 0,-101-352 0,90 6 0,46-7 0,-29-197 0,45 483 0,-16-103 0,10 185 0,54 264 0,1 0 0,-2 1 0,0 0 0,0-1 0,-13-23 0,15 34 0,0-1 0,0 2 0,0-1 0,0 0 0,-1 0 0,1 1 0,-1-1 0,0 1 0,0 0 0,0 0 0,0 0 0,0 0 0,0 0 0,0 1 0,-1-1 0,1 1 0,-1 0 0,1 0 0,-1 0 0,1 1 0,-1-1 0,1 1 0,-1 0 0,0 0 0,1 0 0,-1 0 0,-5 2 0,-655 79 0,462-69 0,-263-19 0,395 2-1365,14 2-5461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6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226 347 24575,'0'-2'0,"-1"1"0,1 0 0,-1-1 0,1 1 0,-1 0 0,1 0 0,-1 0 0,0-1 0,0 1 0,1 0 0,-1 0 0,0 0 0,0 0 0,0 0 0,0 0 0,0 1 0,0-1 0,0 0 0,-1 0 0,1 1 0,0-1 0,0 1 0,0-1 0,-1 1 0,1-1 0,0 1 0,-1 0 0,1 0 0,0 0 0,-1 0 0,1 0 0,0 0 0,-1 0 0,1 0 0,0 0 0,-1 0 0,1 1 0,0-1 0,-1 1 0,1-1 0,0 1 0,0-1 0,0 1 0,-1 0 0,1-1 0,0 1 0,-1 1 0,-2 2 0,0 1 0,0-1 0,0 1 0,1 0 0,-1 0 0,1 0 0,0 0 0,1 0 0,-4 11 0,-9 43 0,4 1 0,2 0 0,-2 121 0,2-31 0,-7 16 0,-50 221 0,123-653 0,61-223 0,-93 410 0,60-175 0,-66 205 0,2 1 0,3 2 0,30-47 0,-44 79 0,-1 0 0,2 1 0,0 0 0,0 0 0,1 1 0,22-16 0,-30 25 0,-1 1 0,1 0 0,-1 0 0,1 0 0,0 0 0,0 1 0,0-1 0,0 1 0,0 0 0,0 0 0,0 0 0,1 1 0,-1 0 0,0-1 0,0 1 0,1 1 0,-1-1 0,0 1 0,0 0 0,0 0 0,0 0 0,0 0 0,0 0 0,0 1 0,0 0 0,0 0 0,0 0 0,-1 1 0,1-1 0,-1 1 0,4 3 0,4 4 0,0 2 0,-1-1 0,0 2 0,-1-1 0,-1 1 0,1 0 0,-2 1 0,0 0 0,-1 0 0,0 1 0,-1 0 0,-1 0 0,0 0 0,-1 0 0,-1 0 0,0 1 0,-1 0 0,-1 24 0,-5 20 0,-3 1 0,-2-1 0,-25 85 0,15-68 0,16-59 0,-43 201 0,40-177 0,2 2 0,2-1 0,3 48 0,1-78 24,0 0 0,1 0 0,1 0 0,8 23 0,-10-33-38,-1-1-1,2 0 1,-1 1 0,0-1-1,0 0 1,1 0-1,-1 0 1,1 0 0,0 0-1,-1 0 1,1 0 0,0-1-1,4 4 1,-5-5-35,1 1-1,-1-1 1,1 0-1,-1 1 1,1-1 0,-1 0-1,1 0 1,-1 0 0,1 0-1,0 0 1,-1 0-1,1-1 1,-1 1 0,1 0-1,-1-1 1,0 1-1,1-1 1,-1 0 0,1 1-1,-1-1 1,0 0 0,1 0-1,-1 0 1,0 0-1,1-1 1,10-8-6777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6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365 5 24575,'-4'0'0,"-6"0"0,-5 0 0,-5 0 0,-3 0 0,-2 0 0,0 0 0,-2 0 0,1 0 0,0 0 0,0 4 0,0 2 0,1-1 0,0-5 0,0-3 0,4-4 0,6-2-8191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6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1 157 24575,'0'-1'0,"0"0"0,0 0 0,-1 0 0,1 0 0,0 1 0,0-1 0,0 0 0,0 0 0,0 0 0,0 0 0,1 0 0,-1 0 0,0 0 0,0 0 0,1 0 0,-1 0 0,0 0 0,1 1 0,-1-1 0,1 0 0,-1 0 0,2-1 0,9 17 0,8 38 0,-7-10 0,-2 0 0,-2 0 0,-2 1 0,1 82 0,14-244 0,-19 86 0,1-1 0,2 1 0,2 0 0,1 0 0,15-40 0,-19 63 0,-1 0 0,1 0 0,1 1 0,0 0 0,0-1 0,0 2 0,1-1 0,0 1 0,1 0 0,0 0 0,0 1 0,0-1 0,1 2 0,0-1 0,0 1 0,0 0 0,0 1 0,1 0 0,0 0 0,0 1 0,0 0 0,14-2 0,13 2 2,0 1 1,57 5-1,-27-1-1374,-32-1-5454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7.5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332 703 24575,'-7'-8'0,"0"-1"0,0 1 0,1-1 0,-5-11 0,7 13 0,0 0 0,-1 0 0,0 0 0,0 0 0,0 1 0,-9-7 0,12 11 0,-1 0 0,0 0 0,0 1 0,1 0 0,-1-1 0,0 1 0,0 0 0,0 0 0,0 1 0,0-1 0,0 1 0,-1-1 0,1 1 0,0 0 0,0 0 0,0 1 0,0-1 0,0 0 0,0 1 0,0 0 0,-4 1 0,-4 3 0,0-1 0,0 2 0,0 0 0,1 0 0,0 1 0,0 0 0,1 1 0,-1-1 0,2 2 0,-1 0 0,1 0 0,1 0 0,0 1 0,0 0 0,1 0 0,0 1 0,1 0 0,0 0 0,0 0 0,1 1 0,1-1 0,0 1 0,1 0 0,0 0 0,1 0 0,0 0 0,1 0 0,0 0 0,1 0 0,3 20 0,-3-29 0,0 0 0,0 0 0,0 0 0,0-1 0,0 1 0,1 0 0,-1 0 0,1-1 0,0 1 0,0-1 0,0 1 0,0-1 0,0 0 0,0 0 0,1 0 0,-1 0 0,1 0 0,-1-1 0,1 1 0,4 1 0,-2-1 0,0-1 0,1 0 0,-1 0 0,0 0 0,1-1 0,-1 1 0,1-1 0,-1-1 0,1 1 0,9-3 0,2-2 0,1 0 0,-1-1 0,-1-1 0,1 0 0,-1-1 0,17-12 0,-15 6 0,0 0 0,-1-2 0,0 0 0,-2 0 0,0-2 0,0 0 0,-2-1 0,0 0 0,-1-1 0,-1 0 0,-1-1 0,-1 0 0,6-23 0,9-36 0,-4-1 0,12-104 0,-20 105 0,-7 53 0,1-3 0,-2-1 0,1-54 0,-5 84 0,0 0 0,1-1 0,-1 1 0,0 0 0,0 0 0,-1 0 0,1 0 0,0 0 0,0 0 0,0 0 0,-1 0 0,1 0 0,-1 0 0,1 0 0,0 0 0,-1 0 0,0 0 0,1 0 0,-1 1 0,0-1 0,0-1 0,0 2 0,0 0 0,1 0 0,-1 0 0,0 0 0,1 1 0,-1-1 0,0 0 0,1 0 0,-1 1 0,1-1 0,-1 0 0,0 1 0,1-1 0,-1 0 0,1 1 0,-1-1 0,1 1 0,-1-1 0,1 1 0,-1-1 0,1 1 0,-1-1 0,1 1 0,-25 42 0,9 6 0,2 1 0,2 1 0,-7 68 0,1 159 0,17-233 0,-1 93 0,3-122 0,0 0 0,2 0 0,0 0 0,0 0 0,1 0 0,8 17 0,-11-30-4,1 0 0,-1 0 0,1-1-1,0 1 1,-1 0 0,1-1 0,0 0-1,1 1 1,-1-1 0,0 0 0,1 0-1,-1 0 1,1 0 0,0-1 0,-1 1 0,1-1-1,0 1 1,4 0 0,-2 0 24,1-1 0,0 0 0,0-1 0,0 1 0,-1-1 0,1 0 0,0-1 0,0 1 0,7-3 0,9-3-391,0 0-1,-1-2 1,38-20 0,-22 10-6455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8.0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191 122 24575,'-5'4'0,"1"0"0,-1-1 0,0 0 0,0 0 0,0-1 0,-1 1 0,1-1 0,0 0 0,-1-1 0,0 1 0,1-1 0,-1 0 0,-7 0 0,14-4 0,0 1 0,1-1 0,0 1 0,-1 0 0,1 0 0,0 0 0,0 0 0,0 0 0,0 0 0,1 0 0,3-2 0,11-7 0,24-15 0,70-34 0,-101 55 0,0 1 0,0 0 0,1 0 0,-1 1 0,1 1 0,0 0 0,0 0 0,0 1 0,0 0 0,0 1 0,0 0 0,0 1 0,12 2 0,-18-2 0,0 1 0,0 0 0,0 0 0,0 0 0,0 0 0,-1 1 0,1 0 0,-1 0 0,0 0 0,0 0 0,0 1 0,0-1 0,-1 1 0,1 0 0,-1 0 0,5 8 0,-4-4 0,-1-1 0,0 1 0,0 0 0,-1 0 0,0 0 0,0 0 0,-1 1 0,0-1 0,0 15 0,-2-5 0,0-1 0,-1 0 0,-1 0 0,-1 0 0,0 0 0,-2 0 0,1-1 0,-2 0 0,-13 24 0,4-15 0,-2-1 0,0-1 0,-2-1 0,-24 23 0,-96 72 0,-4 5 0,116-98 0,-32 31 0,58-53 0,-1 1 0,1 0 0,0-1 0,0 1 0,0 0 0,1 0 0,-1 0 0,1 0 0,-1 0 0,1 0 0,0 0 0,0 1 0,0-1 0,1 0 0,-1 1 0,1-1 0,0 0 0,0 6 0,1-7 0,0 0 0,0 1 0,0-1 0,1 0 0,-1 0 0,1 0 0,-1 0 0,1 0 0,0 0 0,-1 0 0,1 0 0,0-1 0,0 1 0,1-1 0,-1 1 0,0-1 0,0 0 0,1 0 0,-1 0 0,0 0 0,4 0 0,55 13 0,-60-14 0,31 4 24,0-1 0,0-2 0,0-2 0,37-4 0,125-31-1509,-173 31-5341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9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521 52 24575,'-61'0'0,"-110"-15"0,43 1 0,79 11 0,-62-13 0,433 63 0,-304-45 0,13 6 0,-26-7 0,-1 1 0,0-1 0,1 0 0,-1 0 0,1-1 0,0 1 0,-1-1 0,7 0 0,-54-12 0,-214-19 0,246 30 0,1 0 0,0-1 0,-1 0 0,-17-7 0,28 9 0,1 0-1,-1 0 0,0 0 0,0 0 1,0 0-1,0 0 0,0 0 0,0 0 1,0 0-1,0 0 0,0 0 1,0 0-1,0 0 0,0 0 0,1 0 1,-1 0-1,0 0 0,0 0 0,0 0 1,0-1-1,0 1 0,0 0 1,0 0-1,0 0 0,0 0 0,0 0 1,0 0-1,0 0 0,0 0 1,0 0-1,0 0 0,0 0 0,0-1 1,0 1-1,0 0 0,0 0 0,0 0 1,0 0-1,0 0 0,0 0 1,0 0-1,0 0 0,0 0 0,0 0 1,0 0-1,0-1 0,-1 1 0,1 0 1,0 0-1,0 0 0,0 0 1,0 0-1,0 0 0,0 0 0,0 0 1,0 0-1,0 0 0,0 0 1,0 0-1,0 0 0,0 0 0,-1 0 1,1 0-1,13-3 116,14 0-1549,-1 3-5392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11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51 24575,'-4'-22'0,"4"22"0,0-1 0,0 1 0,0 0 0,0 0 0,-1 0 0,1 0 0,0-1 0,0 1 0,0 0 0,0 0 0,-1 0 0,1 0 0,0 0 0,0 0 0,0 0 0,-1-1 0,1 1 0,0 0 0,0 0 0,0 0 0,-1 0 0,1 0 0,0 0 0,0 0 0,0 0 0,-1 0 0,1 0 0,0 0 0,0 0 0,-1 0 0,1 1 0,0-1 0,0 0 0,0 0 0,-1 0 0,1 0 0,0 0 0,0 0 0,0 0 0,0 0 0,-1 1 0,1-1 0,0 0 0,0 0 0,-1 2 0,0 0 0,0-1 0,0 1 0,0 0 0,0 0 0,0 0 0,1 0 0,-1 0 0,1 0 0,0 0 0,-1 0 0,1 0 0,0 0 0,0 0 0,0 0 0,0 0 0,1 0 0,0 2 0,5 27 0,-2-13 0,0 0 0,-1 0 0,-1 0 0,-1 1 0,-1 35 0,-4-45 0,1-19 0,3-24 0,2 21-72,1 1 1,1 0-1,0 0 0,0 1 0,1-1 0,1 1 0,0 0 0,0 0 1,1 1-1,1 0 0,0 0 0,0 1 0,0 0 0,2 0 0,-1 1 1,1 0-1,0 1 0,12-8 0,-4 8-6754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0.4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347 64 24575,'3'1'0,"-11"1"0,-16 0 0,0-4 0,-151-16 0,109 9 0,210 18 0,-113-4 0,-12-2 0,-1 0 0,0 1 0,0 0 0,18 9 0,-32-10 0,-16-2 0,-17-5 0,-94-10 0,82 10 0,-77-15 0,101 11-72,17-2 252,1 9-314,1-1 0,0 0 0,0 0 0,0 1 0,0-1 1,0 1-1,0 0 0,0-1 0,0 1 0,3-1 0,17-7-6692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1.3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320 105 24575,'0'-4'0,"0"-1"0,0 1 0,0 0 0,-1-1 0,0 1 0,1 0 0,-1 0 0,-1 0 0,1 0 0,-1-1 0,1 2 0,-1-1 0,0 0 0,0 0 0,-1 1 0,1-1 0,-1 1 0,0-1 0,-5-3 0,3 4 0,0 0 0,1 0 0,-2 1 0,1 0 0,0 0 0,0 0 0,-1 1 0,1 0 0,-1 0 0,1 0 0,-1 1 0,0-1 0,1 1 0,-11 2 0,2-1 0,1 1 0,-1 0 0,1 2 0,0-1 0,0 1 0,0 1 0,1 1 0,-1-1 0,1 2 0,0 0 0,1 0 0,-13 11 0,22-17 0,1 0 0,0 0 0,-1 1 0,1-1 0,0 0 0,0 0 0,0 1 0,0-1 0,0 0 0,0 1 0,0-1 0,0 1 0,1-1 0,-1 1 0,0 0 0,1-1 0,0 1 0,-1-1 0,1 1 0,0 0 0,0 0 0,0-1 0,0 1 0,0 0 0,0-1 0,0 1 0,0 0 0,1-1 0,-1 1 0,1 0 0,0-1 0,-1 1 0,1-1 0,0 1 0,0-1 0,0 1 0,0-1 0,0 0 0,0 1 0,0-1 0,0 0 0,0 0 0,1 0 0,-1 0 0,0 0 0,1 0 0,-1 0 0,1 0 0,2 0 0,11 7 0,0-1 0,0-1 0,0-1 0,18 5 0,-20-7 0,-6-1 0,93 33 0,-90-31 0,-1 0 0,0 0 0,0 2 0,0-1 0,-1 1 0,1 0 0,-1 1 0,7 7 0,-13-12 0,0 0 0,0 0 0,0 0 0,-1 0 0,1 0 0,-1 1 0,0-1 0,1 0 0,-1 1 0,0-1 0,-1 1 0,1-1 0,0 1 0,-1-1 0,1 1 0,-1 0 0,0-1 0,0 1 0,0 0 0,0-1 0,0 1 0,0 0 0,-1-1 0,1 1 0,-1-1 0,0 1 0,0-1 0,0 1 0,0-1 0,0 1 0,-1-1 0,1 0 0,-1 0 0,1 0 0,-1 0 0,0 0 0,0 0 0,0 0 0,0-1 0,0 1 0,-3 1 0,-5 4 0,0-1 0,0 0 0,-1 0 0,0-1 0,0-1 0,-1 0 0,-18 4 0,17-4-105,0-2 0,0 0 0,0 0 0,0-1 0,0-1 0,0 0 0,0-1 0,0 0 0,0-1 0,0-1 0,1 0 0,-24-8 0,20 2-6721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1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94 156 24575,'-7'6'0,"-4"9"0,12-14 0,0 0 0,-1 0 0,1 0 0,0 0 0,0-1 0,-1 1 0,1 0 0,0 0 0,0 0 0,0-1 0,0 1 0,0 0 0,0-1 0,0 1 0,0-1 0,0 0 0,1 1 0,1 0 0,7 1 0,1 1 0,-1-2 0,1 1 0,0-1 0,-1-1 0,1 0 0,0 0 0,0-1 0,-1-1 0,1 0 0,-1 0 0,1-1 0,15-7 0,-19 8 0,-1-1 0,1 0 0,-1-1 0,0 1 0,0-1 0,0 0 0,-1-1 0,0 1 0,10-11 0,-13 12 0,0 0 0,0 0 0,0-1 0,-1 1 0,1 0 0,-1-1 0,1 1 0,-1-1 0,0 1 0,-1-1 0,1 1 0,0-1 0,-1 0 0,0 1 0,0-1 0,0 0 0,-1 1 0,1-1 0,-2-5 0,1 6 0,1 0 0,-1 0 0,0 0 0,-1 0 0,1 1 0,0-1 0,-1 0 0,1 1 0,-1-1 0,0 1 0,0 0 0,0-1 0,0 1 0,0 0 0,0 0 0,-1 0 0,1 1 0,-1-1 0,-4-2 0,2 2 0,0 1 0,0 0 0,0 0 0,0 0 0,0 0 0,0 1 0,0-1 0,0 2 0,0-1 0,-10 2 0,3 0 0,0 1 0,0 1 0,0 0 0,0 1 0,0 0 0,1 0 0,0 1 0,-18 14 0,18-11 0,1 1 0,0 0 0,0 1 0,1 1 0,0-1 0,1 1 0,1 1 0,0-1 0,0 1 0,1 1 0,1-1 0,-7 28 0,10-35 0,1 1 0,0-1 0,0 0 0,1 1 0,-1-1 0,2 1 0,-1-1 0,1 1 0,0-1 0,0 1 0,0-1 0,1 0 0,0 0 0,1 0 0,-1 0 0,1 0 0,0 0 0,1-1 0,-1 1 0,1-1 0,0 0 0,0 0 0,1 0 0,0-1 0,-1 1 0,1-1 0,1 0 0,-1-1 0,1 1 0,10 4 0,-3-3 11,1 0 0,0-1 0,0 0 0,0-1 0,0-1 0,1 0-1,-1-1 1,1-1 0,-1 0 0,27-4 0,-8-1-382,-1-1-1,1-2 1,48-18 0,-49 13-6455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2.4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1 150 24575,'0'-6'0,"2"25"0,6 65 0,-7-80 0,3 16 0,0-1 0,-1 0 0,-1 1 0,-1-1 0,-1 26 0,0-45 0,0 1 0,0-1 0,0 0 0,0 1 0,0-1 0,0 0 0,0 0 0,0 1 0,0-1 0,0 0 0,0 1 0,0-1 0,0 0 0,0 1 0,0-1 0,0 0 0,0 0 0,0 1 0,0-1 0,-1 0 0,1 0 0,0 1 0,0-1 0,0 0 0,0 0 0,-1 1 0,1-1 0,0 0 0,0 0 0,-1 0 0,1 0 0,0 1 0,0-1 0,-1 0 0,1 0 0,0 0 0,0 0 0,-1 0 0,0 1 0,-6-13 0,-2-22 0,9 23-6,1 0-1,-1 0 0,2 1 0,0-1 1,0 1-1,1-1 0,0 1 1,0 0-1,2 0 0,-1 0 1,9-14-1,-4 11 32,1 0 0,0 1 0,0 0 0,1 1 0,1 0 0,0 1 0,16-11 0,-1 4-211,0 1 1,2 2-1,0 0 0,0 2 1,1 1-1,0 2 1,39-7-1,-40 11-6640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2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24575,'0'4'0,"0"6"0,0 6 0,0 3 0,0 4 0,0 2 0,-4 1 0,-2 0 0,1 0 0,1 0 0,1 0 0,1 0 0,5-5 0,2-10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3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82 41 24575,'-5'-4'0,"-5"-2"0,-1-4 0,-3 0 0,-3 2 0,1 6 0,7 8 0,10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3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281 146 24575,'1'0'0,"0"0"0,0-1 0,0 1 0,0-1 0,0 1 0,0-1 0,0 1 0,0-1 0,0 1 0,-1-1 0,1 0 0,0 0 0,0 1 0,0-1 0,-1 0 0,1 0 0,-1 0 0,1 0 0,0 0 0,-1 0 0,1 0 0,-1 0 0,0 0 0,1 0 0,-1 0 0,0 0 0,0 0 0,0 0 0,1 0 0,-1 0 0,0 0 0,0 0 0,-1 0 0,1-2 0,-5-38 0,4 37 0,0 0 0,0 0 0,-1 0 0,1 0 0,-1 0 0,0 1 0,0-1 0,-1 1 0,1-1 0,0 1 0,-1 0 0,0 0 0,0 0 0,0 0 0,0 0 0,-1 1 0,1 0 0,0-1 0,-8-2 0,6 3 0,-1 1 0,1 0 0,0 0 0,-1 0 0,1 1 0,-1 0 0,1 0 0,-1 0 0,1 1 0,0-1 0,-1 1 0,1 1 0,-8 2 0,2-1 0,1 2 0,0-1 0,0 1 0,0 1 0,1 0 0,-1 0 0,1 1 0,1 0 0,-1 1 0,1-1 0,1 2 0,0-1 0,0 1 0,-7 12 0,11-17 0,1 1 0,0-1 0,0 1 0,0 0 0,0 0 0,1 0 0,0 0 0,0 0 0,1 0 0,-1 1 0,1-1 0,0 0 0,0 0 0,1 0 0,-1 0 0,1 0 0,0 0 0,1 0 0,-1 0 0,1 0 0,0 0 0,5 8 0,-3-8 0,0-1 0,0 1 0,0-1 0,1 1 0,-1-1 0,1-1 0,0 1 0,1-1 0,-1 0 0,0 0 0,1 0 0,0-1 0,-1 0 0,1 0 0,0 0 0,0-1 0,0 0 0,11 1 0,-7-1 0,0-1 0,0 1 0,0-2 0,0 1 0,0-1 0,0-1 0,0 0 0,0 0 0,-1-1 0,1 0 0,16-9 0,-19 7 0,1 1 0,-1-2 0,-1 1 0,1-1 0,-1 0 0,0-1 0,0 0 0,-1 0 0,0 0 0,0 0 0,0-1 0,-1 1 0,6-16 0,27-99 0,-47 181 0,7-46 0,0 0 0,1 0 0,0 0 0,1 1 0,1-1 0,2 21 0,0-11-120,-1-12 171,0-1-1,1 1 1,0 0-1,6 14 1,-8-23-101,1 0 0,0 0 0,0 0 0,0 0 0,0-1 0,0 1 0,0 0 0,1-1 0,-1 1 0,0-1 0,1 1 1,-1-1-1,1 1 0,-1-1 0,1 0 0,0 0 0,0 0 0,0 0 0,-1 0 0,1 0 0,0-1 0,0 1 0,0-1 0,0 1 1,0-1-1,0 0 0,0 0 0,0 0 0,3 0 0,13-2-6776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4.1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1 817 24575,'30'9'0,"-27"-8"0,-1 1 0,1-1 0,0 0 0,0 0 0,0 0 0,0 0 0,0-1 0,0 1 0,0-1 0,0 0 0,5 0 0,-2-2 0,0 1 0,-1-1 0,0-1 0,1 1 0,-1-1 0,0 0 0,0 0 0,0 0 0,0-1 0,-1 0 0,0 0 0,1 0 0,-1 0 0,-1-1 0,1 1 0,-1-1 0,1 0 0,3-8 0,5-11 0,-1 0 0,14-42 0,4-28 0,-5 0 0,-4-2 0,12-132 0,-31 217 0,0 1 0,0 0 0,-1 0 0,0-1 0,-1 1 0,0 0 0,-1 0 0,0-1 0,-6-18 0,7 28 0,1 1 0,-1-1 0,1 0 0,-1 0 0,0 0 0,1 1 0,-1-1 0,0 0 0,1 1 0,-1-1 0,0 0 0,0 1 0,0-1 0,0 1 0,1-1 0,-1 1 0,0 0 0,0-1 0,0 1 0,0 0 0,0 0 0,0 0 0,0-1 0,0 1 0,0 0 0,-1 1 0,-27 12 0,20-6 0,0 0 0,1 1 0,-12 14 0,6-2 0,1-1 0,1 2 0,1 0 0,1 0 0,1 1 0,0 0 0,2 1 0,1 0 0,0 0 0,2 0 0,1 0 0,-1 34 0,4-21 0,1 1 0,2-1 0,1 0 0,2 0 0,1 0 0,2-1 0,19 48 0,-24-73 0,0-1 0,1 1 0,0-1 0,1 0 0,-1 0 0,2-1 0,-1 1 0,1-1 0,1-1 0,10 10 0,-13-14 0,-1 1 0,1-1 0,0-1 0,0 1 0,0-1 0,0 0 0,1 0 0,-1-1 0,1 1 0,-1-1 0,1 0 0,-1-1 0,1 1 0,-1-1 0,1 0 0,-1-1 0,1 1 0,-1-1 0,1 0 0,-1 0 0,6-3 0,39-16-1365,-28 10-5461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6.4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574 26 24575,'-556'0'0,"884"0"0,-505-13 0,51 1 0,89 15 0,37-3 0,-1 0 0,1 0 0,0 0 0,0 0 0,-1 1 0,1-1 0,0 0 0,0 0 0,0 0 0,-1 0 0,1 0 0,0 0 0,0 1 0,-1-1 0,1 0 0,0 0 0,0 0 0,0 0 0,0 1 0,-1-1 0,1 0 0,0 0 0,0 1 0,0-1 0,0 0 0,0 0 0,0 1 0,0-1 0,0 0 0,0 0 0,0 1 0,0-1 0,0 0 0,0 0 0,0 1 0,0-1 0,0 1 0,16 11 0,4-3-1365,1-2-5461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47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316 81 24575,'-228'0'0,"292"-2"0,48 0 0,-101 3 0,0 0 0,0 0 0,0 1 0,0 1 0,0 0 0,-1 0 0,15 7 0,-67-8 0,-9-10 0,-95-3 0,60 6 0,55-3-80,30 8 88,1-1 1,-1 1-1,1 0 0,-1-1 1,1 1-1,-1-1 0,1 0 1,-1 1-1,1-1 0,-1 1 1,1-1-1,0 0 0,-1 1 1,1-1-1,0 0 0,-1 1 1,1-1-1,0 0 0,0 1 1,0-1-1,0 0 0,0 0 1,0 0-1,1-3-114,0 1 0,0 0 0,0 0 0,1 0 0,-1 0 0,1 0-1,0 0 1,0 1 0,0-1 0,0 1 0,0-1 0,1 1 0,2-3 0,10-8-6720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4:12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252 410 24575,'0'-3'0,"0"0"0,-1 0 0,1 0 0,-1 0 0,1 0 0,-1 0 0,0 0 0,0 1 0,0-1 0,-1 0 0,1 0 0,-1 1 0,1-1 0,-1 1 0,0-1 0,0 1 0,0 0 0,0-1 0,0 1 0,-1 0 0,1 1 0,-1-1 0,1 0 0,-1 1 0,0-1 0,1 1 0,-1 0 0,0 0 0,0 0 0,0 0 0,0 0 0,0 1 0,0 0 0,0-1 0,-5 1 0,2 0 0,-1 0 0,1 0 0,0 0 0,0 1 0,0 0 0,0 0 0,0 1 0,0-1 0,0 1 0,0 1 0,1-1 0,-1 1 0,1 0 0,0 0 0,-1 1 0,-8 7 0,5 0 0,1 0 0,-1 1 0,2 0 0,-1 0 0,-5 14 0,11-20 0,-1-1 0,1 1 0,0 0 0,0 0 0,1 0 0,0 0 0,0 0 0,0 0 0,0 0 0,1 0 0,0 0 0,1 0 0,2 12 0,-3-16 0,1 0 0,0 0 0,-1 0 0,1 0 0,0 0 0,0 0 0,1-1 0,-1 1 0,0 0 0,0-1 0,1 1 0,-1-1 0,1 0 0,0 1 0,-1-1 0,1 0 0,0 0 0,0 0 0,-1 0 0,1 0 0,0-1 0,0 1 0,0 0 0,0-1 0,0 1 0,0-1 0,0 0 0,0 0 0,0 0 0,1 0 0,-1 0 0,0 0 0,0-1 0,0 1 0,0-1 0,0 1 0,0-1 0,0 0 0,-1 1 0,5-3 0,1 0 0,0-1 0,-1 0 0,1 0 0,0 0 0,-1-1 0,0 1 0,0-2 0,-1 1 0,9-11 0,0-6 0,-2 0 0,0-1 0,-1 0 0,-2-1 0,8-29 0,26-130 0,-39 161 0,0 8 0,-2 1 0,0-1 0,0 0 0,-1 0 0,-1-1 0,0 1 0,-1 0 0,-4-18 0,5 32 0,0-1 0,0 1 0,0-1 0,0 1 0,0-1 0,0 1 0,0-1 0,0 1 0,0 0 0,0-1 0,-1 1 0,1-1 0,0 1 0,0 0 0,-1-1 0,1 1 0,0 0 0,0-1 0,-1 1 0,1 0 0,0-1 0,-1 1 0,1 0 0,0-1 0,-1 1 0,1 0 0,-1 0 0,1 0 0,0-1 0,-1 1 0,1 0 0,-1 0 0,-6 13 0,1 23 0,5 28 0,2-1 0,18 123 0,-17-159-118,-1-14 168,0-1 0,0 0-1,2 0 1,5 22 0,-7-32-85,-1-1 0,1 1 0,0-1 1,-1 1-1,1-1 0,0 0 0,0 1 1,0-1-1,0 0 0,0 1 0,0-1 0,0 0 1,1 0-1,-1 0 0,0 0 0,1 0 0,-1 0 1,0-1-1,1 1 0,-1 0 0,1-1 0,0 1 1,-1-1-1,1 1 0,-1-1 0,1 0 1,0 0-1,-1 1 0,1-1 0,-1 0 0,1-1 1,0 1-1,-1 0 0,1 0 0,0-1 0,-1 1 1,1-1-1,-1 1 0,1-1 0,-1 0 1,1 0-1,1-1 0,11-6-6791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50.7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1 103 24575,'7'-8'0,"2"0"0,-1 1 0,1 0 0,0 1 0,0 0 0,0 1 0,1-1 0,0 2 0,0-1 0,0 2 0,1-1 0,-1 1 0,1 1 0,0 0 0,0 0 0,0 1 0,0 1 0,13 0 0,133-11 0,-10-1 0,165 27 0,-117-3 0,432 51 0,-607-60 0,417 64 0,99-13 0,-426-46 0,110-4 0,-29-2 0,-105 7 0,146 35 0,-16-1 0,-122-29 0,18 4 0,200 5 0,549-24 0,-812-1 0,63-12 0,-30 3 0,-11 0 0,-42 6 0,47-3 0,33-5 0,-77 8 0,53-3 0,-47 6 0,46-8 0,-47 4 0,54-1 0,-5 9 0,-51 1 0,1-2 0,-1-1 0,1-2 0,-1-2 0,0-1 0,46-13 0,-56 11 0,0 1 0,1 1 0,48-3 0,-49 6 0,-1-1-227,-1-2-1,0 0 1,0-1-1,-1-1 1,34-15-1,-41 13-6598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52.2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7276 177 24575,'-41'-2'0,"-54"-9"0,-34-3 0,-172 3 0,-313 7 0,238 46 0,178-16 0,-210-1 0,-959-26 0,1091-12 0,7-1 0,191 14 0,-309-13 0,-178 0 0,344 16 0,134-3 0,3 2 0,-1-4 0,-87-14 0,120 10 0,-62 0 0,62 4 0,-63-9 0,62 5 0,-71-1 0,71 6 0,-66-10 0,70 6 0,-60-1 0,65 5 0,-86-12 0,80 3 0,-31-7 0,-2 3 0,-155-6 0,232 20-110,4 0 53,0 1 0,0-1 0,0 0 0,0 0 0,-1 0 0,1 0-1,0 0 1,0-1 0,0 1 0,0-1 0,0 1 0,0-1 0,0 0 0,0 0 0,0 0 0,0 0 0,0 0 0,1 0 0,-1 0 0,0-1 0,-1-1 0,-2-8-6769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2.4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205 305 24575,'-5'-2'0,"1"-1"0,-1 1 0,1-1 0,-1 1 0,1-1 0,0-1 0,0 1 0,0-1 0,0 1 0,-4-8 0,-2 1 0,4 5 0,3 2 0,0 0 0,0 0 0,0 0 0,0 1 0,0 0 0,0-1 0,-1 1 0,-6-3 0,9 5 0,-1 0 0,1 1 0,0-1 0,0 0 0,0 0 0,-1 1 0,1-1 0,0 1 0,0-1 0,0 1 0,0-1 0,0 1 0,0-1 0,0 1 0,0 0 0,0 0 0,0 0 0,0-1 0,0 1 0,0 0 0,1 0 0,-1 0 0,0 0 0,1 1 0,-1-1 0,1 0 0,-1 0 0,1 0 0,0 0 0,-1 0 0,1 1 0,0-1 0,0 0 0,0 2 0,-7 23 0,1 0 0,2 1 0,1 0 0,1 52 0,-2 6 0,-38 599 0,39-645 0,1-22 0,1 1 0,0-1 0,1 0 0,5 27 0,-2-41 0,2-10 0,1-12 0,36-312 0,-23 134 0,-9 119 0,40-240 0,-41 279 0,2 1 0,1 1 0,2 0 0,2 1 0,1 0 0,25-36 0,-35 61 0,1 1 0,0 1 0,1-1 0,0 1 0,0 1 0,1 0 0,0 0 0,0 1 0,1 0 0,0 1 0,18-8 0,-25 12 0,0 1 0,0 0 0,0-1 0,0 1 0,0 1 0,0-1 0,0 0 0,0 1 0,1 0 0,-1 0 0,0 0 0,0 1 0,0-1 0,1 1 0,-1 0 0,0 0 0,0 1 0,0-1 0,-1 1 0,1 0 0,0 0 0,-1 0 0,1 0 0,-1 1 0,1-1 0,-1 1 0,0 0 0,0 0 0,0 0 0,-1 0 0,1 1 0,-1-1 0,0 1 0,0 0 0,0-1 0,0 1 0,1 5 0,7 21 0,-2 0 0,-1 1 0,-1 0 0,-1 0 0,-2 1 0,-2 47 0,4 18 0,5 140 0,-8-134 0,4-1 0,31 161 0,-35-253 0,0 0 0,1 0 0,0-1 0,1 0 0,6 11 0,-10-19 0,1 0 0,0 1 0,-1-1 0,1 0 0,0 0 0,0 0 0,0 0 0,0 0 0,0 0 0,0 0 0,0 0 0,1 0 0,-1 0 0,0-1 0,0 1 0,1-1 0,-1 1 0,0-1 0,1 1 0,-1-1 0,0 1 0,1-1 0,-1 0 0,1 0 0,-1 0 0,0 0 0,1 0 0,-1 0 0,1 0 0,-1-1 0,0 1 0,1 0 0,-1-1 0,0 1 0,1-1 0,-1 1 0,0-1 0,1 0 0,-1 1 0,0-1 0,0 0 0,0 0 0,0 0 0,0 0 0,1-2 0,16-14-1365,-3-2-5461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2.8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586 1 24575,'-4'2'0,"1"0"0,-1 0 0,1 0 0,-1-1 0,0 1 0,0-1 0,0 0 0,0 0 0,-7 1 0,-5 1 0,-383 88 0,397-90 0,-62 7 0,61-8 0,0 0 0,0 0 0,0 0 0,0 0 0,0 0 0,1-1 0,-1 1 0,0-1 0,0 0 0,0 1 0,1-2 0,-1 1 0,0 0 0,1 0 0,-1-1 0,1 1 0,-1-1 0,1 0 0,-3-2 0,5 2-62,-1 1 0,1-1 0,-1 0 0,1 0 0,0 1 0,-1-1 0,1 0 0,0 0 0,0 1 0,0-1 0,0 0 0,1 0-1,-1 1 1,0-1 0,1 0 0,-1 0 0,1 1 0,0-1 0,0 1 0,-1-1 0,3-2 0,9-18-6764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3.4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98 24575,'0'-1'0,"0"0"0,0 1 0,0-1 0,0 0 0,0 1 0,0-1 0,0 0 0,0 1 0,0-1 0,0 1 0,-1-1 0,1 0 0,0 1 0,0-1 0,0 0 0,-1 1 0,1-1 0,0 1 0,-1-1 0,1 1 0,-1-1 0,1 1 0,0-1 0,-1 1 0,1-1 0,-1 1 0,1 0 0,-1-1 0,0 1 0,1 0 0,-1-1 0,1 1 0,-2 0 0,2 0 0,-1 0 0,0 1 0,1-1 0,-1 1 0,1-1 0,-1 0 0,1 1 0,-1-1 0,1 1 0,-1 0 0,1-1 0,0 1 0,-1-1 0,1 1 0,0 0 0,-1-1 0,1 1 0,0 0 0,0-1 0,0 1 0,-1 0 0,1-1 0,0 1 0,0 0 0,0 0 0,0-1 0,0 1 0,0 0 0,1-1 0,-1 1 0,0 0 0,0-1 0,1 2 0,8 45 0,2-1 0,2 0 0,19 46 0,12 36 0,-34-98 0,-7-22 0,0 1 0,0-1 0,-1 1 0,0 0 0,0 0 0,0 18 0,-5-26 0,-1-11 0,-2-16 0,3 1 0,2 0 0,1 0 0,0 1 0,2-1 0,1 0 0,1 1 0,1 0 0,1 0 0,11-26 0,-11 35 0,0 1 0,0 0 0,2 1 0,0-1 0,0 2 0,1-1 0,1 1 0,0 0 0,1 1 0,0 0 0,0 1 0,1 1 0,1-1 0,0 2 0,24-13 0,-6 7-455,1 1 0,66-15 0,-57 20-6371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4.1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349 715 24575,'-1'-4'0,"0"0"0,0 1 0,0-1 0,0 0 0,-1 1 0,1-1 0,-1 1 0,0-1 0,0 1 0,0 0 0,-4-5 0,-30-32 0,36 40 0,-4-5 0,-1 0 0,0 0 0,0 1 0,-1-1 0,1 1 0,-1 1 0,0-1 0,0 1 0,0 0 0,-1 0 0,1 1 0,0 0 0,-1 0 0,0 0 0,0 1 0,1 0 0,-11 0 0,10 2 0,1 0 0,-1 0 0,1 0 0,0 1 0,0 0 0,0 1 0,0-1 0,0 1 0,0 0 0,1 0 0,-1 1 0,1 0 0,0 0 0,0 0 0,0 1 0,1-1 0,0 1 0,-8 10 0,4-3 0,1 0 0,0 1 0,1 0 0,0 0 0,1 0 0,0 0 0,1 1 0,-3 15 0,5-19 0,1-1 0,0 2 0,0-1 0,1 0 0,0 0 0,1 0 0,0 0 0,0 0 0,1 0 0,1 0 0,-1-1 0,6 12 0,-6-17 0,0 0 0,0 0 0,1-1 0,0 1 0,-1-1 0,1 1 0,1-1 0,-1 0 0,0 0 0,1 0 0,-1-1 0,1 1 0,0-1 0,0 0 0,0 0 0,0 0 0,0 0 0,0-1 0,1 0 0,-1 0 0,1 0 0,-1 0 0,0-1 0,1 1 0,-1-1 0,1 0 0,-1-1 0,1 1 0,-1-1 0,6-1 0,-1 0 0,1-1 0,-1 0 0,0 0 0,0-1 0,-1 0 0,1-1 0,-1 1 0,0-2 0,0 1 0,-1-1 0,1 0 0,-1-1 0,8-10 0,2-7 0,-1-1 0,-1-1 0,-2 0 0,-1-1 0,-1-1 0,-1 0 0,-1 0 0,-1 0 0,-2-1 0,3-36 0,0-41 0,-7-159 0,-4 169 0,2 78 0,1 13 0,0 1 0,-1-1 0,0 0 0,0 0 0,0 0 0,0 1 0,-1-1 0,0 0 0,0 1 0,0-1 0,-1 0 0,1 1 0,-5-8 0,6 12 0,0 0 0,-1 0 0,1 0 0,-1 0 0,1 1 0,-1-1 0,1 0 0,0 0 0,-1 0 0,1 0 0,-1 1 0,1-1 0,0 0 0,-1 0 0,1 1 0,0-1 0,-1 0 0,1 1 0,0-1 0,0 0 0,-1 1 0,1-1 0,0 1 0,0-1 0,0 0 0,0 1 0,-1-1 0,1 1 0,0-1 0,0 0 0,0 1 0,0-1 0,0 1 0,0-1 0,0 1 0,0-1 0,0 0 0,0 1 0,0 0 0,-3 20 0,-41 485 0,41-473 0,1 0 0,2 0 0,6 47 0,-5-70 0,1 1 0,1-1 0,0 0 0,0 1 0,1-1 0,7 12 0,-8-17 0,0 0 0,0-1 0,1 1 0,-1-1 0,1 0 0,0 0 0,0 0 0,0-1 0,1 1 0,-1-1 0,1 0 0,0 0 0,5 2 0,-5-3 6,-1-1-1,0 0 1,1 0-1,-1 0 1,1 0-1,-1-1 1,0 0-1,1 0 1,-1 0-1,1 0 1,-1-1-1,1 1 1,6-3-1,53-24-578,-45 17-296,12-4-5957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1:34.8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120 520 24575,'14'-15'0,"-1"0"0,0-1 0,-1 0 0,-1-1 0,0 0 0,-2-1 0,10-22 0,-7 7 0,-1 0 0,-2-1 0,6-45 0,-5 22 0,9-73 0,-30 289 0,-33 176 0,-10 127 0,52-439 0,1 53 0,1-72 0,0 0 0,1 0 0,-1 0 0,1 0 0,0 0 0,0 0 0,0 0 0,1-1 0,-1 1 0,1 0 0,0-1 0,0 1 0,0-1 0,5 5 0,-5-6 0,1-1 0,0 1 0,-1-1 0,1 0 0,0 0 0,0 0 0,0-1 0,0 1 0,0-1 0,0 1 0,0-1 0,0 0 0,0 0 0,0 0 0,0-1 0,-1 1 0,1-1 0,0 0 0,0 1 0,0-1 0,0-1 0,3-1 0,61-32 0,-63 33 0,38-27 0,-39 28 0,-1 0 0,0-1 0,0 0 0,0 1 0,-1-1 0,1 0 0,0 0 0,-1 0 0,1 0 0,-1 0 0,1-1 0,-1 1 0,0 0 0,0-1 0,1-2 0,-2 4 0,-1 1 0,1-1 0,0 1 0,-1 0 0,1-1 0,0 1 0,-1-1 0,1 1 0,-1 0 0,1 0 0,0-1 0,-1 1 0,1 0 0,-1-1 0,1 1 0,-1 0 0,1 0 0,-1 0 0,1 0 0,-1 0 0,0 0 0,1 0 0,-1 0 0,1 0 0,-1 0 0,1 0 0,-1 0 0,1 0 0,-1 0 0,1 0 0,-1 0 0,1 0 0,-1 1 0,0-1 0,-21 5 0,22-5 0,-87 33 0,52-19 0,-51 14 0,75-25 0,1-1 0,-1 0 0,0-1 0,1 0 0,-1-1 0,0 0 0,0-1 0,0 0 0,-15-4 0,23 5-45,1-1-1,0 1 1,0-1-1,-1 0 1,1 1-1,0-1 1,0 0-1,0 0 1,0 0-1,0-1 1,0 1-1,0 0 1,0-1-1,1 0 1,-1 1-1,0-1 1,1 0-1,-1 0 1,1 1-1,0-1 1,0 0-1,0-1 1,0 1-1,0 0 1,0 0-1,0 0 1,1 0-1,-1-1 0,0-3 1,3-12-6781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07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2245 0 24575,'0'1'0,"-1"0"0,1 0 0,-1 0 0,1 1 0,-1-1 0,1 0 0,-1 0 0,0-1 0,0 1 0,1 0 0,-1 0 0,0 0 0,0 0 0,0-1 0,0 1 0,0 0 0,0-1 0,0 1 0,0-1 0,0 1 0,-1-1 0,1 0 0,0 1 0,0-1 0,0 0 0,0 0 0,-2 0 0,-39 5 0,37-5 0,-73 9 0,53-5 0,-1-2 0,0 0 0,-45-3 0,3-3 0,0 3 0,-77 8 0,-10 1 0,-312 12 0,304-14 0,96-6 0,-102 15 0,-68 14 0,61-7 0,98-17 0,65-5 0,0 0 0,0 1 0,0 0 0,0 1 0,0 0 0,-21 7 0,31-7 0,0 0 0,1 0 0,-1 0 0,1 0 0,-1 0 0,1 0 0,0 1 0,0-1 0,0 1 0,0-1 0,0 1 0,0 0 0,1 0 0,-1 0 0,1 0 0,0 0 0,0 0 0,0 0 0,0 1 0,1-1 0,-1 0 0,1 5 0,-1 12 0,0 0 0,4 32 0,-1-19 0,0 144 0,13 194 0,-8-279 0,-7 144 0,3 46 0,9-212 0,-9-57 0,0-1 0,-1 0 0,0 1 0,-1 0 0,-1-1 0,0 1 0,0 0 0,-1-1 0,-5 21 0,2-21 0,1 1 0,0 0 0,1 0 0,0 0 0,1 0 0,1 25 0,0-35 0,1 0 0,-1 1 0,1-1 0,0 0 0,0 0 0,0 0 0,0 0 0,0 0 0,1 0 0,-1 0 0,1 0 0,0 0 0,0-1 0,0 1 0,0-1 0,0 1 0,1-1 0,-1 0 0,1 0 0,0 0 0,-1 0 0,1 0 0,0-1 0,0 1 0,0-1 0,0 0 0,0 0 0,0 0 0,1 0 0,-1 0 0,0-1 0,4 1 0,25 1 0,1-1 0,-1-2 0,56-7 0,97-28 0,-91 16 0,779-131 0,-422 109 0,-423 41 0,76-11 0,-57 6 0,52 0 0,-59 7 0,-26 1 0,-1-2 0,1 1 0,0-2 0,-1 0 0,23-5 0,-35 6 0,0-1 0,0 0 0,0 1 0,0-1 0,0 0 0,0 0 0,0 1 0,0-1 0,0 0 0,0 0 0,0 0 0,-1 0 0,1 0 0,0 0 0,-1-1 0,1 1 0,-1 0 0,1 0 0,-1 0 0,0-1 0,1 1 0,-1 0 0,0 0 0,0-1 0,0 1 0,0 0 0,0-2 0,-5-43 0,2 28 0,-1-23 0,-13-57 0,10 59 0,-4-52 0,4 20 0,-19-199 0,7 56 0,-19-195 0,37 384 0,0-8 0,-2 1 0,-9-45 0,11 73-136,0-1-1,0 1 1,1-1-1,0 1 1,0-1-1,0 1 1,0-1-1,1 0 0,2-7 1,1-3-6690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10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93 24575,'-4'-22'0,"4"21"0,0 1 0,0 0 0,0 0 0,0 0 0,0 0 0,-1-1 0,1 1 0,0 0 0,0 0 0,0 0 0,0 0 0,-1 0 0,1-1 0,0 1 0,0 0 0,0 0 0,-1 0 0,1 0 0,0 0 0,0 0 0,0 0 0,-1 0 0,1 0 0,0 0 0,0 0 0,-1 0 0,1 0 0,0 0 0,0 0 0,0 0 0,-1 0 0,1 0 0,0 0 0,0 0 0,0 1 0,-1-1 0,1 0 0,0 0 0,0 0 0,0 0 0,0 0 0,-1 0 0,1 1 0,0-1 0,-1 2 0,0-1 0,0 1 0,0 0 0,0 0 0,0 0 0,1-1 0,-1 1 0,0 0 0,1 0 0,0 0 0,-1 0 0,1 0 0,0 0 0,0 0 0,0 0 0,0 0 0,1 0 0,0 3 0,-1-4 0,4 22 0,0 1 0,2-1 0,1 0 0,17 37 0,-24-59 0,0-1 0,1 1 0,-1 0 0,1 0 0,-1 0 0,1-1 0,-1 1 0,1 0 0,-1 0 0,1-1 0,0 1 0,-1-1 0,1 1 0,0-1 0,0 1 0,-1-1 0,1 1 0,0-1 0,0 1 0,0-1 0,0 0 0,0 0 0,-1 1 0,1-1 0,0 0 0,0 0 0,0 0 0,0 0 0,0 0 0,0 0 0,0 0 0,1-1 0,0 0 0,1 0 0,-1 0 0,1-1 0,-1 1 0,0-1 0,1 0 0,-1 0 0,0 0 0,0 0 0,3-4 0,2-4 0,0 0 0,-1 0 0,0-1 0,5-14 0,3-15-99,-10 25-59,0 0 0,2 0-1,0 1 1,0 0 0,1 0 0,1 0-1,17-21 1,-13 23-6668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11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175 167 24575,'-1'-2'0,"1"0"0,-1 1 0,0-1 0,0 1 0,0-1 0,0 1 0,0-1 0,-1 1 0,1 0 0,0-1 0,-1 1 0,1 0 0,-1 0 0,1 0 0,-1 0 0,1 0 0,-3 0 0,-30-14 0,30 14 0,0 1 0,-1 0 0,1 0 0,0 0 0,-1 0 0,1 1 0,0-1 0,-1 1 0,1 0 0,0 1 0,0-1 0,0 1 0,0 0 0,0 0 0,0 0 0,0 0 0,1 1 0,-1-1 0,1 1 0,0 0 0,0 0 0,-3 4 0,3-5 0,1 1 0,0 0 0,0 0 0,0-1 0,0 1 0,0 0 0,1 1 0,-1-1 0,1 0 0,0 0 0,0 1 0,0-1 0,0 0 0,1 1 0,0-1 0,-1 1 0,1-1 0,0 1 0,0-1 0,1 1 0,-1-1 0,1 1 0,0-1 0,0 0 0,0 1 0,0-1 0,4 6 0,-4-7 0,1 0 0,-1 0 0,1 0 0,0 0 0,-1 0 0,1 0 0,0-1 0,0 1 0,0-1 0,0 0 0,1 1 0,-1-1 0,0 0 0,1 0 0,-1 0 0,0-1 0,1 1 0,-1 0 0,1-1 0,-1 0 0,1 1 0,-1-1 0,1 0 0,-1-1 0,1 1 0,-1 0 0,1-1 0,-1 1 0,1-1 0,-1 0 0,1 1 0,-1-1 0,0-1 0,1 1 0,-1 0 0,0 0 0,0-1 0,2-2 0,3 0 0,-1 0 0,0-1 0,-1 0 0,1 0 0,-1 0 0,0-1 0,0 0 0,-1 0 0,1 0 0,-1 0 0,-1-1 0,4-6 0,-4 1 0,0 0 0,-1 0 0,0-1 0,-1 1 0,-1-19 0,1 46 0,1 0 0,0 0 0,7 22 0,-8-32 0,0-1 0,0 0 0,1 0 0,-1 0 0,1 0 0,0 0 0,0 0 0,0-1 0,0 1 0,1-1 0,-1 1 0,1-1 0,0 0 0,0 0 0,0 0 0,1 0 0,-1-1 0,1 1 0,-1-1 0,7 3 0,-8-4 0,-1-1 0,1 0 0,0 0 0,0 0 0,-1 0 0,1 0 0,0 0 0,-1 0 0,1 0 0,0-1 0,-1 1 0,1 0 0,0-1 0,-1 0 0,1 1 0,-1-1 0,1 0 0,-1 0 0,1 0 0,-1 0 0,0 0 0,2-1 0,0-2 0,0 1 0,0-1 0,-1 0 0,1 1 0,-1-1 0,0 0 0,0-1 0,2-4 0,0-5 0,0 1 0,-1-1 0,-1 0 0,2-20 0,-3 26 0,2 13 0,5 30 0,-5-19 0,1 0 0,0-1 0,12 28 0,-16-43 0,0 0 0,1 0 0,-1 0 0,1 0 0,-1 0 0,0 0 0,1-1 0,-1 1 0,0 0 0,1 0 0,-1 0 0,0-1 0,0 1 0,1 0 0,-1 0 0,0-1 0,0 1 0,1 0 0,-1-1 0,0 1 0,0 0 0,0-1 0,1 1 0,-1 0 0,0-1 0,0 1 0,0 0 0,0-1 0,0 1 0,0 0 0,0-1 0,0 1 0,0-1 0,0 1 0,0 0 0,0-1 0,0 1 0,0 0 0,0-1 0,0 1 0,-1-1 0,5-25 0,-4 23 0,2-8-68,0 0 0,0 0-1,1 1 1,1-1 0,0 1 0,0 0-1,1 0 1,0 0 0,0 0 0,1 1-1,1 0 1,0 1 0,0-1 0,0 1-1,1 0 1,0 1 0,1 0-1,0 0 1,12-6 0,-1 2-6758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42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38 297 24575,'1'-12'0,"0"19"0,-1 22 0,-4 21 0,-3-1 0,-18 70 0,24-118 0,1 0 0,0-1 0,-1 1 0,1 0 0,0 0 0,-1 0 0,1-1 0,0 1 0,0 0 0,0 0 0,0 0 0,0 0 0,0-1 0,0 1 0,0 0 0,0 0 0,1 0 0,-1 0 0,0-1 0,0 1 0,1 0 0,-1 0 0,0-1 0,1 1 0,-1 0 0,1-1 0,-1 1 0,1 0 0,-1-1 0,1 1 0,0 0 0,-1-1 0,1 1 0,0-1 0,0 1 0,1-1 0,1 1 0,-1-1 0,1 0 0,-1 0 0,1-1 0,-1 1 0,0 0 0,1-1 0,-1 1 0,0-1 0,1 0 0,1-1 0,66-34 0,-69 35 0,125-80 0,166-94 0,-201 133 0,-27 12 0,0-2 0,58-41 0,-33 4-1365,-63 48-5461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13.2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60 123 24575,'3'-4'0,"0"0"0,0 0 0,-1-1 0,0 1 0,0-1 0,0 1 0,0-1 0,-1 0 0,0 0 0,0 0 0,0 0 0,0-6 0,-1 5 0,1 1 0,0-1 0,0 0 0,1 1 0,-1 0 0,1-1 0,0 1 0,5-8 0,-3 15 0,-1 11 0,0 13 0,-5 67 0,3 48 0,0-138 0,-1 0 0,1 0 0,0 0 0,0 0 0,0 0 0,0 0 0,0 0 0,0-1 0,3 4 0,4 8 0,-8-13 0,0-1 0,-1 1 0,1-1 0,0 0 0,0 1 0,0-1 0,0 1 0,0-1 0,0 0 0,-1 1 0,1-1 0,0 0 0,0 1 0,-1-1 0,1 0 0,0 1 0,-1-1 0,1 0 0,0 0 0,-1 1 0,1-1 0,0 0 0,-1 0 0,1 1 0,0-1 0,-1 0 0,1 0 0,-1 0 0,1 0 0,0 0 0,-1 0 0,1 0 0,-1 0 0,1 0 0,0 0 0,-1 0 0,1 0 0,-1 0 0,1 0 0,-1 0 0,0 0 0,-24-1 0,22 1 0,-6 0-114,-52-7-1137,44 0-5575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14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81 24575,'0'0'0,"0"0"0,0 0 0,0 0 0,0 0 0,0 0 0,0 0 0,0 0 0,0 0 0,0 1 0,0-1 0,0 0 0,1 0 0,-1 0 0,0 0 0,0 0 0,0 0 0,0 0 0,0 0 0,0 0 0,0 0 0,0 0 0,0 0 0,0 0 0,1 0 0,-1 0 0,0 1 0,0-1 0,0 0 0,0 0 0,0 0 0,0 0 0,0 0 0,0 0 0,1 0 0,-1 0 0,0 0 0,0-1 0,0 1 0,0 0 0,0 0 0,0 0 0,0 0 0,0 0 0,0 0 0,1 0 0,-1 0 0,0 0 0,0 0 0,0 0 0,0 0 0,0 0 0,0 0 0,0 0 0,0-1 0,0 1 0,0 0 0,0 0 0,0 0 0,0 0 0,0 0 0,0 0 0,1 0 0,-1 0 0,0 0 0,0-1 0,0 1 0,0 0 0,0 0 0,0 0 0,10 12 0,8 15 0,-8-2 0,-1 1 0,0 1 0,5 35 0,-14-61 0,0 1 0,0 0 0,1-1 0,-1 1 0,1-1 0,-1 1 0,1-1 0,-1 1 0,1-1 0,0 1 0,0-1 0,0 0 0,0 0 0,0 1 0,0-1 0,0 0 0,0 0 0,2 1 0,-2-1 0,0-1 0,0 0 0,0 0 0,0 1 0,-1-1 0,1 0 0,0 0 0,0 0 0,0 0 0,0-1 0,0 1 0,0 0 0,0 0 0,0 0 0,0-1 0,-1 1 0,1 0 0,0-1 0,0 1 0,0-1 0,-1 1 0,2-2 0,2-1 0,0-1 0,0 0 0,-1 0 0,1 0 0,-1 0 0,0 0 0,0 0 0,-1-1 0,4-7 0,16-57-33,-18 52-133,1 1-1,1-1 1,0 1-1,1 0 1,0 1-1,1 0 0,16-22 1,-9 21-6660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14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148 142 24575,'0'-1'0,"-1"0"0,1 1 0,0-1 0,0 0 0,-1 0 0,1 0 0,0 0 0,-1 0 0,1 1 0,-1-1 0,1 0 0,-1 0 0,1 1 0,-1-1 0,0 0 0,1 1 0,-1-1 0,0 0 0,0 1 0,1-1 0,-1 1 0,0 0 0,0-1 0,0 1 0,0-1 0,1 1 0,-1 0 0,0 0 0,0 0 0,0-1 0,0 1 0,0 0 0,0 0 0,0 0 0,0 0 0,-1 1 0,-2-1 0,1 0 0,-1 0 0,1 1 0,-1 0 0,1-1 0,0 1 0,-1 0 0,-5 3 0,1 2 0,-1 1 0,1-1 0,1 1 0,-1 1 0,-12 15 0,18-20 0,-1 1 0,1-1 0,-1 1 0,1-1 0,0 1 0,0 0 0,0-1 0,1 1 0,0 0 0,-1 0 0,1 0 0,1 1 0,-1-1 0,1 0 0,-1 0 0,1 0 0,1 6 0,-1-8 0,0-1 0,1 1 0,-1-1 0,1 0 0,-1 1 0,1-1 0,0 0 0,0 1 0,-1-1 0,1 0 0,0 0 0,0 0 0,0 0 0,0 0 0,0 0 0,1 0 0,-1 0 0,0 0 0,0 0 0,1-1 0,-1 1 0,0 0 0,1-1 0,-1 1 0,0-1 0,1 0 0,-1 1 0,1-1 0,-1 0 0,1 0 0,-1 0 0,1 0 0,-1 0 0,1 0 0,-1 0 0,1-1 0,-1 1 0,0-1 0,1 1 0,-1-1 0,1 1 0,-1-1 0,0 0 0,0 1 0,2-2 0,3-2 0,1 1 0,-2-1 0,1 0 0,0 0 0,-1 0 0,0-1 0,0 0 0,6-7 0,-5 3 0,-1 1 0,0-1 0,-1 0 0,0-1 0,0 1 0,-1-1 0,4-15 0,-7 30 0,0 0 0,1-1 0,0 1 0,0 0 0,0 0 0,1-1 0,0 1 0,0-1 0,0 1 0,0-1 0,4 6 0,-5-7 0,1-1 0,0 1 0,-1 0 0,1-1 0,0 1 0,0-1 0,0 0 0,1 1 0,-1-1 0,1 0 0,-1 0 0,1 0 0,-1-1 0,1 1 0,0-1 0,0 0 0,0 1 0,0-1 0,0 0 0,0-1 0,4 2 0,-4-3 0,0 0 0,0 1 0,0-1 0,0 0 0,0 0 0,0-1 0,0 1 0,0-1 0,0 0 0,0 1 0,-1-1 0,1 0 0,-1 0 0,1-1 0,-1 1 0,0-1 0,0 1 0,0-1 0,0 1 0,0-1 0,-1 0 0,1 0 0,-1 0 0,0 0 0,0 0 0,1-4 0,2-6 0,-1 1 0,-1-1 0,0 1 0,-1-1 0,0-15 0,1 49 0,0 1 0,1-1 0,2 1 0,7 22 0,-12-44 0,0 1 0,0-1 0,0 1 0,0-1 0,0 0 0,0 1 0,1-1 0,-1 1 0,0-1 0,0 0 0,0 1 0,1-1 0,-1 1 0,0-1 0,1 0 0,-1 1 0,0-1 0,1 0 0,-1 0 0,1 1 0,-1-1 0,0 0 0,1 0 0,-1 1 0,1-1 0,-1 0 0,0 0 0,1 0 0,-1 0 0,1 0 0,9-11 0,8-37 0,-11 28 0,-1 7-105,1 0 0,1 0 0,0 1 0,1 0 0,0 0 0,1 1 0,0 1 0,0-1 0,1 2 0,1-1 0,-1 2 0,22-13 0,-18 12-6721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15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 75 24575,'-1'0'0,"0"-1"0,1 1 0,-1 0 0,0 0 0,0 0 0,1 0 0,-1-1 0,0 1 0,1 0 0,-1 0 0,0-1 0,1 1 0,-1-1 0,0 1 0,1-1 0,-1 1 0,1-1 0,-1 1 0,1-1 0,-1 1 0,1-1 0,-1 0 0,1 1 0,0-1 0,-1 0 0,1 1 0,0-1 0,0 0 0,-1 1 0,1-1 0,0 0 0,0 0 0,0 1 0,0-1 0,0 0 0,0 0 0,0 1 0,0-1 0,0 0 0,0 0 0,0 1 0,1-1 0,-1 0 0,0 0 0,0 1 0,1-1 0,-1 0 0,1 0 0,0-2 0,0 0 0,1 0 0,-1 0 0,0 0 0,1 1 0,0-1 0,-1 1 0,1-1 0,0 1 0,0 0 0,4-4 0,-3 5 0,-1-1 0,1 1 0,0-1 0,0 1 0,0 0 0,-1 0 0,1 0 0,0 1 0,0-1 0,0 1 0,1 0 0,-1-1 0,0 1 0,0 1 0,3-1 0,-4 1 0,0-1 0,-1 1 0,1 0 0,0 0 0,0-1 0,-1 1 0,1 1 0,-1-1 0,1 0 0,-1 0 0,1 0 0,-1 1 0,0-1 0,1 1 0,-1-1 0,0 1 0,0-1 0,1 3 0,0 1 0,-1-1 0,1 1 0,-1 0 0,0-1 0,0 1 0,-1 0 0,0-1 0,1 1 0,-1 0 0,-1 0 0,1-1 0,-1 1 0,0 0 0,0-1 0,0 1 0,-1-1 0,-3 9 0,-2 0 0,-1-1 0,-1 0 0,0 0 0,0-1 0,-1 0 0,0-1 0,-17 13 0,-25 27 0,51-49 0,1-1 0,0 0 0,0 0 0,0 0 0,0 0 0,0 0 0,0 0 0,0 1 0,-1-1 0,1 0 0,0 0 0,0 0 0,0 0 0,0 1 0,0-1 0,0 0 0,0 0 0,0 0 0,0 0 0,0 1 0,0-1 0,0 0 0,0 0 0,0 0 0,0 0 0,0 1 0,0-1 0,0 0 0,0 0 0,0 0 0,0 0 0,0 1 0,0-1 0,1 0 0,-1 0 0,0 0 0,0 0 0,0 1 0,0-1 0,0 0 0,0 0 0,0 0 0,1 0 0,-1 0 0,0 0 0,0 0 0,0 0 0,0 1 0,1-1 0,-1 0 0,0 0 0,0 0 0,0 0 0,0 0 0,1 0 0,18 2 0,28-3 0,-40 0 0,-4 1-43,13-1-287,0 0-1,0-1 1,29-7-1,-28 3-6495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18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2089 1373 24575,'-3'-4'0,"0"1"0,0-2 0,1 1 0,0 0 0,-1 0 0,1-1 0,1 1 0,-1-1 0,1 1 0,0-1 0,0 0 0,0 0 0,0-5 0,0-73 0,1 58 0,17-226 0,-6-133 0,-12 284 0,3 74 0,0 0 0,2 0 0,14-48 0,-11 47 0,-1 0 0,-1 0 0,3-38 0,-8 49 0,1 3 0,-1-1 0,0 1 0,-1-1 0,0 1 0,-6-23 0,6 33 0,0 1 0,0-1 0,0 1 0,0-1 0,-1 1 0,1 0 0,-1-1 0,1 1 0,-1 0 0,0 0 0,0 0 0,0 0 0,0 1 0,0-1 0,0 0 0,0 1 0,0 0 0,-1-1 0,1 1 0,-1 0 0,1 0 0,-1 0 0,1 1 0,-1-1 0,0 1 0,1-1 0,-1 1 0,0 0 0,1 0 0,-1 0 0,0 0 0,1 0 0,-1 1 0,1-1 0,-4 2 0,-36 3 0,-77 1 0,76-6 0,-76 11 0,-174 38 0,211-38 0,-2-3 0,1-4 0,-94-8 0,23 1 0,72 4 0,-90-3 0,144-2 0,0-1 0,-30-11 0,35 10 0,0 0 0,0 1 0,-45-3 0,49 7 0,1 1 0,-1 1 0,0 1 0,1 1 0,0 0 0,-1 2 0,1 0 0,1 0 0,-1 2 0,1 0 0,-26 16 0,38-19 0,1 1 0,0-1 0,0 1 0,0 0 0,1 1 0,-1-1 0,1 0 0,0 1 0,1 0 0,0 0 0,-1-1 0,2 1 0,-1 1 0,0 7 0,-3 12 0,-2 52 0,4-19 0,3-1 0,3 0 0,12 70 0,-8-78 0,-3 0 0,-4 95 0,-1-64 0,-1-52 0,-1 0 0,-7 33 0,0-6 0,-13 62 82,-4 31-1529,26-138-5379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23.2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 24575,'-5'0'0,"0"4"0,4 2 0,2 3 0,6 1 0,1 3 0,4 3 0,3 4 0,5 2 0,-2 2 0,0-4 0,2 0 0,2 1 0,1-4 0,-4-9 0,-4-5-8191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23.6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0 24575,'0'5'0,"-5"0"0,0 5 0,-5 0 0,-5 3 0,1 3 0,-2-1 0,2 1 0,-1 3 0,-3 2 0,3 1 0,-1 2 0,2 1 0,-1 0 0,3-4-8191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24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24575,'-4'0'0,"-2"5"0,5 5 0,2 5 0,1 5 0,1 2 0,-1 3 0,-1 1 0,0 0 0,0 0 0,-1 0 0,0 0 0,0 0 0,0-1 0,0-4-8191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24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 24575,'-6'2'0,"-1"0"0,1 0 0,0 1 0,0 0 0,0 0 0,0 1 0,0 0 0,1 0 0,-1 0 0,1 0 0,-6 8 0,0-2 0,-227 199 0,225-198-1365,3-5-5461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24.8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24575,'0'-1'0,"0"0"0,0 0 0,-1 0 0,1 0 0,0 0 0,0 0 0,0 0 0,1 0 0,-1 0 0,0 0 0,0 0 0,0 0 0,1 0 0,-1 0 0,1 0 0,-1 0 0,0 0 0,1 0 0,0 0 0,-1 0 0,1 0 0,0 1 0,-1-1 0,1 0 0,0 0 0,0 1 0,1-2 0,0 2 0,-1 0 0,1 0 0,-1 0 0,1 1 0,-1-1 0,1 0 0,-1 1 0,0-1 0,1 1 0,-1 0 0,1-1 0,-1 1 0,0 0 0,0 0 0,1 0 0,1 1 0,9 10 0,1 0 0,15 20 0,-24-27 0,35 43 0,-21-25 0,0-1 0,1 0 0,1-2 0,40 32 0,-57-50-114,-1 0 1,1-1-1,0 0 0,-1 1 0,1-1 1,0 0-1,0 0 0,0-1 0,0 1 1,0 0-1,5-1 0,11-1-6712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4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31 24575,'-1'0'0,"0"1"0,0 0 0,-1-1 0,1 1 0,0 0 0,0 0 0,0 0 0,0 0 0,0 0 0,0 0 0,0 0 0,0 0 0,0 0 0,1 0 0,-1 1 0,0-1 0,1 0 0,-1 0 0,1 1 0,-1-1 0,1 2 0,-13 37 0,11-31 0,-26 58 0,22-55 0,0-1 0,1 1 0,0-1 0,1 1 0,1 0 0,0 1 0,-2 16 0,5-28 0,0 1 0,0-1 0,0 0 0,0 1 0,0-1 0,0 0 0,0 1 0,1-1 0,-1 0 0,0 1 0,1-1 0,-1 0 0,1 1 0,0-1 0,-1 0 0,1 0 0,0 0 0,0 0 0,-1 0 0,1 0 0,0 0 0,0 0 0,0 0 0,0 0 0,1 0 0,-1 0 0,0-1 0,0 1 0,0 0 0,1-1 0,-1 1 0,0-1 0,1 0 0,-1 1 0,0-1 0,1 0 0,-1 0 0,0 0 0,1 0 0,-1 0 0,0 0 0,1 0 0,-1 0 0,0-1 0,3 0 0,9-1 0,-1-2 0,0 1 0,0-1 0,12-6 0,-13 5 0,149-70 0,-114 50 0,1 3 0,0 1 0,2 3 0,1 2 0,56-11 0,-54 18-341,-1-2 0,0-2-1,68-26 1,-89 27-6485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2:25.5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48 24575,'-1'0'0,"0"0"0,0 0 0,1 1 0,-1-1 0,0 0 0,0 0 0,0 0 0,0 0 0,0 0 0,0 0 0,1-1 0,-1 1 0,0 0 0,0 0 0,0 0 0,0-1 0,0 1 0,1-1 0,-1 1 0,0 0 0,0-1 0,1 1 0,-1-1 0,0 0 0,1 1 0,-2-2 0,17-12 0,39-10 0,-50 23 0,-1 1 0,1-1 0,0 1 0,0-1 0,0 1 0,0 0 0,0 1 0,0-1 0,-1 1 0,1-1 0,0 1 0,0 1 0,-1-1 0,1 0 0,0 1 0,-1-1 0,1 1 0,-1 0 0,0 1 0,0-1 0,0 0 0,3 4 0,-4-3 0,0-1 0,0 1 0,0 0 0,-1-1 0,0 1 0,1 0 0,-1 0 0,0 0 0,0 0 0,-1 0 0,1 1 0,-1-1 0,1 0 0,-1 0 0,0 0 0,0 1 0,-1-1 0,1 0 0,-1 0 0,1 0 0,-1 0 0,0 0 0,0 0 0,0 0 0,-1 0 0,1 0 0,-3 4 0,-5 5 0,1 0 0,-1 0 0,-1-1 0,0-1 0,-1 1 0,0-2 0,0 1 0,-1-2 0,0 1 0,-1-2 0,1 0 0,-1 0 0,-24 8 0,51-18 0,1 0 0,0 1 0,22 1 0,49-7 0,-77 6-106,75-20-1153,-68 15-5567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0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21 128 24575,'0'1'0,"-1"-1"0,0 0 0,1 0 0,-1 0 0,1 1 0,-1-1 0,0 0 0,1 0 0,-1 0 0,1 0 0,-1 0 0,0 0 0,1 0 0,-1 0 0,1-1 0,-1 1 0,0 0 0,1 0 0,-1 0 0,1-1 0,-1 1 0,1 0 0,-1-1 0,1 1 0,-1 0 0,1-1 0,-1 1 0,1-1 0,-1 1 0,1-1 0,0 1 0,-1-1 0,1 1 0,0-1 0,-1 1 0,1-1 0,0 1 0,0-1 0,-1 1 0,1-1 0,0 0 0,0 1 0,0-1 0,0 1 0,0-1 0,0 0 0,1-1 0,-1 1 0,1-1 0,0 1 0,0-1 0,0 1 0,0 0 0,0 0 0,0 0 0,0-1 0,1 1 0,-1 0 0,0 1 0,1-1 0,-1 0 0,0 0 0,1 0 0,1 0 0,19-5 0,1 0 0,0 2 0,0 1 0,0 0 0,1 2 0,-1 1 0,39 4 0,-32-2 0,0-1 0,0-2 0,59-8 0,-34 1 0,0 1 0,67 1 0,39-3 0,123-21 0,-176 22 0,143 8 0,-96 3 0,-106-3 0,376 15 0,-306-7 0,122-8 0,65 2 0,-209 11 0,-57-7 0,53 1 0,106 6 0,19-1 0,-47 1 0,-16-1 0,106 7 0,-36-11 0,-145-8 0,100 13 0,-5 7 0,35 5 0,292 39 0,-151-36 0,-246-17 0,35 2 0,3 0 0,8 0 0,1-1 0,7 1 0,-117-10 0,1 1 0,-1 3 0,73 21 0,-54-12 0,64 15 0,54 13 0,188 23 0,-168-40 0,-127-16 0,-40-6 0,49 3 0,119 17 0,-179-23 0,1 0 0,22 7 0,-23-5 0,1 0 0,23 1 0,-2-4 0,0 2 0,0 1 0,80 21 0,-81-17 0,0-1 0,1-3 0,-1-1 0,1-2 0,44-5 0,17 1 0,1 5 0,116-4 0,-177-7 0,-38 7 0,0 0 0,0 1 0,0 0 0,0 0 0,0 0 0,1 1 0,-1 0 0,0 0 0,12 2 0,-17-1 0,15 3 0,0-1 0,0 0 0,1-1 0,-1 0 0,26-2 0,-42 0 0,1 0 0,-1 0 0,0 1 0,0-1 0,1 0 0,-1 0 0,0 0 0,1 0 0,-1 0 0,0 0 0,1 0 0,-1-1 0,0 1 0,0 0 0,1 0 0,-1 0 0,0 0 0,1 0 0,-1 0 0,0 0 0,0-1 0,1 1 0,-1 0 0,0 0 0,0 0 0,0-1 0,1 1 0,-1 0 0,0 0 0,0 0 0,0-1 0,1 1 0,-1 0 0,0 0 0,0-1 0,0 1 0,0 0 0,0-1 0,0 1 0,0 0 0,0 0 0,0-1 0,-11-9 0,-22-6 0,7 7 0,-65-27 0,86 34 0,-1-1 0,1 0 0,0-1 0,0 1 0,0-1 0,0 0 0,0 0 0,1 0 0,0-1 0,0 1 0,0-1 0,-5-10 0,9 15 0,0 0 0,0 0 0,-1 0 0,1 0 0,0 0 0,0-1 0,0 1 0,0 0 0,0 0 0,0 0 0,0 0 0,0 0 0,0-1 0,0 1 0,0 0 0,0 0 0,0 0 0,0-1 0,0 1 0,0 0 0,0 0 0,0 0 0,0 0 0,0-1 0,0 1 0,0 0 0,0 0 0,0 0 0,0 0 0,0-1 0,1 1 0,-1 0 0,0 0 0,0 0 0,0 0 0,0 0 0,0 0 0,0-1 0,1 1 0,-1 0 0,0 0 0,0 0 0,0 0 0,0 0 0,0 0 0,1 0 0,-1 0 0,0 0 0,0 0 0,0 0 0,1 0 0,-1 0 0,0 0 0,16 2 0,15 9 0,-30-10 0,32 12 0,-17-8 0,-1 1 0,1 1 0,-2 0 0,1 1 0,25 19 0,-39-27 0,0 1 0,0 0 0,0 0 0,0-1 0,0 1 0,-1 0 0,1 0 0,0 0 0,0 0 0,-1 0 0,1 0 0,-1 0 0,1 1 0,-1-1 0,1 0 0,-1 0 0,0 0 0,0 0 0,1 1 0,-1-1 0,0 0 0,0 0 0,0 0 0,0 1 0,0-1 0,-1 0 0,1 0 0,0 0 0,0 1 0,-1-1 0,1 0 0,-1 0 0,1 0 0,-1 0 0,0 0 0,1 0 0,-1 0 0,0 0 0,0 0 0,1 0 0,-1 0 0,0 0 0,0-1 0,0 1 0,0 0 0,0-1 0,0 1 0,0-1 0,-1 1 0,1-1 0,-1 1 0,-11 6 0,0-1 0,0-1 0,-21 6 0,21-7 0,-133 53 0,145-56-62,0-1 0,0 0 0,0 1 0,0-1 0,0 0 0,-1 1 0,1-1 0,0 0 0,0 0 0,0 0 0,-1 0 0,1 0-1,0 0 1,0-1 0,0 1 0,0 0 0,0 0 0,-1-1 0,1 1 0,0-1 0,-1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24575,'-17'2'0,"0"1"0,1 0 0,-1 1 0,1 1 0,-20 9 0,6-3 0,21-9 0,-10 4 0,0 1 0,0 0 0,1 2 0,-18 10 0,35-18 0,1-1 0,-1 0 0,0 1 0,1-1 0,-1 1 0,1-1 0,-1 1 0,1-1 0,-1 1 0,1-1 0,-1 1 0,1 0 0,0-1 0,-1 1 0,1 0 0,0-1 0,0 1 0,-1 0 0,1 0 0,0-1 0,0 1 0,0 0 0,0 0 0,0-1 0,0 1 0,0 0 0,0-1 0,0 1 0,0 1 0,17 18 0,30 8 0,-38-24-195,1-1 0,0 0 0,0-1 0,1 0 0,-1-1 0,17 1 0,-6-1-6631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1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21 24575,'0'-1'0,"-1"0"0,1 0 0,0 0 0,-1 0 0,1 0 0,-1 0 0,1 0 0,-1 0 0,0 0 0,1 0 0,-1 0 0,0 0 0,0 1 0,1-1 0,-1 0 0,0 1 0,0-1 0,0 0 0,0 1 0,0-1 0,0 1 0,0-1 0,0 1 0,0 0 0,0 0 0,0-1 0,0 1 0,0 0 0,0 0 0,0 0 0,-1 0 0,1 0 0,0 0 0,0 0 0,-1 1 0,-2-1 0,0 0 0,1 0 0,-1 1 0,0-1 0,0 1 0,1 0 0,-1 0 0,-6 3 0,13-1 0,0-1 0,0 0 0,0 0 0,0 0 0,1 0 0,-1 0 0,1-1 0,-1 1 0,7 1 0,-8-3 0,45 21 0,0 1 0,-2 3 0,59 41 0,-82-52 0,1-2 0,1-1 0,-1 0 0,2-2 0,-1-1 0,40 8 0,-64-16 0,0 0 0,0 0 0,0 0 0,0 0 0,0 0 0,1 0 0,-1 0 0,0 0 0,0 0 0,0 0 0,0 0 0,0 0 0,0 0 0,1 0 0,-1 0 0,0 0 0,0 0 0,0 0 0,0 0 0,0 0 0,1 0 0,-1 0 0,0 1 0,0-1 0,0 0 0,0 0 0,0 0 0,0 0 0,0 0 0,1 0 0,-1 0 0,0 0 0,0 0 0,0 1 0,0-1 0,0 0 0,0 0 0,0 0 0,0 0 0,0 0 0,0 1 0,0-1 0,0 0 0,0 0 0,0 0 0,0 0 0,0 0 0,0 0 0,0 1 0,0-1 0,0 0 0,0 0 0,0 0 0,0 0 0,0 0 0,0 1 0,0-1 0,0 0 0,0 0 0,0 0 0,0 0 0,-1 0 0,-11 7 0,-16 3 0,-6 3 0,1 1 0,1 1 0,0 2 0,2 1 0,-38 29 0,-10 4 0,11-10 0,-132 59 0,175-93 120,16-8-321,14-8-1083,4-1-5542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64 24575,'-6'-1'0,"-1"0"0,1-1 0,0 0 0,-1 0 0,1-1 0,0 0 0,1 0 0,-1 0 0,0 0 0,1-1 0,0 0 0,0 0 0,0-1 0,0 0 0,1 1 0,-7-10 0,53 39 0,3 11 0,80 47 0,-17-13 0,-72-45 0,-10-8 0,46 41 0,-71-57 0,0-1 0,0 1 0,0 0 0,-1 0 0,1 0 0,0 0 0,0 0 0,-1 0 0,1 0 0,0 0 0,-1 0 0,1 0 0,-1 0 0,0 0 0,1 0 0,-1 1 0,0-1 0,0 0 0,1 0 0,-1 0 0,0 1 0,0-1 0,0 0 0,-1 0 0,1 0 0,-1 2 0,0-1 0,0 1 0,0-2 0,-1 1 0,1 0 0,-1 0 0,1 0 0,-1-1 0,0 1 0,0-1 0,0 1 0,0-1 0,0 0 0,-2 2 0,-13 4 0,0 1 0,-1-2 0,-18 4 0,14-3 0,-34 15 0,-61 34 0,-39 15 0,115-49-1365,50-24-5461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24575,'-5'0'0,"-5"0"0,-1 4 0,-3 2 0,-3-1 0,-4 0 0,-2-2 0,3 3 0,1 1 0,-2-1 0,0-2 0,7-1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24575,'-4'4'0,"-6"1"0,-5 1 0,-1 2 0,-1 1 0,-2-1 0,-3 1 0,-1 0 0,-1-1 0,-1-3 0,-1 3 0,1-1 0,-1-1 0,5-1-8191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101 145 24575,'0'-8'0,"1"6"0,-1-1 0,0 1 0,0 0 0,0-1 0,0 1 0,0 0 0,0-1 0,0 1 0,-1 0 0,1 0 0,-1-1 0,0 1 0,0 0 0,0 0 0,0 0 0,0 0 0,0 0 0,-2-2 0,3 4 0,-1 0 0,1 0 0,0 0 0,-1 0 0,1 0 0,-1 0 0,1 0 0,0 0 0,-1 0 0,1 0 0,0 1 0,-1-1 0,1 0 0,0 0 0,-1 0 0,1 0 0,0 1 0,-1-1 0,1 0 0,0 0 0,0 1 0,-1-1 0,1 0 0,0 0 0,0 1 0,-1-1 0,1 0 0,0 1 0,0-1 0,0 0 0,0 1 0,0-1 0,-1 0 0,1 1 0,0-1 0,0 0 0,0 1 0,0-1 0,0 1 0,0-1 0,0 0 0,0 1 0,-3 19 0,3-20 0,-27 770 0,27-735 0,-3-13 0,-5-27 0,-4-34 0,6-14 0,-15-209 0,20 224 0,3-1 0,1 1 0,2 0 0,19-71 0,-12 67 0,2 1 0,26-51 0,-33 78 0,1 0 0,1 0 0,0 1 0,0 0 0,2 0 0,-1 1 0,1 1 0,1 0 0,21-15 0,-31 24 0,0 1 0,0-1 0,1 1 0,-1 0 0,1 0 0,-1 0 0,1 0 0,0 0 0,-1 1 0,1-1 0,0 1 0,0 0 0,-1-1 0,1 1 0,0 1 0,-1-1 0,1 0 0,0 1 0,0-1 0,-1 1 0,1 0 0,-1 0 0,1 0 0,-1 0 0,1 0 0,-1 1 0,0-1 0,1 1 0,-1-1 0,0 1 0,0 0 0,0 0 0,0 0 0,-1 0 0,1 0 0,0 0 0,-1 1 0,1-1 0,0 4 0,5 5 0,-1 1 0,-1 0 0,0 0 0,0 0 0,-1 1 0,4 24 0,-3 13 0,-2-1 0,-8 89 0,2 26 0,4-134 0,2 1 0,1-1 0,2 0 0,16 52 0,-21-79-40,0 0 0,0 0 0,0 0 0,1 0-1,-1 0 1,1-1 0,0 1 0,-1 0 0,1-1 0,1 0 0,-1 1-1,0-1 1,0 0 0,1 0 0,-1 0 0,1-1 0,0 1-1,0 0 1,-1-1 0,1 0 0,0 0 0,0 0 0,0 0 0,0 0-1,0-1 1,1 1 0,-1-1 0,0 0 0,0 0 0,0 0-1,0 0 1,0 0 0,5-2 0,13-4-6786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24575,'-4'0'0,"-6"4"0,-5 2 0,-5-1 0,-3-1 0,-1-1 0,-2-1 0,0-1 0,-1 0 0,5-6 0,6 0-8191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132 383 24575,'-1'-50'0,"3"0"0,12-77 0,-8 61 0,-5 52 0,-1-1 0,2 1 0,5-22 0,-7 35 0,0 1 0,0-1 0,0 1 0,0 0 0,0-1 0,0 1 0,0 0 0,0-1 0,0 1 0,0 0 0,0-1 0,0 1 0,0-1 0,0 1 0,1 0 0,-1-1 0,0 1 0,0 0 0,0 0 0,1-1 0,-1 1 0,0 0 0,0-1 0,1 1 0,-1 0 0,0 0 0,1 0 0,-1-1 0,0 1 0,1 0 0,-1 0 0,0 0 0,1 0 0,-1 0 0,0-1 0,1 1 0,-1 0 0,6 14 0,0 26 0,-7 157 0,-2-123 0,3 0 0,14 105 0,3-109 0,-16-66 0,1 0 0,0 0 0,0 0 0,0-1 0,0 1 0,0-1 0,1 0 0,0 1 0,0-1 0,0 0 0,0-1 0,0 1 0,0 0 0,5 2 0,-61 16 0,41-17 0,-1-1 0,1 0 0,-1 0 0,0-1 0,0-1 0,0 0 0,0-1 0,0 0 0,0-1 0,0-1 0,0 0 0,-14-4 0,26 6-31,1 0-1,-1 0 0,0-1 0,0 1 0,1 0 1,-1 0-1,0 0 0,1-1 0,-1 1 1,0 0-1,1-1 0,-1 1 0,0-1 1,1 1-1,-1-1 0,1 1 0,-1-1 1,1 1-1,-1-1 0,1 1 0,0-1 1,-1 1-1,1-1 0,-1 0 0,1 1 1,0-1-1,0 0 0,-1 1 0,1-1 1,0 0-1,0 0 0,0 1 0,0-1 1,0 0-1,0 0 0,0 1 0,0-1 1,0 0-1,0 1 0,0-1 0,1 0 1,-1-1-1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50:47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52 294 24575,'0'-1'0,"0"0"0,0 0 0,0 1 0,0-1 0,0 0 0,0 1 0,0-1 0,0 0 0,0 0 0,0 1 0,0-1 0,0 0 0,1 1 0,-1-1 0,0 0 0,1 1 0,-1-1 0,0 0 0,1 1 0,-1-1 0,1 1 0,-1-1 0,1 1 0,-1-1 0,1 1 0,-1-1 0,2 0 0,-1 2 0,-1-1 0,1 0 0,-1 1 0,1-1 0,-1 1 0,1-1 0,-1 1 0,0 0 0,1-1 0,-1 1 0,0-1 0,1 1 0,-1 0 0,0-1 0,0 1 0,0 0 0,1-1 0,-1 1 0,0 0 0,0-1 0,0 1 0,0 0 0,0-1 0,0 1 0,0 0 0,-1-1 0,1 1 0,0 0 0,0-1 0,0 1 0,-1-1 0,1 2 0,-30 108 0,23-89 0,0 0 0,1 1 0,1 0 0,2 0 0,0 0 0,0 37 0,3-57 0,0-1 0,0 0 0,0 0 0,0 0 0,1 0 0,-1 1 0,0-1 0,1 0 0,-1 0 0,1 0 0,-1 0 0,1 0 0,-1 0 0,1 0 0,0 0 0,0 0 0,-1 0 0,1 0 0,0-1 0,0 1 0,0 0 0,0-1 0,0 1 0,0 0 0,0-1 0,0 1 0,0-1 0,0 1 0,0-1 0,1 0 0,-1 0 0,0 1 0,0-1 0,0 0 0,0 0 0,1 0 0,-1 0 0,0 0 0,0 0 0,0-1 0,1 1 0,-1 0 0,0-1 0,0 1 0,0 0 0,0-1 0,2-1 0,9-3 0,1 0 0,-1-1 0,16-11 0,-12 8 0,512-261 0,22 48 0,-522 213-118,156-57-1129,-163 58-5579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24575,'-4'0'0,"-6"0"0,-6 0 0,-4 0 0,-3 0 0,-6 5 0,-2 0 0,-1 1 0,2-2 0,-4 0 0,1 2 0,1 0 0,2 0 0,1-1 0,2-3 0,10-4 0,12-3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24575,'-4'0'0,"-15"4"0,-7 2 0,-5 3 0,-1 1 0,-3-1 0,0-3 0,1 3 0,3-1 0,1-2 0,3-1 0,1-2 0,1-1 0,0-2 0,4-4 0,6-2-8191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1717 0 24575,'-543'30'0,"-156"36"0,501-63 0,2-1 0,115 8 0,118 54 0,-23-29 0,-2 1 0,-1 0 0,-2 0 0,-1 1 0,4 53 0,-6 188 0,-7-214 0,-1-25 0,-2 1 0,-13 54 0,-1 5 0,18-97 0,0-1 0,-1 1 0,1 0 0,0-1 0,0 1 0,0 0 0,0-1 0,0 1 0,1 0 0,-1 0 0,0-1 0,1 1 0,0-1 0,-1 1 0,1 0 0,0-1 0,-1 1 0,1-1 0,0 0 0,0 1 0,0-1 0,1 0 0,-1 1 0,0-1 0,0 0 0,1 0 0,-1 0 0,0 0 0,1 0 0,-1 0 0,1-1 0,0 1 0,-1 0 0,1-1 0,-1 1 0,1-1 0,0 0 0,-1 0 0,1 1 0,3-1 0,8 0 0,0 0 0,0-1 0,0 0 0,19-5 0,-9 2 0,979-107 0,-853 109 0,4-1 0,-145 3 0,0-1 0,0 0 0,0 0 0,-1-1 0,1 0 0,0-1 0,-1 0 0,1 0 0,-1 0 0,13-9 0,-17 10 0,0-1 0,-1 1 0,1-1 0,-1 0 0,0 0 0,0 0 0,0 0 0,0-1 0,0 1 0,-1 0 0,1-1 0,-1 1 0,0-1 0,0 0 0,0 1 0,-1-1 0,1 0 0,-1 0 0,0 1 0,0-1 0,0 0 0,0 0 0,-1 1 0,0-1 0,-1-4 0,-52-225 0,-7-38 116,20 105-1597,39 155-5345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0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990 1 24575,'-934'0'0,"927"0"0,4 0 0,0 0 0,0 0 0,0 0 0,0 0 0,0 0 0,0 0 0,0 1 0,0-1 0,0 1 0,0 0 0,0 0 0,0 0 0,0 1 0,-3 1 0,6-3 1,0 1 1,0-1-1,0 1 0,0-1 0,0 0 0,0 1 0,0-1 1,0 0-1,0 1 0,0-1 0,0 0 0,0 0 0,1 1 1,-1-1-1,0 0 0,0 1 0,0-1 0,0 0 0,1 1 1,-1-1-1,0 0 0,0 0 0,1 0 0,-1 1 0,0-1 0,0 0 1,1 0-1,-1 0 0,0 1 0,1-1 0,-1 0 0,0 0 1,1 0-1,-1 0 0,0 0 0,1 0 0,-1 0 0,0 0 1,1 0-1,-1 0 0,0 0 0,1 0 0,-1 0 0,1 0 1,16 4-1420,1-2-5408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240 550 24575,'10'-57'0,"-8"51"0,0-1 0,0 1 0,-1 0 0,0-1 0,0 1 0,0-1 0,-1 1 0,0-1 0,-1 1 0,-1-10 0,2 15 0,0 1 0,0 0 0,0-1 0,0 1 0,0 0 0,0 0 0,0-1 0,0 1 0,0 0 0,0-1 0,-1 1 0,1 0 0,0-1 0,0 1 0,0 0 0,0 0 0,-1-1 0,1 1 0,0 0 0,0 0 0,-1 0 0,1-1 0,0 1 0,0 0 0,-1 0 0,1 0 0,0 0 0,-1 0 0,1-1 0,0 1 0,-1 0 0,1 0 0,0 0 0,-1 0 0,1 0 0,0 0 0,0 0 0,-1 0 0,1 0 0,0 0 0,-1 1 0,-11 11 0,-5 22 0,-139 484 0,121-385 0,26-103 0,5-18 0,0 1 0,0 0 0,2 0 0,-2 14 0,7-47 0,1 0 0,13-36 0,4-19 0,44-186 0,-49 210 0,3-1 0,48-92 0,-41 98 0,2 0 0,2 2 0,1 1 0,3 2 0,1 1 0,2 1 0,2 2 0,56-41 0,-72 60 0,1 1 0,1 1 0,0 1 0,1 1 0,36-13 0,-55 24 0,-1 1 0,1 1 0,0-1 0,-1 1 0,1 0 0,0 1 0,0-1 0,0 1 0,0 1 0,-1-1 0,1 1 0,0 1 0,0-1 0,-1 1 0,1 0 0,-1 0 0,1 1 0,-1 0 0,0 0 0,0 1 0,0-1 0,-1 1 0,1 1 0,-1-1 0,0 1 0,0 0 0,-1 0 0,8 10 0,-6-6 0,0 1 0,0 0 0,-1 0 0,-1 0 0,1 0 0,-2 1 0,0 0 0,0 0 0,0 0 0,-2 0 0,1 0 0,-2 0 0,1 0 0,-1 1 0,-4 20 0,-3 11 0,-2-1 0,-26 74 0,27-94 0,-41 116 0,-24 76 0,63-176 0,1 0 0,2 1 0,-4 66 0,11-98 0,0-1 0,1 1 0,-1 0 0,1-1 0,0 1 0,1-1 0,0 1 0,0-1 0,0 1 0,1-1 0,0 0 0,0 0 0,0-1 0,7 9 0,-8-11 0,0-1 0,1 0 0,-1 0 0,1-1 0,-1 1 0,1 0 0,-1-1 0,1 0 0,0 1 0,0-1 0,-1 0 0,1 0 0,0-1 0,0 1 0,0-1 0,0 1 0,0-1 0,0 0 0,0 0 0,0 0 0,0-1 0,0 1 0,0-1 0,0 1 0,0-1 0,0 0 0,0 0 0,0-1 0,-1 1 0,1 0 0,-1-1 0,1 0 0,-1 1 0,4-4 0,1 0-227,0 0-1,1-1 1,-2 0-1,1 0 1,5-8-1,0-2-6598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1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773 203 24575,'-53'20'0,"-100"5"0,-170 5 0,201-18 0,122-12 0,0 0 0,-1 0 0,1 1 0,0-1 0,0 0 0,0 0 0,-1 0 0,1 0 0,0 0 0,0 0 0,-1 0 0,1 0 0,0 0 0,0 0 0,0 0 0,-1 0 0,1 0 0,0 0 0,0 0 0,-1 0 0,1 0 0,0 0 0,0 0 0,-1 0 0,1 0 0,0-1 0,0 1 0,0 0 0,-1 0 0,1 0 0,0 0 0,0 0 0,0-1 0,0 1 0,-1 0 0,1 0 0,0 0 0,0-1 0,0 1 0,0 0 0,0 0 0,0 0 0,0-1 0,-1 1 0,1 0 0,0 0 0,0-1 0,0 1 0,0 0 0,0-1 0,13-8 0,23-6 0,183-17 0,-133 22 0,96-23 0,-173 31 0,0 0 0,0-1 0,0 0 0,0 0 0,-1-1 0,0 0 0,1 0 0,-2-1 0,1 0 0,13-12 0,-20 17 0,-1-1 0,1 1 0,-1-1 0,0 1 0,1-1 0,-1 0 0,1 1 0,-1-1 0,0 0 0,1 1 0,-1-1 0,0 0 0,0 1 0,0-1 0,0 0 0,1 1 0,-1-1 0,0 0 0,0 0 0,0 1 0,0-1 0,-1 0 0,1 1 0,0-1 0,0 0 0,0 0 0,-1 1 0,1-1 0,0 0 0,0 1 0,-1-1 0,1 1 0,-1-2 0,-26-14 0,-35 2 0,22 14 0,-80 10 0,13 0 0,-147 12 0,196-16 0,23 1 0,29-5 0,0 0 0,0-1 0,0 0 0,-1 0 0,1-1 0,-11 0 0,79-17 0,728-103 0,-769 117 0,1 0 0,-42 8 0,-330 50 0,11-3 0,269-41 0,51-8 0,50-10 0,392-78-1365,-370 72-5461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1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32 376 24575,'0'0'0,"0"1"0,0-1 0,0 0 0,0 0 0,0 0 0,1 0 0,-1 0 0,0 0 0,0 1 0,0-1 0,0 0 0,0 0 0,0 0 0,0 0 0,0 0 0,0 0 0,0 0 0,0 1 0,1-1 0,-1 0 0,0 0 0,0 0 0,0 0 0,0 0 0,0 0 0,0 0 0,0 0 0,1 0 0,-1 0 0,0 0 0,0 0 0,0 0 0,0 0 0,0 0 0,0 0 0,1 0 0,-1 0 0,0 0 0,0 0 0,0 0 0,0 0 0,0 0 0,1 0 0,-1 0 0,0 0 0,0 0 0,0 0 0,0 0 0,0 0 0,0 0 0,0 0 0,1-1 0,-1 1 0,0 0 0,0 0 0,0 0 0,0 0 0,0 0 0,13-11 0,11-13 0,9-24 0,-2-2 0,-1 0 0,-4-2 0,30-77 0,-47 115 0,-1 23 0,-1 26 0,-18 76 0,-30 126 0,4-34 0,27-156 0,5-26 0,0 1 0,0 23 0,4-40 0,1 0 0,0 0 0,0 0 0,1 0 0,-1-1 0,1 1 0,0 0 0,0 0 0,1-1 0,-1 1 0,1-1 0,0 1 0,0-1 0,6 8 0,-6-10 0,0-1 0,-1 1 0,1 0 0,0-1 0,1 1 0,-1-1 0,0 0 0,0 0 0,1 0 0,-1 0 0,0 0 0,1 0 0,-1-1 0,1 1 0,-1-1 0,1 0 0,-1 1 0,1-1 0,-1 0 0,1-1 0,0 1 0,-1 0 0,1-1 0,-1 1 0,0-1 0,1 0 0,-1 0 0,1 0 0,-1 0 0,2-2 0,-4-2 0,-12 2 0,-13 3 0,21 1 0,-23 5 0,0-1 0,-1-1 0,0-1 0,-44-2 0,71-1-35,0 0 0,0 0 0,0 1 0,0-1 0,-1 0 0,1-1 0,0 1 0,0 0 0,0 0 0,0 0 0,0-1 0,0 1 0,-1 0 0,1-1 0,0 1 0,0-1 0,0 0 0,0 1 0,0-1 0,1 0 0,-1 1 0,0-1 0,0 0 0,0 0 0,1 0 0,-1 0 0,0 0 0,1 0 0,-1 0 0,1 0 0,-1 0 0,1 0 0,-1 0 0,1 0 0,0 0 0,0 0 0,-1-1 0,1 0 0,5-8-6791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15 233 24575,'-1'0'0,"1"0"0,-1 0 0,1 0 0,-1 0 0,0 0 0,1 0 0,-1 0 0,1 0 0,-1-1 0,1 1 0,-1 0 0,0 0 0,1 0 0,-1-1 0,1 1 0,-1 0 0,1-1 0,-1 1 0,1 0 0,0-1 0,-1 1 0,1-1 0,-1 1 0,1-1 0,0 1 0,-1-1 0,1 1 0,0-1 0,0 1 0,-1-1 0,1 0 0,2-21 0,16-19 0,-10 29 0,0 0 0,1 1 0,1 0 0,0 0 0,0 1 0,1 0 0,0 1 0,1 0 0,0 0 0,0 2 0,25-12 0,-26 13 0,1 2 0,0-1 0,0 2 0,0 0 0,0 0 0,1 1 0,-1 0 0,0 1 0,1 1 0,0 0 0,-1 1 0,1 0 0,-1 1 0,15 3 0,-23-4 0,0 0 0,0 0 0,-1 1 0,1-1 0,-1 1 0,1 0 0,-1 0 0,0 0 0,1 0 0,-1 0 0,0 1 0,0-1 0,-1 1 0,1 0 0,-1 0 0,1 0 0,-1 0 0,0 1 0,3 4 0,-4-3 0,0 0 0,0 0 0,0 0 0,0 0 0,-1 0 0,0 0 0,0 0 0,0 0 0,-1 0 0,1 0 0,-1 0 0,0 0 0,-3 5 0,-5 15 0,-2-1 0,-1-1 0,0 0 0,-26 33 0,34-49 0,-69 91 0,-37 55 0,100-136 0,1 0 0,0 0 0,2 1 0,0 0 0,0 1 0,2-1 0,-5 28 0,10-36-76,0 0 1,1 0-1,0-1 0,0 1 0,1 0 0,1-1 0,-1 1 0,1-1 1,1 1-1,0-1 0,0 0 0,1-1 0,0 1 0,0-1 1,1 0-1,0 0 0,13 12 0,-1-1-6750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1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24575,'0'8'0,"-5"8"0,0 5 0,-1 3 0,2-7 0,0-10 0,7-6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5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77 24575,'-1'-4'0,"0"1"0,1 0 0,-1 0 0,0 0 0,0 0 0,-1 0 0,1 0 0,-1 0 0,1 1 0,-1-1 0,0 0 0,0 1 0,0-1 0,0 1 0,-1 0 0,1 0 0,-1 0 0,1 0 0,-1 0 0,0 0 0,1 1 0,-1-1 0,0 1 0,0 0 0,0 0 0,0 0 0,-1 0 0,-2 0 0,-9-3 0,1 1 0,-1 1 0,0 0 0,-27 1 0,14 3 0,1 1 0,0 1 0,1 1 0,-1 2 0,1 0 0,1 2 0,-1 1 0,1 1 0,-29 18 0,39-21 0,0 2 0,0 0 0,1 1 0,0 0 0,1 1 0,0 0 0,1 1 0,0 1 0,1 0 0,1 1 0,0 0 0,1 0 0,1 1 0,0 0 0,-5 19 0,10-29 0,2 1 0,-1 0 0,1 0 0,0 0 0,0 0 0,1 0 0,0 0 0,0 1 0,1-1 0,0 0 0,0 0 0,1 0 0,-1-1 0,2 1 0,-1 0 0,1-1 0,0 1 0,0-1 0,1 0 0,-1 0 0,1 0 0,1 0 0,-1-1 0,1 0 0,0 0 0,0 0 0,1 0 0,-1-1 0,11 6 0,2 1 0,1-1 0,0-1 0,1-1 0,0-1 0,0 0 0,1-2 0,-1 0 0,38 3 0,-1-4 0,-27-2 0,-1 0 0,1 2 0,0 1 0,-1 2 0,38 12 0,-65-18 0,0 0 0,0 0 0,0 0 0,0 0 0,0 0 0,0 0 0,0 0 0,-1 1 0,1-1 0,0 1 0,-1-1 0,1 1 0,-1 0 0,1-1 0,-1 1 0,0 0 0,0 0 0,0 0 0,0 0 0,0 0 0,0 0 0,-1 0 0,2 3 0,-2-2 0,0 1 0,-1-1 0,1 1 0,0 0 0,-1-1 0,0 1 0,0-1 0,0 1 0,0-1 0,0 0 0,-1 0 0,0 1 0,-1 2 0,-4 4 0,-1 0 0,0 0 0,0 0 0,0-1 0,-1-1 0,-1 1 0,-13 8 0,0-3 0,-1-1 0,0-1 0,-41 14 0,54-22 0,0 0 0,0-1 0,0-1 0,-1 0 0,1 0 0,-1-1 0,1-1 0,-1 0 0,0 0 0,-21-5 0,29 4-151,-1-1-1,1 0 0,0 0 0,-1 0 1,1 0-1,0-1 0,0 0 1,-3-3-1,-9-8-6674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5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5911 78 24575,'18'3'0,"-23"4"0,-30 5 0,-55-6 0,-110-7 0,71-1 0,-429-27 0,322 11 0,87 9 0,-933-37 0,21 47 0,853 12 0,17 0 0,-37 0 0,-32-1 0,49 1 0,7 0 0,151-12 0,17 0 0,0-1 0,1-1 0,-60-11 0,79 10 0,0 1 0,0 0 0,0 1 0,0 1 0,0 0 0,-23 6 0,1-2 0,16-2 0,-1 1 0,1 1 0,0 0 0,1 2 0,-1 0 0,1 2 0,1 0 0,0 1 0,0 2 0,1-1 0,0 2 0,-26 24 0,41-33 0,-1 1 0,1-1 0,0 1 0,0 1 0,1-1 0,-1 0 0,1 1 0,0 0 0,1 0 0,-1 0 0,1 0 0,1 0 0,-1 0 0,1 1 0,0-1 0,0 0 0,1 11 0,1 5 0,1 0 0,2 0 0,10 39 0,-7-38 0,-2 1 0,4 41 0,-9 7 0,-15 106 0,4-61 0,0-7 0,-4 98 0,15-195 0,-1 161 0,36 309 0,2-207 0,-33-216 0,-2 1 0,-10 96 0,-36 396 0,19-201 0,20-259 0,-5 0 0,-32 143 0,26-186 0,-31 67 0,-2 3 0,24-42 0,3 0 0,-12 87 0,14-58 0,9-52 0,-8 84 0,19-135 0,0 0 0,-1 0 0,2 0 0,-1-1 0,0 1 0,1 0 0,0 0 0,-1 0 0,2-1 0,-1 1 0,0-1 0,1 1 0,-1-1 0,1 1 0,0-1 0,0 0 0,1 0 0,-1 0 0,1 0 0,-1 0 0,1 0 0,0-1 0,0 0 0,0 1 0,0-1 0,0 0 0,1 0 0,-1-1 0,1 1 0,-1-1 0,1 1 0,0-1 0,5 1 0,13 1 0,0 0 0,0-2 0,0 0 0,41-5 0,-15 2 0,388 1 0,565 71 0,328 52 0,136-64 0,-588-56 0,-442-3 0,-314-5 0,0-4 0,206-46 0,-319 55 0,53-15 0,-57 15 0,-1 0 0,1 0 0,0-1 0,-1 1 0,1-1 0,-1 0 0,1 0 0,-1 0 0,0 0 0,0-1 0,0 1 0,3-4 0,-6 4 0,1 0 0,0 0 0,-1 0 0,1 0 0,-1 0 0,0 0 0,1 0 0,-1 0 0,0 0 0,0 0 0,-1-1 0,1 1 0,0 0 0,-1 0 0,1 0 0,-1 0 0,0 0 0,1 1 0,-1-1 0,-2-4 0,-28-40 0,20 30 0,2 0 0,0-1 0,1 0 0,1 0 0,0 0 0,1-1 0,1 0 0,1 0 0,-2-21 0,0-25 0,2-67 0,-3-30 0,-24-181 0,-8-69 0,-75-364 0,47 344 0,1 112 0,-6-54 0,18-286 0,55 622 0,1 0 0,2 0 0,2 1 0,10-41 0,57-137 0,-67 194 0,-1-1 0,0 0 0,-2 0 0,2-40 0,-5 45 0,1 0 0,0 0 0,1 1 0,1-1 0,0 1 0,1 0 0,1 0 0,0 0 0,1 0 0,10-17 0,-15 31 0,0 0 0,0 1 0,0-1 0,-1 0 0,1 0 0,0 0 0,-1 0 0,1 0 0,0 0 0,-1 0 0,1 0 0,-1 0 0,0 0 0,1 0 0,-1 0 0,0 0 0,0 0 0,1 0 0,-1 0 0,0 0 0,0 0 0,0 0 0,0 0 0,0-1 0,-1 1 0,1 0 0,0 0 0,0 0 0,-1 0 0,1 0 0,-1 0 0,1 0 0,-1 0 0,1 0 0,-1 0 0,0 0 0,1 1 0,-1-1 0,0 0 0,0 0 0,1 0 0,-1 1 0,0-1 0,0 1 0,0-1 0,0 0 0,0 1 0,0 0 0,0-1 0,0 1 0,0 0 0,0-1 0,0 1 0,0 0 0,-1 0 0,-1 0 0,-11-2 0,0 1 0,-1 1 0,-24 2 0,20-1 0,-57 1 0,-180-3 0,234-3-1365,6-1-5461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5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69 24575,'0'-3'0,"0"0"0,0 1 0,0-1 0,-1 0 0,1 1 0,-1-1 0,1 1 0,-1-1 0,0 1 0,0-1 0,0 1 0,0-1 0,-1 1 0,1 0 0,-1 0 0,1 0 0,-1-1 0,0 2 0,0-1 0,-3-3 0,1 3 0,0 0 0,0 0 0,0 0 0,0 0 0,0 1 0,0 0 0,0 0 0,-1 0 0,1 0 0,0 1 0,-7-1 0,-4 2 0,1 0 0,0 0 0,0 2 0,0 0 0,0 0 0,-22 9 0,13-2 0,1 0 0,1 1 0,0 1 0,0 1 0,1 0 0,1 2 0,-35 34 0,43-37 0,0 2 0,2-1 0,-1 1 0,2 1 0,-1-1 0,2 1 0,0 1 0,1 0 0,1-1 0,0 2 0,1-1 0,-2 25 0,3-19 0,1 1 0,1 0 0,1-1 0,1 1 0,0 0 0,2-1 0,1 0 0,10 32 0,-10-42 0,0-1 0,1-1 0,1 1 0,-1-1 0,2 0 0,-1 0 0,1-1 0,1 0 0,-1 0 0,2-1 0,-1 0 0,1 0 0,0-1 0,1 0 0,0 0 0,0-1 0,22 9 0,-24-11 6,1-1 0,0-1 0,0 1 0,0-1 0,0-1 0,1 1 0,-1-2 0,0 1 0,0-1 0,1-1 0,-1 0 0,0 0 0,0 0 0,1-2 0,-1 1 0,10-5 0,7-5-204,-1-1 1,-1-1-1,-1-1 0,23-18 1,-27 19-282,2-1-6347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5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24575,'0'5'0,"0"5"0,-4 5 0,-2 5 0,1 3 0,0 2 0,2-8 0,1-11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5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24575,'-4'0'0,"-2"-4"0,5-2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68 24575,'0'0'0,"1"0"0,0 0 0,0-1 0,-1 1 0,1 0 0,0 0 0,-1-1 0,1 1 0,0 0 0,-1-1 0,1 1 0,-1 0 0,1-1 0,-1 1 0,1-1 0,-1 1 0,1-1 0,-1 1 0,1-1 0,-1 0 0,1 1 0,-1-1 0,0 1 0,1-1 0,-1 0 0,0 1 0,0-1 0,0 0 0,1 0 0,-1 1 0,0-1 0,0 0 0,0 1 0,0-1 0,0 0 0,0 0 0,0 1 0,-1-1 0,1 0 0,0 1 0,0-1 0,0 0 0,-1 1 0,1-1 0,0 0 0,-1 1 0,1-1 0,-1 1 0,1-1 0,-1 0 0,1 0 0,-1 0 0,1 1 0,0-1 0,-1 1 0,1-1 0,-1 0 0,1 1 0,0-1 0,-1 1 0,1-1 0,-1 1 0,1-1 0,-1 1 0,0 0 0,1-1 0,-1 1 0,1 0 0,-1-1 0,0 1 0,1 0 0,-1 0 0,0-1 0,0 1 0,1 0 0,-1 0 0,0 0 0,1 0 0,-1 0 0,0 0 0,1 0 0,-1 0 0,0 0 0,0 1 0,1-1 0,-1 0 0,0 0 0,1 1 0,-1-1 0,1 0 0,-1 1 0,0-1 0,1 0 0,-1 1 0,1-1 0,-1 1 0,1-1 0,-1 1 0,1-1 0,-1 1 0,1-1 0,0 1 0,-1 0 0,1-1 0,0 1 0,-1 0 0,1-1 0,0 1 0,0 1 0,0-2 0,0 0 0,0 1 0,0-1 0,0 0 0,0 1 0,0-1 0,0 0 0,0 1 0,0-1 0,0 0 0,0 1 0,1-1 0,-1 0 0,0 1 0,0-1 0,0 0 0,1 1 0,-1-1 0,0 0 0,0 0 0,1 1 0,-1-1 0,0 0 0,1 0 0,-1 0 0,0 1 0,1-1 0,-1 0 0,0 0 0,1 0 0,-1 0 0,0 0 0,1 0 0,-1 0 0,0 0 0,1 0 0,-1 0 0,0 0 0,1 0 0,-1 0 0,0 0 0,1 0 0,-1 0 0,1 0 0,-1 0 0,0 0 0,1 0 0,-1-1 0,0 1 0,1 0 0,-1 0 0,0 0 0,0-1 0,1 1 0,-1-1 0,1 1 0,0 0 0,-1 0 0,1-1 0,0 1 0,-1 0 0,1-1 0,0 1 0,-1-1 0,1 1 0,-1-1 0,1 1 0,-1-1 0,1 1 0,-1-1 0,1 0 0,-1 1 0,0-1 0,1 0 0,-1 1 0,0-1 0,0 0 0,1 1 0,-1-1 0,0 0 0,0 0 0,0 1 0,0-1 0,0 0 0,0 1 0,0-1 0,0 0 0,0 0 0,0 1 0,0-1 0,-1 0 0,1 0 0,0 1 0,0-1 0,-1 0 0,1 1 0,0-1 0,-2-1 0,1 1 0,0-1 0,0 1 0,0-1 0,-1 1 0,1-1 0,-1 1 0,1 0 0,-1 0 0,1-1 0,-1 1 0,0 0 0,0 1 0,1-1 0,-1 0 0,0 0 0,0 1 0,0-1 0,0 1 0,0 0 0,0-1 0,0 1 0,0 0 0,0 0 0,0 0 0,0 1 0,0-1 0,-3 1 0,3 3-1365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6:5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24575,'0'5'0,"-4"0"0,-6 1 0,-1 2 0,1 5 0,7-4 0,8-8 0,7-9 0,3-2-8191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0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7045 126 24575,'-1045'16'0,"-905"45"0,682 10 0,588-19 0,197-24 0,18 5 0,275-16 0,123-7 0,-19 0 0,79-9 0,0-2 0,0 1 0,0-1 0,0 0 0,1 0 0,-1-1 0,0 0 0,1 0 0,-1-1 0,-7-4 0,-13-5 0,1 2 0,-1 1 0,-1 1 0,1 1 0,-51-6 0,17 3 0,-141-39 0,168 39 0,23 6 0,0 1 0,0 0 0,-1 0 0,1 1 0,-1 0 0,1 1 0,-1 0 0,-15 2 0,23 1 0,0-1 0,0 1 0,1 1 0,-1-1 0,1 0 0,0 1 0,-1 0 0,1 0 0,0 0 0,1 0 0,-1 0 0,0 0 0,1 1 0,0-1 0,0 1 0,0 0 0,0 0 0,1 0 0,-1 0 0,1 0 0,0 0 0,-1 6 0,-2 13 0,0 0 0,-1 36 0,6 107 0,-2 33 0,-11-115 0,6-54 0,-2 57 0,7-68 0,1-10 0,0 0 0,0 0 0,0 1 0,1-1 0,3 12 0,-3-19 0,0 1 0,-1-1 0,1 0 0,0 0 0,1 0 0,-1 0 0,0 0 0,1 0 0,-1 0 0,1 0 0,0 0 0,-1-1 0,1 1 0,0 0 0,0-1 0,0 0 0,0 1 0,0-1 0,0 0 0,1 0 0,-1 0 0,0-1 0,0 1 0,1 0 0,2-1 0,23 4 0,-1-2 0,1-2 0,34-2 0,-26 0 0,44 3 0,611 46 0,-555-42 0,771 5 0,1544-175-594,-2316 153 883,826-31 43,3 43-380,-407 2 69,-511-5-21,1-2 0,87-22 0,-128 26 0,168-39 0,-170 40 0,-1 0 0,1-1 0,-1 0 0,1 1 0,-1-1 0,0 0 0,1-1 0,-1 1 0,0 0 0,0-1 0,0 0 0,3-2 0,-5 2 0,0 1 0,-1 0 0,1-1 0,0 1 0,-1-1 0,0 1 0,1-1 0,-1 1 0,0-1 0,0 1 0,0-1 0,0 1 0,0-1 0,0 0 0,-1 1 0,1-1 0,0 1 0,-1-1 0,1 1 0,-1 0 0,1-1 0,-1 1 0,0-1 0,0 1 0,0 0 0,1 0 0,-1-1 0,-2 0 0,-10-22 0,0-1 0,2 0 0,1-1 0,1-1 0,1 1 0,1-1 0,-6-48 0,7-9 0,4-103 0,3 117 0,1 31 67,9-51 0,1-9-1566,-11 78-5327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0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0 24575,'-13'1'0,"0"1"0,0 1 0,0 0 0,-20 7 0,-21 5 0,-66 5 0,-1-6 0,0-5 0,-198-11 0,307 1-227,-1 0-1,1-1 1,0-1-1,-1 0 1,-16-7-1,7 0-6598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101 251 24575,'-11'-30'0,"3"20"0,7 10 0,1 0 0,0 0 0,0 0 0,-1 0 0,1 0 0,0 0 0,0 0 0,0 0 0,-1 0 0,1 0 0,0 0 0,0 0 0,0 0 0,-1 1 0,1-1 0,0 0 0,0 0 0,0 0 0,-1 0 0,1 0 0,0 1 0,0-1 0,0 0 0,0 0 0,0 0 0,0 1 0,0-1 0,-1 0 0,1 0 0,0 0 0,0 1 0,0-1 0,0 0 0,0 0 0,0 1 0,0-1 0,0 0 0,0 0 0,0 0 0,0 1 0,0-1 0,0 0 0,0 0 0,0 1 0,0-1 0,1 0 0,-5 311 0,7-158 0,-2-137 0,0-12 0,-1 0 0,1 1 0,-1-1 0,0 0 0,0 1 0,0-1 0,-1 0 0,0 1 0,1-1 0,-2 0 0,-1 7 0,2-11 0,0 0 0,1 0 0,-1 0 0,1-1 0,-1 1 0,1 0 0,-1 0 0,0-1 0,1 1 0,-1 0 0,1 0 0,0-1 0,-1 1 0,1-1 0,-1 1 0,1-1 0,-1 1 0,1 0 0,0-1 0,-1 1 0,1-1 0,0 1 0,0-1 0,-1 0 0,1 1 0,0-1 0,0 1 0,0-1 0,0 1 0,-1-1 0,1-1 0,-9-26 0,8 24 0,-14-56 0,2 1 0,4-2 0,2 0 0,2 0 0,5-81 0,1 125 0,-1 0 0,2 0 0,0 0 0,1-1 0,1 2 0,0-1 0,11-25 0,-12 36 0,0-1 0,1 1 0,0 0 0,0-1 0,0 2 0,1-1 0,0 0 0,0 1 0,0 0 0,1 0 0,-1 1 0,1-1 0,0 1 0,1 0 0,-1 1 0,1 0 0,0 0 0,-1 0 0,1 1 0,8-2 0,-6 2 0,0 1 0,0 0 0,0 0 0,1 1 0,-1 0 0,0 1 0,1 0 0,-1 0 0,0 1 0,0 0 0,0 1 0,0 0 0,-1 0 0,14 7 0,-16-7 0,-1 1 0,1 0 0,-1 0 0,0 0 0,0 1 0,0-1 0,0 1 0,-1 0 0,0 1 0,0-1 0,0 1 0,-1 0 0,0 0 0,0 0 0,0 0 0,-1 0 0,0 1 0,0-1 0,-1 1 0,2 10 0,-1 33 0,-3-1 0,-13 95 0,-1 35 0,15-152 0,6 47 0,-6-67 0,1-1 0,1 1 0,0-1 0,-1 1 0,2-1 0,-1 1 0,1-1 0,0 0 0,0 0 0,1-1 0,0 1 0,7 8 0,-10-13 4,1 0 0,-1 0-1,1 0 1,-1 0 0,1-1-1,0 1 1,-1 0 0,1-1 0,0 1-1,-1-1 1,1 1 0,0-1-1,0 0 1,0 0 0,-1 0-1,1 0 1,0 0 0,0 0 0,0 0-1,-1-1 1,1 1 0,0 0-1,-1-1 1,1 0 0,0 1-1,1-2 1,40-26-955,-38 24 437,11-8-6312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4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24575,'-4'0'0,"-6"0"0,-6 0 0,1 4 0,-2 2 0,-3-1 0,-1-1 0,-2-1 0,-1 4 0,-1-1 0,-1 0 0,0-1 0,1-2 0,-1-1 0,1-2 0,0-4 0,8-6 0,7-1-8191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5:4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36 216 24575,'2'-19'0,"2"0"0,0-1 0,0 1 0,2 1 0,1-1 0,0 1 0,11-19 0,2-9 0,-24 107 0,-5-18 0,3 0 0,2 0 0,1 0 0,3 1 0,1-1 0,2 0 0,2 0 0,18 73 0,-21-109 0,1-1 0,0 1 0,0-1 0,1 1 0,-1-1 0,1 0 0,1-1 0,5 7 0,-5-6 0,-5-6 0,0 1 0,0-1 0,0 0 0,-1 1 0,1-1 0,0 0 0,0 1 0,0-1 0,0 0 0,0 1 0,0-1 0,-1 0 0,1 1 0,0-1 0,0 0 0,0 1 0,-1-1 0,1 0 0,0 0 0,0 1 0,-1-1 0,1 0 0,0 0 0,-1 0 0,1 0 0,0 1 0,-1-1 0,1 0 0,0 0 0,-1 0 0,1 0 0,0 0 0,-1 0 0,1 0 0,0 0 0,-1 0 0,1 0 0,0 0 0,-1 0 0,1 0 0,0 0 0,-1 0 0,1 0 0,-1 0 0,1 0 0,0 0 0,-1-1 0,1 1 0,-26 0 0,25 0 0,-4 0-80,-10-1 150,0 0 0,-29-6 0,42 6-95,-1 1 0,0-1 0,0 0 0,1 0 0,-1-1 0,1 1 0,-1-1 0,1 1 0,-5-4 0,7 4-23,-1 0 0,0 0 0,1 0 1,-1 1-1,0-1 0,1 0 0,-1 0 0,1 0 0,0 0 0,-1 0 0,1 0 0,0 0 1,0-1-1,-1 1 0,1 0 0,0 0 0,0 0 0,0 0 0,0 0 0,0 0 0,1 0 0,-1 0 1,0 0-1,0 0 0,1-2 0,6-9-6778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09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99 24575,'5'-21'0,"-4"20"0,-1 0 0,1 0 0,-1-1 0,1 1 0,-1-1 0,0 1 0,1 0 0,-1-1 0,0 1 0,0-1 0,0 1 0,0 0 0,0-1 0,-1 1 0,1-1 0,0 1 0,0 0 0,-1-1 0,1 1 0,-1 0 0,0-1 0,1 1 0,-2-2 0,0 0 0,0 0 0,0 0 0,0 0 0,0 0 0,0 1 0,-1-1 0,1 1 0,-1-1 0,0 1 0,0 0 0,0 0 0,0 0 0,0 0 0,0 1 0,0-1 0,-1 1 0,1 0 0,-7-2 0,4 3 0,0-1 0,0 1 0,1 0 0,-1 1 0,0-1 0,0 1 0,0 0 0,0 1 0,0-1 0,-8 5 0,0 0 0,0 1 0,1 1 0,0 0 0,0 1 0,1 0 0,0 1 0,0 0 0,-10 12 0,11-7 0,-1-1 0,2 2 0,0-1 0,1 1 0,1 1 0,0 0 0,2 0 0,-1 0 0,2 1 0,1 0 0,0 0 0,-2 32 0,5-40 0,1-1 0,0 0 0,0 1 0,1-1 0,1 0 0,-1 0 0,2 0 0,-1 0 0,1 0 0,0 0 0,1 0 0,0-1 0,1 0 0,-1 0 0,2 0 0,-1-1 0,1 1 0,0-1 0,0 0 0,1-1 0,0 0 0,0 0 0,1 0 0,-1-1 0,1 0 0,16 7 0,-10-6 12,1-1 0,0 0 0,0 0 0,0-2 0,0 0 0,0-1 0,1 0 0,-1-1 0,29-2 0,-21-2-260,-1-1 1,1-1-1,-1-1 1,0-1-1,41-18 1,-42 16-6579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6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707 1 24575,'188'1'0,"-333"21"0,-409 52 0,494-74 0,47-1 0,0 1 0,0 0 0,0 1 0,1 0 0,-1 1 0,-17 5 0,28-6 0,0 0 0,0 0 0,0 1 0,0-1 0,1 0 0,-1 1 0,0 0 0,1-1 0,-1 1 0,1 0 0,0-1 0,0 1 0,-1 0 0,1 0 0,0 0 0,1 0 0,-1 0 0,0 1 0,1-1 0,-1 0 0,1 0 0,-1 0 0,1 1 0,0-1 0,0 0 0,0 0 0,0 0 0,1 1 0,0 2 0,1 10 0,1 0 0,1 0 0,6 18 0,-3-14 0,14 57 0,-4 0 0,-2 1 0,7 145 0,-19-27 0,-4-81 0,5 1 0,25 145 0,-23-211 0,-6-37 0,1-1 0,1 1 0,0-1 0,0 1 0,8 17 0,-10-28 3,0-1-1,0 1 0,1 0 1,-1-1-1,0 1 0,0-1 1,1 1-1,-1-1 0,1 1 1,-1-1-1,1 1 0,-1-1 1,1 0-1,-1 1 0,1-1 1,-1 1-1,1-1 0,-1 0 1,1 0-1,-1 1 0,1-1 1,0 0-1,-1 0 0,1 0 1,0 0-1,-1 1 0,1-1 1,-1 0-1,1 0 0,0 0 1,-1-1-1,1 1 0,0 0 1,-1 0-1,1 0 0,-1 0 1,1 0-1,0-1 0,-1 1 1,1 0-1,-1-1 0,1 1 1,-1 0-1,1-1 0,-1 1 1,2-1-1,18-24-1477,-9 7-5351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7212 245 24575,'-19'-7'0,"0"1"0,0 0 0,0 2 0,-1 0 0,-39-2 0,-14-2 0,7 0 0,0 3 0,-80 5 0,-78-6 0,-245-38 0,-301-37 0,374 46 0,367 33 0,-597-5 0,353 10 0,107-13 0,112 4 0,-1 3 0,-76 6 0,-360 11 0,173-12 0,-398 65 0,584-50 0,-266 26 0,116-21 0,-168 5 0,235-12 0,98-5 0,-100 17 0,57-6 0,143-21-55,20-4 192,24-9-1584,0 3-5379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344 105 24575,'5'-1'0,"-1"0"0,0-1 0,1 1 0,-1-1 0,0 0 0,0 0 0,0-1 0,6-3 0,11-7 0,115-54 0,-141 64 0,-18 2 0,-28 3 0,-40 9 0,1 3 0,-127 38 0,211-50 0,0 0 0,0 0 0,1 0 0,-1 1 0,0 0 0,1 0 0,-1 1 0,-5 5 0,10-8 0,0 0 0,0 0 0,0 0 0,0 0 0,1 1 0,-1-1 0,0 0 0,1 1 0,-1-1 0,0 0 0,1 1 0,0-1 0,-1 1 0,1-1 0,0 1 0,0-1 0,0 1 0,0-1 0,0 1 0,0-1 0,0 1 0,0-1 0,1 1 0,-1-1 0,1 1 0,-1-1 0,1 1 0,-1-1 0,1 0 0,0 1 0,0-1 0,0 0 0,0 0 0,0 0 0,0 0 0,0 1 0,0-1 0,0-1 0,2 3 0,10 8 0,0 0 0,1 0 0,0-1 0,1-1 0,0-1 0,20 9 0,100 34 0,-117-45-118,-6-2-20,0 1-1,0-2 1,1 1-1,-1-2 0,1 0 1,0 0-1,0-1 1,21-1-1,-15-4-6687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160 153 24575,'1'0'0,"25"1"0,0-2 0,48-8 0,-69 8 0,0 0 0,0 0 0,-1 0 0,1 0 0,0-1 0,0 0 0,-1 0 0,1 0 0,-1 0 0,0-1 0,0 0 0,0 0 0,0 0 0,0 0 0,0-1 0,-1 1 0,0-1 0,1 0 0,-1 0 0,-1 0 0,1 0 0,2-7 0,-4 9 0,-1 0 0,1 1 0,-1-1 0,1 0 0,-1 0 0,0 1 0,0-1 0,0 0 0,0 0 0,0 0 0,-1 1 0,1-1 0,0 0 0,-1 0 0,1 1 0,-1-1 0,0 0 0,1 1 0,-1-1 0,0 1 0,0-1 0,-2-2 0,0 1 0,0 1 0,0-1 0,0 1 0,0 0 0,-1 0 0,1 0 0,-1 0 0,1 1 0,-1-1 0,-4 0 0,-4-1 0,0 0 0,0 1 0,-1 0 0,1 1 0,-22 1 0,20 3 0,0-1 0,0 2 0,0 0 0,1 0 0,0 2 0,0-1 0,0 2 0,1-1 0,0 2 0,0 0 0,1 0 0,0 1 0,0 0 0,1 1 0,-14 16 0,21-22 0,0 0 0,1 0 0,-1 0 0,1 0 0,0 1 0,0-1 0,0 0 0,0 1 0,1-1 0,0 1 0,0 0 0,0-1 0,0 1 0,1 0 0,0 0 0,0 0 0,0-1 0,1 1 0,-1 0 0,1 0 0,0-1 0,0 1 0,1-1 0,0 1 0,-1-1 0,2 1 0,-1-1 0,0 0 0,1 0 0,0 0 0,0 0 0,0-1 0,0 1 0,0-1 0,7 5 0,1 1 0,1 0 0,0-1 0,0-1 0,0 0 0,1-1 0,0 0 0,0-1 0,1 0 0,-1-1 0,27 4 0,-19-7-136,-1-1-1,1-1 1,-1-1-1,1-1 1,-1-1-1,0-1 1,0 0-1,-1-2 0,25-11 1,-22 8-6690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24575,'0'-1'0,"-1"0"0,1 1 0,0-1 0,0 0 0,0 1 0,0-1 0,0 0 0,0 0 0,0 1 0,0-1 0,0 0 0,1 1 0,-1-1 0,0 0 0,0 1 0,1-1 0,-1 0 0,0 1 0,1-1 0,-1 0 0,0 1 0,1-1 0,-1 1 0,1-1 0,-1 1 0,1-1 0,-1 1 0,1-1 0,0 1 0,-1 0 0,1-1 0,1 1 0,-1 0 0,0 1 0,1-1 0,-1 0 0,0 1 0,0-1 0,1 1 0,-1-1 0,0 1 0,0-1 0,0 1 0,0 0 0,0 0 0,0-1 0,1 3 0,5 2 0,-1 1 0,-1 1 0,1-1 0,7 12 0,-7-5 0,1 0 0,-2 0 0,1 1 0,-2-1 0,0 1 0,0 0 0,-2 1 0,0-1 0,1 22 0,-3-48 0,-1 1 0,1 0 0,0 0 0,1 0 0,3-17 0,-1 16-76,1-1 1,1 1-1,0 0 0,1 0 0,0 0 0,1 1 0,1 0 0,-1 0 1,2 1-1,-1 0 0,1 0 0,1 1 0,0 0 0,0 1 1,1 0-1,0 0 0,13-6 0,-7 5-6750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 24575,'-4'-3'0,"4"5"0,10 15 0,16 20 0,-3-8 0,-7-10 0,-1 0 0,-1 1 0,-1 1 0,14 28 0,-25-44 0,0 0 0,0 0 0,0 1 0,-1-1 0,0 0 0,0 1 0,0-1 0,0 0 0,-1 1 0,0-1 0,0 1 0,-1-1 0,1 1 0,-1-1 0,0 0 0,-1 1 0,1-1 0,-1 0 0,0 0 0,-1 0 0,1 0 0,-1 0 0,0-1 0,-6 8 0,9-12 0,0 0 0,0-1 0,0 1 0,0-1 0,0 1 0,0-1 0,0 1 0,0-1 0,0 1 0,0 0 0,0-1 0,-1 1 0,1-1 0,0 1 0,0 0 0,0-1 0,-1 1 0,1 0 0,0-1 0,0 1 0,-1 0 0,1-1 0,0 1 0,-1 0 0,1-1 0,-1 1 0,1 0 0,0 0 0,-1 0 0,1-1 0,-1 1 0,1 0 0,0 0 0,-1 0 0,1 0 0,-1 0 0,1 0 0,-1 0 0,1 0 0,-1 0 0,1 0 0,0 0 0,-1 0 0,1 0 0,-1 0 0,1 0 0,-1 0 0,1 0 0,0 1 0,-1-1 0,1 0 0,-1 0 0,1 1 0,0-1 0,-1 0 0,1 0 0,0 1 0,-1-1 0,1 0 0,0 1 0,0-1 0,-1 1 0,1-1 0,0 0 0,0 1 0,0-1 0,-1 1 0,2-37 0,3 20 0,1 0 0,0 0 0,2 0 0,0 1 0,0-1 0,2 2 0,0-1 0,0 1 0,14-15 0,1 1 0,1 2 0,1 0 0,37-27 0,-53 45-170,0 1-1,1 0 0,-1 1 1,1 0-1,0 0 0,1 1 1,14-5-1,-4 6-6655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0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27 24575,'-317'31'0,"152"-10"0,101-11 0,123-36 0,-15 12 0,0 1 0,1 2 0,1 2 0,-1 2 0,58-1 0,-225 36 0,77-20 23,33-7-300,-1 1-1,1 0 0,-1 1 1,-11 5-1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0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19 24575,'-45'3'0,"1"2"0,-1 2 0,-73 21 0,-8 1 0,108-28 0,34-11 0,33-8 0,137-24 0,-90 23 0,-85 16 0,-31 7 0,-56 8 0,-83 15 0,158-27 0,-3 0-51,10-4 179,11-4-1570,-1 3-5384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1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2832 1938 24575,'3'-1'0,"1"0"0,0-1 0,-1 1 0,1-1 0,-1 0 0,0 0 0,1 0 0,-1-1 0,0 1 0,-1-1 0,5-4 0,9-7 0,9-3 0,-1-1 0,-1-2 0,0 0 0,23-28 0,-35 34 0,0-1 0,0 0 0,-2-1 0,0 0 0,-1-1 0,0 0 0,-1 0 0,5-21 0,8-37 0,18-140 0,-35 182 0,-2-1 0,-1 1 0,-2-1 0,-1 1 0,-1 0 0,-16-59 0,4 44 0,-2 1 0,-2 1 0,-2 0 0,-39-60 0,18 42 0,-4 1 0,-63-65 0,66 85 0,-1 1 0,-3 3 0,0 2 0,-3 3 0,-1 1 0,-1 3 0,-2 2 0,-1 2 0,-1 3 0,-80-21 0,20 14 0,-2 6 0,-1 5 0,0 5 0,-155 2 0,-748 63 0,669-8 0,351-42-151,-1-1-1,0 0 0,1 1 0,-1-1 1,0-1-1,1 1 0,-1-1 1,-7-1-1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1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2265 2461 24575,'0'1'0,"1"-1"0,-1 1 0,1 0 0,0 0 0,-1-1 0,1 1 0,0-1 0,-1 1 0,1 0 0,0-1 0,0 1 0,-1-1 0,1 1 0,0-1 0,0 0 0,0 1 0,0-1 0,0 0 0,-1 0 0,1 1 0,0-1 0,0 0 0,0 0 0,0 0 0,0 0 0,0 0 0,0 0 0,0-1 0,0 1 0,0 0 0,1-1 0,39-5 0,-35 5 0,30-7 0,-1-1 0,0-2 0,-1-2 0,-1-1 0,44-24 0,149-107 0,-206 129 0,0-1 0,-1-1 0,-1-1 0,-1 0 0,-1-2 0,0 0 0,-2 0 0,0-1 0,-2-1 0,15-37 0,-7 9 0,-3-1 0,-2-1 0,16-106 0,-7-16 0,-23 157 0,-1 1 0,0-1 0,-2 0 0,0 0 0,-6-23 0,-1-5 0,-2-7 0,-2 1 0,-3 0 0,-2 1 0,-2 0 0,-53-92 0,-89-125 0,145 241 0,-2 1 0,-1 1 0,-1 1 0,-1 0 0,-1 2 0,-1 1 0,-1 0 0,0 2 0,-46-25 0,-23-1 0,-2 5 0,-1 3 0,-178-40 0,101 38 0,-297-26 0,87 45 0,263 14 0,-196 17 0,316-11 0,-60 6 0,-1-2 0,0-2 0,0-4 0,-91-13 0,148 14-91,0 0 0,0 0 0,0 0 0,0-1 0,0 0 0,0 0 0,1 0 0,-1 0 0,1-1 0,0 0 0,-1 0 0,1 0 0,1-1 0,-7-5 0,0-8-6735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1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9092 0 24575,'-1'3'0,"1"0"0,-1-1 0,0 1 0,0 0 0,0-1 0,0 1 0,-1-1 0,1 1 0,0-1 0,-1 0 0,0 0 0,1 0 0,-1 0 0,0 0 0,0 0 0,0 0 0,-5 2 0,2 0 0,-1 0 0,0 0 0,1-1 0,-2 0 0,1 0 0,-7 2 0,-9-1 0,0 0 0,0-2 0,-44-1 0,-33 4 0,-263 18 0,151-16 0,-269 32 0,-201 9 0,-1110 76 0,891 30 0,675-108 0,-50 6 0,-163 35 0,-1120 288-1998,410-47 1938,775-219 49,305-89 127,8-1 398,-1-3 0,-79 11 1,129-28-1536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7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488 25 24575,'0'-1'0,"0"0"0,-1 0 0,1-1 0,-1 1 0,0 0 0,1 0 0,-1 0 0,0 1 0,1-1 0,-1 0 0,0 0 0,0 0 0,0 0 0,0 1 0,0-1 0,0 0 0,0 1 0,0-1 0,0 1 0,0-1 0,0 1 0,0 0 0,-1-1 0,1 1 0,0 0 0,0 0 0,-2 0 0,-38-5 0,36 5 0,-33-1 0,1 3 0,-57 9 0,-36 1 0,121-11 0,-68-1 0,50-1 0,24-1 0,8 0 0,15-4-1365,1 1-5461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1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7593 57 24575,'-1'-2'0,"0"1"0,1-1 0,-1 1 0,0-1 0,0 1 0,0-1 0,0 1 0,0-1 0,-1 1 0,1 0 0,0 0 0,-1 0 0,1 0 0,-1 0 0,1 0 0,-1 0 0,-2-1 0,-29-14 0,7 11 0,-1 0 0,1 2 0,-1 0 0,0 2 0,0 1 0,-37 5 0,35-3 0,-154 15 0,-335 75 0,33 33 0,-219 46 0,-221-2 0,365-69 0,250-46 0,-156 29 0,412-72 0,-1014 217 0,860-180 0,-339 90 0,425-102 0,-230 74 0,-142 53 0,231-70 0,249-90-1365,5-2-5461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13 24575,'2'-12'0,"-4"11"0,-10 5 0,-121 21 0,42-9 0,2 4 0,-136 48 0,194-56 0,9-4 0,0 1 0,1 1 0,1 0 0,-29 20 0,43-26 0,1 1 0,0-1 0,0 1 0,0 1 0,0-1 0,1 1 0,0-1 0,0 1 0,1 0 0,0 1 0,0-1 0,0 1 0,1-1 0,-1 1 0,2 0 0,-1 0 0,1-1 0,0 1 0,0 9 0,1-7 0,1 1 0,0 0 0,1 0 0,0-1 0,0 1 0,1-1 0,0 0 0,1 0 0,0 0 0,0 0 0,8 12 0,10 11 0,41 47 0,-32-43 0,247 325 0,-278-361 0,22 25 120,-21-25-149,-1 1 0,1-1 0,-1 1 0,0-1-1,1 0 1,-1 1 0,1-1 0,-1 0 0,1 1 0,-1-1 0,1 0 0,-1 0-1,1 0 1,-1 1 0,1-1 0,-1 0 0,1 0 0,0 0 0,-1 0 0,1 0 0,-1 0-1,1 0 1,-1 0 0,1 0 0,0 0 0,-1 0 0,1-1 0,-1 1 0,1 0-1,-1 0 1,1 0 0,-1-1 0,1 1 0,-1 0 0,1-1 0,-1 1 0,1 0 0,-1-1-1,0 1 1,1-1 0,-1 1 0,0 0 0,1-1 0,-1 1 0,0-1 0,1 1-1,-1-1 1,0 1 0,0-1 0,1 0 0,3-12-6797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64 252 24575,'-1'0'0,"1"0"0,-1 0 0,0 1 0,0-1 0,0 0 0,0 1 0,0-1 0,1 0 0,-1 1 0,0 0 0,0-1 0,1 1 0,-1-1 0,0 1 0,1 0 0,-1-1 0,0 1 0,1 0 0,-1 0 0,1-1 0,-1 1 0,1 0 0,0 0 0,-1 0 0,1 0 0,0 0 0,0-1 0,-1 1 0,1 0 0,0 0 0,0 0 0,0 0 0,0 0 0,0 1 0,0 0 0,0 0 0,0 0 0,0 0 0,0 0 0,1 0 0,-1 1 0,1-1 0,-1 0 0,1 0 0,0 0 0,-1 0 0,1-1 0,0 1 0,2 3 0,1-2 0,0 0 0,1-1 0,-1 1 0,1-1 0,-1 0 0,1 0 0,0-1 0,0 1 0,0-1 0,0 0 0,0-1 0,0 1 0,0-1 0,7 0 0,73-7 0,-57 2 0,1-1 0,-1-1 0,45-18 0,-65 23 0,-1-1 0,1-1 0,-1 1 0,0-1 0,0 0 0,-1-1 0,1 0 0,-1 0 0,0 0 0,0-1 0,0 0 0,-1 0 0,0 0 0,0-1 0,-1 0 0,0 0 0,6-13 0,-9 15 0,0 1 0,0 0 0,0-1 0,-1 1 0,1-1 0,-1 1 0,0-1 0,-1 1 0,1-1 0,-1 1 0,0-1 0,0 1 0,0 0 0,0 0 0,-1-1 0,0 1 0,-3-5 0,1 2 0,-1 1 0,1 1 0,-1-1 0,0 1 0,-1-1 0,1 2 0,-1-1 0,0 1 0,0-1 0,-8-2 0,5 2 0,0 0 0,-1 1 0,0 0 0,0 1 0,0 0 0,0 0 0,0 1 0,-1 1 0,1 0 0,-1 0 0,1 1 0,0 0 0,-1 1 0,1 0 0,-14 3 0,10 2 0,-1 0 0,1 0 0,0 2 0,1 0 0,0 0 0,0 1 0,1 1 0,0 0 0,1 0 0,0 2 0,1-1 0,0 1 0,1 0 0,0 1 0,1 0 0,0 1 0,1 0 0,0 0 0,2 0 0,-1 1 0,2 0 0,0 0 0,1 0 0,0 0 0,1 1 0,1-1 0,1 1 0,0-1 0,1 1 0,0-1 0,1 1 0,9 28 0,-9-35 0,1-1 0,0 1 0,1-1 0,0 0 0,1 0 0,-1 0 0,1 0 0,1-1 0,0 0 0,0 0 0,0-1 0,0 1 0,1-1 0,0-1 0,1 1 0,-1-1 0,1-1 0,13 7 0,-9-6 0,0-1 0,1-1 0,-1 0 0,1 0 0,0-1 0,-1-1 0,1 0 0,0 0 0,0-2 0,0 1 0,-1-2 0,21-4 0,11-6-682,59-24-1,-79 27-6143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22 151 24575,'-15'-13'0,"9"7"0,8 13 0,50 83 0,-36-64 0,0 1 0,-2 0 0,-1 1 0,12 36 0,-20-45 0,-4-12 0,1-1 0,0 1 0,0 0 0,0-1 0,1 1 0,0-1 0,4 7 0,-5-17 0,-1 0 0,1-1 0,-1 1 0,0-1 0,0 1 0,-1-1 0,0 1 0,0-6 0,0-46 0,-1 20 0,1 0 0,2-1 0,9-54 0,-9 82 0,0 1 0,0 0 0,1 0 0,0 0 0,0 0 0,1 0 0,0 0 0,0 1 0,1 0 0,0 0 0,0 0 0,1 0 0,0 1 0,0 0 0,0 0 0,1 1 0,0 0 0,0 0 0,0 0 0,10-4 0,-1 3-341,-1 0 0,1 1-1,17-4 1,-5 5-6485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27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41 24575,'-9'-3'0,"-13"-4"0,18 10 0,11 9 0,139 164 0,-121-142 0,-2 1 0,-2 0 0,27 60 0,-45-87 0,1 0 0,-2 0 0,1 1 0,-1-1 0,0 1 0,-1-1 0,0 1 0,-1 14 0,1-23 0,-1 0 0,0 0 0,0 1 0,0-1 0,0 0 0,0 0 0,0 1 0,0-1 0,0 0 0,0 0 0,0 1 0,0-1 0,0 0 0,0 0 0,0 1 0,0-1 0,0 0 0,0 0 0,0 1 0,0-1 0,0 0 0,-1 0 0,1 0 0,0 1 0,0-1 0,0 0 0,0 0 0,-1 1 0,1-1 0,0 0 0,0 0 0,0 0 0,-1 0 0,1 0 0,0 1 0,0-1 0,0 0 0,-1 0 0,1 0 0,0 0 0,0 0 0,-1 0 0,1 0 0,0 0 0,-1 0 0,-6-12 0,-4-21 0,9 17 7,1 0-1,1 1 0,1-1 0,0 0 1,1 1-1,0-1 0,1 1 1,1 0-1,1 0 0,0 0 1,1 0-1,0 1 0,1 0 0,1 1 1,0-1-1,1 1 0,0 1 1,12-12-1,-3 4-155,2 2 1,0 0-1,1 1 1,1 1-1,0 2 1,1 0-1,1 1 1,0 1-1,43-14 1,-17 10-6678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88 24575,'0'-3'0,"1"1"0,-1-1 0,0 1 0,-1-1 0,1 1 0,0-1 0,-1 1 0,1-1 0,-1 1 0,0 0 0,0-1 0,0 1 0,0 0 0,0 0 0,0-1 0,-1 1 0,1 0 0,-1 0 0,1 0 0,-1 1 0,0-1 0,0 0 0,-3-2 0,2 3 0,-1 0 0,1-1 0,-1 2 0,0-1 0,1 0 0,-1 1 0,0-1 0,1 1 0,-1 0 0,0 0 0,1 1 0,-1-1 0,0 1 0,-4 1 0,-5 2 0,0 0 0,1 1 0,0 1 0,-1 0 0,2 0 0,-1 1 0,-19 15 0,22-12 0,0 0 0,0 0 0,1 1 0,0 0 0,1 0 0,0 1 0,1 0 0,0 0 0,1 0 0,0 1 0,1 0 0,-4 19 0,7-23 0,-1-1 0,1 0 0,0 1 0,1-1 0,0 1 0,0-1 0,1 1 0,0-1 0,1 1 0,0-1 0,0 0 0,0 0 0,1 0 0,1 0 0,-1 0 0,1-1 0,1 0 0,-1 1 0,1-1 0,10 11 0,-11-14 0,1-1 0,-1 1 0,1-1 0,0 0 0,0 0 0,0 0 0,0-1 0,0 0 0,1 0 0,-1 0 0,1 0 0,-1-1 0,1 0 0,0 0 0,-1-1 0,1 1 0,0-1 0,0-1 0,-1 1 0,1-1 0,0 0 0,-1 0 0,1 0 0,-1-1 0,8-3 0,-1 0 0,-1 0 0,-1-1 0,1 0 0,-1-1 0,0 0 0,0-1 0,-1 0 0,0 0 0,0-1 0,13-18 0,-15 16 0,1-1 0,-2 0 0,0 0 0,0-1 0,-1 0 0,-1 0 0,6-26 0,-8 32 0,-1 0 0,0-1 0,-1 1 0,0 0 0,0 0 0,0 0 0,-1 0 0,0 0 0,0 0 0,-1 0 0,0 0 0,0 0 0,-1 0 0,0 1 0,0-1 0,-8-11 0,6 7 0,14 13 0,9 2 0,-5-3 12,0 0 0,-1-1 0,1 0 0,0-1 0,-1-1 0,1 0 0,-1-1 0,1 0 0,22-9 0,-4-3-507,0-1 0,40-26 0,-52 30-6331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99 24575,'-19'-5'0,"-5"0"0,23 6 0,0-1 0,1 0 0,-1 0 0,0 1 0,0-1 0,0 1 0,1-1 0,-1 1 0,0-1 0,0 1 0,1-1 0,-1 1 0,0 0 0,1-1 0,-1 1 0,1 0 0,-1-1 0,1 1 0,-1 0 0,1 0 0,0 0 0,-1-1 0,1 1 0,0 0 0,0 0 0,0 0 0,-1 0 0,1 1 0,0 7 0,0 1 0,1-1 0,0 0 0,0 1 0,1-1 0,0 0 0,1 0 0,0 0 0,0-1 0,1 1 0,0-1 0,10 14 0,15 45 0,-19-34 0,8 57 0,-16-81 0,-1 0 0,0 0 0,-1 1 0,0-1 0,0 0 0,-1 0 0,0 0 0,-1 0 0,0 0 0,0 0 0,-6 13 0,8-22 0,0 0 0,0 1 0,0-1 0,0 0 0,0 1 0,0-1 0,0 0 0,-1 1 0,1-1 0,0 0 0,0 1 0,0-1 0,0 0 0,-1 1 0,1-1 0,0 0 0,0 0 0,-1 1 0,1-1 0,0 0 0,-1 0 0,1 1 0,0-1 0,-1 0 0,1 0 0,0 0 0,-1 0 0,1 0 0,0 1 0,-1-1 0,1 0 0,0 0 0,-1 0 0,1 0 0,0 0 0,-1 0 0,1 0 0,-1 0 0,1 0 0,0-1 0,-1 1 0,-7-17 0,3-26 0,4 17 0,1-1 0,2 1 0,0-1 0,2 1 0,1 0 0,1 0 0,1 0 0,1 1 0,2 0 0,0 0 0,2 1 0,18-29 0,-19 42-28,0 0-1,0 0 1,1 1 0,0 1-1,1 0 1,0 1-1,1 0 1,-1 1-1,29-10 1,-5 0-1053,0 0-5745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9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67 560 24575,'-19'-53'0,"13"9"0,3 1 0,2-1 0,4-52 0,0 39 0,-6-61 0,-5 61 0,7 54 0,1-1 0,-1 1 0,0-1 0,0 1 0,-1-1 0,1 1 0,-1 0 0,1 0 0,-1 0 0,0 0 0,0 0 0,-1 0 0,-2-3 0,5 6 0,0 0 0,-1 0 0,1 0 0,0 0 0,-1 0 0,1 0 0,0 0 0,-1 0 0,1 0 0,0 0 0,-1 1 0,1-1 0,0 0 0,-1 0 0,1 0 0,0 0 0,0 0 0,-1 1 0,1-1 0,0 0 0,0 0 0,-1 0 0,1 1 0,0-1 0,0 0 0,-1 0 0,1 1 0,0-1 0,0 0 0,0 1 0,0-1 0,0 0 0,-1 0 0,1 1 0,0-1 0,0 0 0,0 1 0,0-1 0,0 0 0,0 1 0,0-1 0,0 0 0,0 1 0,0-1 0,0 0 0,0 1 0,0-1 0,1 0 0,-1 1 0,0-1 0,0 0 0,0 1 0,2 23 0,-2-22 0,29 177 0,-3-28 0,-15-64 0,-3 0 0,-5 0 0,-13 163 0,-54 191 0,63-438 0,1 0 0,-1 1 0,1-1 0,0 0 0,0 0 0,0 0 0,1 0 0,-1 0 0,2 4 0,-2-6 0,1 0 0,-1 0 0,0 0 0,1-1 0,-1 1 0,1 0 0,-1 0 0,1-1 0,-1 1 0,1 0 0,0-1 0,-1 1 0,1-1 0,0 1 0,-1 0 0,1-1 0,0 0 0,0 1 0,0-1 0,-1 1 0,3-1 0,-1 0 0,1 0 0,-1 0 0,0-1 0,1 1 0,-1-1 0,0 1 0,0-1 0,1 0 0,-1 0 0,0 0 0,0 0 0,0 0 0,0-1 0,0 1 0,0-1 0,-1 1 0,1-1 0,0 0 0,-1 0 0,1 1 0,-1-1 0,2-3 0,17-27 0,-1-1 0,-2 0 0,-1-1 0,18-57 0,-8 20 0,33-92 0,30-71 0,-74 199 0,3 1 0,0 1 0,2 0 0,36-42 0,-38 59 0,-6 18 0,-12-1 0,1 1 0,-1-1 0,1 1 0,-1 0 0,0-1 0,0 1 0,1 0 0,-1-1 0,0 1 0,0 0 0,-1 0 0,1-1 0,0 1 0,0-1 0,-1 1 0,1 0 0,-1-1 0,0 1 0,1-1 0,-1 1 0,-1 1 0,-10 18 0,-1-1 0,0 0 0,-2-1 0,-30 32 0,22-26 0,-29 42 0,37-45 0,4-7 0,0 1 0,1 1 0,1 0 0,-13 34 0,20-46 0,1 0 0,0-1 0,0 1 0,0 0 0,1-1 0,0 1 0,0 0 0,0 0 0,0 0 0,1-1 0,-1 1 0,1 0 0,1-1 0,-1 1 0,1-1 0,-1 1 0,1-1 0,1 0 0,-1 1 0,0-1 0,1 0 0,0-1 0,0 1 0,0 0 0,4 3 0,14 10 0,0-1 0,0-1 0,2-1 0,26 13 0,-31-18 0,0 0 0,-1 1 0,0 1 0,-1 1 0,-1 0 0,1 1 0,-2 0 0,24 29 0,-31-31-109,14 21 344,-20-31-297,-1 0 0,1 0 0,0 0 0,0 0-1,-1-1 1,1 1 0,0 0 0,0 0 0,0-1 0,0 1 0,0 0 0,0-1-1,0 1 1,0-1 0,0 1 0,0-1 0,0 0 0,0 1 0,0-1-1,0 0 1,0 0 0,0 0 0,2 0 0,4-4-6764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50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472 89 24575,'2'-1'0,"-1"-1"0,1 1 0,-1 0 0,0-1 0,0 1 0,0-1 0,0 0 0,0 1 0,0-1 0,0 0 0,-1 1 0,1-1 0,0 0 0,-1 0 0,0 1 0,1-1 0,-1 0 0,0 0 0,0 0 0,0 0 0,0 0 0,0 1 0,0-1 0,-1 0 0,1 0 0,-1 0 0,1 0 0,-1 1 0,0-1 0,1 0 0,-1 1 0,0-1 0,0 0 0,-2-2 0,0 2 0,1-1 0,-1 1 0,1 0 0,-1 0 0,0 0 0,0 0 0,0 0 0,0 1 0,0-1 0,0 1 0,-1 0 0,1 0 0,0 0 0,-1 0 0,1 0 0,-1 1 0,-6 0 0,-20 4 0,1 1 0,0 1 0,0 2 0,0 1 0,1 2 0,0 0 0,1 2 0,-37 23 0,54-30 0,0 0 0,1 0 0,0 1 0,1 1 0,-1-1 0,1 1 0,-13 18 0,20-25 0,-1 1 0,1 0 0,0 1 0,0-1 0,0 0 0,0 0 0,0 0 0,0 1 0,1-1 0,-1 0 0,1 1 0,0-1 0,-1 0 0,1 1 0,0-1 0,0 1 0,1-1 0,-1 0 0,0 1 0,1-1 0,0 0 0,-1 1 0,1-1 0,0 0 0,0 0 0,0 0 0,0 0 0,1 1 0,-1-2 0,1 1 0,-1 0 0,1 0 0,0 0 0,-1-1 0,1 1 0,0-1 0,0 1 0,0-1 0,0 0 0,0 0 0,0 0 0,3 1 0,10 5 0,0-1 0,0-1 0,0 0 0,1-1 0,21 4 0,-20-5 0,1 0 0,-1 2 0,23 9 0,-34-11 0,0 0 0,0 1 0,0-1 0,0 1 0,0 1 0,-1-1 0,0 1 0,0 0 0,0 0 0,-1 0 0,0 1 0,6 8 0,-5-4 0,0 0 0,-1 1 0,-1-1 0,1 1 0,-2 0 0,1-1 0,-2 1 0,1 0 0,-1 0 0,-1 0 0,0 1 0,-1-1 0,0 0 0,0 0 0,-1 0 0,-1-1 0,0 1 0,0 0 0,-1-1 0,-1 0 0,1 0 0,-2 0 0,-11 16 0,12-18 0,0 0 0,-1 0 0,0-1 0,-1 0 0,0 0 0,0 0 0,0-1 0,-1 0 0,0-1 0,0 1 0,0-2 0,-1 1 0,0-1 0,0 0 0,0-1 0,0 0 0,0-1 0,-1 0 0,1 0 0,-1-1 0,0 0 0,1 0 0,-1-1 0,0-1 0,1 0 0,-1 0 0,-12-4 0,17 4-85,1-1 0,-1 0-1,1 0 1,0 0 0,-1-1-1,1 0 1,0 0 0,0 0-1,1 0 1,-1 0 0,1-1-1,0 0 1,0 1 0,0-1-1,-4-7 1,-6-13-6741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37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2768 198 24575,'35'2'0,"-22"3"0,-13-5 0,0 0 0,0 1 0,0-1 0,0 0 0,0 1 0,-1-1 0,1 0 0,0 1 0,0-1 0,0 0 0,0 1 0,0-1 0,-1 0 0,1 0 0,0 1 0,0-1 0,-1 0 0,1 0 0,0 1 0,0-1 0,-1 0 0,1 0 0,0 1 0,-1-1 0,1 0 0,0 0 0,-1 0 0,1 0 0,0 0 0,-1 0 0,1 0 0,0 0 0,-1 1 0,1-1 0,-1 0 0,-10 3 0,0 0 0,0 0 0,-1-1 0,1-1 0,0 0 0,-21 0 0,-70-9 0,-202-19 0,-10-2 0,153 9 0,-124-17 0,-301 1 0,-93 37 0,675-1 0,-1 0 0,0 0 0,0 0 0,0 1 0,1 0 0,-1 0 0,0 0 0,0 1 0,1-1 0,-1 1 0,1 0 0,0 0 0,-1 1 0,1-1 0,0 1 0,1 0 0,-1 0 0,0 0 0,1 1 0,-6 6 0,5-3 0,0 1 0,0-1 0,1 1 0,0-1 0,0 1 0,1 0 0,0 0 0,0 0 0,1 1 0,0-1 0,1 13 0,-1 22 0,-12 191 0,-23 302 0,35-517 0,-35 384 0,-3 96 0,39-479 0,-14 543 0,2 172 0,15-464 0,9 31 0,1-9 0,-15-109 0,4 153 0,-2-327 0,1-1 0,1 1 0,-1 0 0,1-1 0,1 1 0,0-1 0,8 16 0,-10-22 0,1 0 0,-1-1 0,1 1 0,0-1 0,0 1 0,0-1 0,1 0 0,-1 0 0,0 0 0,1 0 0,0 0 0,-1 0 0,1-1 0,0 0 0,0 1 0,0-1 0,0 0 0,0 0 0,0 0 0,0-1 0,0 1 0,0-1 0,0 0 0,0 1 0,0-2 0,6 1 0,17-5 0,-1 0 0,43-15 0,28-6 0,88-2 0,249-7 0,191 32 0,-365 5 0,943 48-440,-3 55-643,-282-22 1144,-314-44 1401,-555-37-1462,98 1 0,-130-3 0,0-2 0,0 0 0,0-1 0,0 0 0,0-1 0,24-10 0,-37 12 0,0 1 0,-1 0 0,1-1 0,0 0 0,-1 0 0,1 0 0,-1 0 0,1 0 0,-1 0 0,0 0 0,0-1 0,0 1 0,0-1 0,-1 0 0,1 1 0,-1-1 0,1 0 0,-1 0 0,0 0 0,0 0 0,0 0 0,-1 0 0,1 0 0,-1 0 0,1-1 0,-1 1 0,0-4 0,-2-8 0,-1 1 0,1 0 0,-2 0 0,-10-27 0,-4-20 0,11 14 0,3 0 0,2-1 0,7-88 0,40-140 0,91-178 0,-3 16 0,-111 333 0,-5 0 0,-5-1 0,-4 0 0,-5-1 0,-5 1 0,-4-1 0,-25-132 0,-149-521 0,41 210 0,65 159 0,14 68 0,57 302 0,3 17 0,0 0 0,0 0 0,0-1 0,-1 1 0,0 0 0,0 0 0,0 0 0,0 0 0,-1 0 0,-3-6 0,3 10 0,-1 1 0,0-1 0,0 1 0,1 0 0,-1 0 0,1 0 0,-1 1 0,1-1 0,-1 1 0,1-1 0,0 1 0,0 0 0,-3 2 0,-5 3 0,-15 4 0,0-2 0,0 0 0,-1-2 0,0-1 0,-1-1 0,-33 2 0,1 1 0,-38 8 0,-1-4 0,-1-5 0,1-4 0,-101-10 0,-393-57 0,-955-82 0,394 72 0,1031 69 0,-199 19 0,280-10-1365,9-2-5461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38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1341 133 24575,'3'0'0,"-1"1"0,0-1 0,0 0 0,1 0 0,-1-1 0,0 1 0,0 0 0,1-1 0,-1 1 0,0-1 0,0 0 0,0 0 0,0 0 0,0 0 0,0 0 0,0 0 0,0 0 0,0-1 0,-1 1 0,1-1 0,0 1 0,-1-1 0,1 0 0,-1 1 0,0-1 0,1 0 0,-1 0 0,0 0 0,0 0 0,0 0 0,-1 0 0,1-1 0,0 1 0,-1 0 0,1 0 0,-1 0 0,0-1 0,0 1 0,0 0 0,0 0 0,0-1 0,0 1 0,-1 0 0,1 0 0,-1-1 0,1 1 0,-1 0 0,0 0 0,0 0 0,0 0 0,0 0 0,0 0 0,-1 0 0,1 0 0,0 1 0,-1-1 0,0 0 0,1 1 0,-1-1 0,0 1 0,0 0 0,1 0 0,-1-1 0,0 1 0,0 0 0,-3-1 0,-11-4 0,1 1 0,-1 0 0,0 0 0,0 2 0,0 0 0,0 1 0,0 1 0,-21 0 0,-137 14 0,151-10 0,-74 7 0,0 4 0,2 4 0,-117 39 0,181-46 0,0 1 0,2 1 0,-1 1 0,2 2 0,0 1 0,1 1 0,1 2 0,0 0 0,2 2 0,0 1 0,2 0 0,0 2 0,-29 44 0,36-44 0,0 1 0,2 1 0,1 0 0,1 1 0,2 0 0,0 0 0,-4 32 0,10-43 0,1 1 0,0 0 0,2 0 0,0 0 0,1 1 0,1-2 0,1 1 0,0 0 0,1 0 0,1-1 0,1 0 0,14 31 0,-10-32 0,0-1 0,1 0 0,0-1 0,2 0 0,-1-1 0,2-1 0,-1 0 0,2 0 0,-1-2 0,2 0 0,19 10 0,7 1 0,1-1 0,1-3 0,54 15 0,-45-20 0,1-1 0,0-3 0,1-2 0,0-3 0,-1-2 0,108-12 0,-133 4-151,0 0-1,0-2 0,0-1 0,-1-2 1,-1 0-1,0-2 0,-1-1 1,27-20-1,-20 14-6674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0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1042 24575,'-6'10'0,"6"-10"0,0 0 0,0 0 0,-1 0 0,1 0 0,0 0 0,0 0 0,0 0 0,-1 0 0,1 0 0,0 0 0,0 0 0,0 0 0,0 0 0,-1 0 0,1-1 0,0 1 0,0 0 0,0 0 0,0 0 0,-1 0 0,1 0 0,0 0 0,0 0 0,0-1 0,0 1 0,0 0 0,-1 0 0,1 0 0,0 0 0,0-1 0,0 1 0,0 0 0,0 0 0,0 0 0,0-1 0,0 1 0,0 0 0,0 0 0,0 0 0,0 0 0,0-1 0,0 1 0,0 0 0,0 0 0,0 0 0,0-1 0,0 1 0,0 0 0,0 0 0,0 0 0,0 0 0,0-1 0,0 1 0,1 0 0,-1 0 0,0 0 0,0 0 0,0-1 0,9-34 0,2 0 0,20-46 0,9-28 0,147-489 0,-172 542 0,-12 40 0,1-1 0,1 0 0,1 1 0,0 0 0,10-18 0,-15 33 0,-1 0 0,1 1 0,-1-1 0,1 0 0,-1 0 0,1 0 0,-1 1 0,1-1 0,0 0 0,0 1 0,-1-1 0,1 1 0,0-1 0,0 0 0,0 1 0,0 0 0,-1-1 0,1 1 0,0 0 0,0-1 0,0 1 0,0 0 0,0 0 0,0 0 0,0 0 0,0-1 0,0 2 0,0-1 0,2 0 0,-1 1 0,0 0 0,0 0 0,0 1 0,0-1 0,0 0 0,0 1 0,0 0 0,-1-1 0,1 1 0,0 0 0,2 4 0,4 7 0,0 0 0,11 27 0,-18-37 0,34 94 0,-4 1 0,21 114 0,24 82 0,-70-276 0,1-1 0,0 1 0,12 19 0,-18-34 0,0 0 0,1 0 0,0 0 0,0 0 0,0-1 0,0 1 0,0-1 0,0 1 0,1-1 0,-1 0 0,1 0 0,0 0 0,-1 0 0,1 0 0,0-1 0,0 1 0,0-1 0,0 0 0,1 0 0,-1 0 0,0 0 0,0-1 0,1 1 0,-1-1 0,0 0 0,5 0 0,-6 0 0,0-1 0,0 0 0,0 0 0,1 0 0,-1-1 0,0 1 0,-1 0 0,1-1 0,0 1 0,0-1 0,-1 0 0,1 0 0,0 1 0,-1-1 0,0 0 0,0 0 0,2-4 0,20-47 0,-10 20 0,110-245 0,-2 6 0,-94 226-682,47-60-1,-65 94-6143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41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1119 126 24575,'0'-4'0,"0"1"0,-1-1 0,1 0 0,-1 1 0,0-1 0,-1 1 0,1-1 0,0 1 0,-1-1 0,0 1 0,0 0 0,0 0 0,0 0 0,0 0 0,-1 0 0,0 0 0,1 1 0,-1-1 0,0 1 0,0 0 0,0-1 0,0 1 0,-1 1 0,1-1 0,0 1 0,-8-3 0,-10-3 0,0 1 0,-1 1 0,-34-4 0,13 3 0,13 0 0,-1 2 0,0 2 0,0 1 0,0 1 0,-49 6 0,23 3 0,0 3 0,-57 20 0,79-19 0,1 1 0,1 1 0,1 2 0,0 2 0,1 0 0,-40 35 0,56-41 0,1 0 0,1 2 0,0-1 0,0 2 0,2 0 0,0 0 0,1 1 0,0 0 0,2 1 0,0 0 0,1 0 0,1 1 0,-6 24 0,8-19 0,1 0 0,0 0 0,2 0 0,1 0 0,1 0 0,1 1 0,0-1 0,2 0 0,2-1 0,9 30 0,-8-32 0,1-1 0,1 0 0,1 0 0,0-1 0,27 36 0,-28-44 0,1 0 0,0 0 0,1-1 0,0-1 0,1 0 0,0 0 0,0-1 0,1 0 0,24 10 0,-10-8 0,0-2 0,1 0 0,0-2 0,0-1 0,41 2 0,-1-5 0,77-8 0,-95 0 0,1-2 0,-1-2 0,-1-3 0,0-1 0,54-25 0,-97 36-80,-1 0 0,1-1-1,-1 1 1,1-1 0,-1 0-1,0-1 1,-1 1 0,1-1-1,-1 0 1,0 0 0,0-1 0,-1 1-1,1-1 1,-1 0 0,0 0-1,2-9 1,4-3-6746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10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0 252 24575,'2'-7'0,"0"0"0,0 0 0,1 1 0,0-1 0,0 0 0,1 1 0,0 0 0,0 0 0,5-6 0,8-14 0,-10 15 0,-1 0 0,0 0 0,-1 0 0,0-1 0,0 0 0,-1 0 0,-1 0 0,0 0 0,-1-1 0,1-16 0,-3 29 0,0 0 0,1-1 0,-1 1 0,0 0 0,0 0 0,0-1 0,0 1 0,0 0 0,0 0 0,0-1 0,0 1 0,0 0 0,0 0 0,0-1 0,0 1 0,0 0 0,0 0 0,0-1 0,-1 1 0,1 0 0,0 0 0,0-1 0,0 1 0,0 0 0,0 0 0,0-1 0,-1 1 0,1 0 0,0 0 0,0 0 0,0-1 0,-1 1 0,1 0 0,0 0 0,0 0 0,-1 0 0,1 0 0,0 0 0,0-1 0,-1 1 0,1 0 0,0 0 0,0 0 0,-1 0 0,1 0 0,-1 0 0,-9 12 0,-7 21 0,-2 15 0,6-16 0,2-1 0,-11 47 0,21-75 4,0-1-1,1 1 1,-1 0-1,1-1 0,0 1 1,0 0-1,0-1 1,0 1-1,0 0 0,1-1 1,-1 1-1,1-1 1,0 1-1,0 0 1,0-1-1,0 1 0,0-1 1,0 0-1,0 1 1,1-1-1,0 0 1,-1 0-1,1 0 0,0 0 1,0 0-1,0 0 1,0-1-1,0 1 0,0-1 1,0 1-1,1-1 1,-1 0-1,1 0 1,2 1-1,0-1-81,-1 0 0,1 0 0,0 0-1,0-1 1,0 0 0,0 0 0,-1 0 0,1-1 0,0 1-1,0-1 1,0 0 0,-1-1 0,1 1 0,-1-1 0,1 0-1,-1 0 1,0 0 0,6-5 0,8-6-6748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56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2944 732 24575,'-5'1'0,"-1"0"0,1 0 0,-1 0 0,0-1 0,1 0 0,-1 0 0,0 0 0,-9-2 0,3 1 0,-54-4 0,0-2 0,-87-22 0,-127-47 0,264 72 0,-112-34 0,-323-88 0,51 23 0,-132-31 0,-90-32 0,471 123 0,145 42-1365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57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3351 0 24575,'4'4'0,"1"-1"0,0 0 0,0 0 0,0 0 0,0 0 0,0-1 0,1 0 0,6 1 0,22 11 0,-34-14 0,0 0 0,0 0 0,1 0 0,-1 0 0,0 0 0,0 0 0,0 0 0,0 0 0,0 0 0,0 0 0,1 0 0,-1 1 0,0-1 0,0 0 0,0 0 0,0 0 0,0 0 0,0 0 0,0 0 0,0 0 0,1 0 0,-1 0 0,0 1 0,0-1 0,0 0 0,0 0 0,0 0 0,0 0 0,0 0 0,0 0 0,0 1 0,0-1 0,0 0 0,0 0 0,0 0 0,0 0 0,0 0 0,0 1 0,0-1 0,0 0 0,0 0 0,0 0 0,0 0 0,0 0 0,0 0 0,0 1 0,0-1 0,0 0 0,0 0 0,0 0 0,0 0 0,-1 0 0,1 0 0,0 0 0,0 1 0,0-1 0,0 0 0,-13 4 0,-23-1 0,29-3 0,-62 6 0,-227 11 0,-915 38 0,514-14 0,-393-12 0,1089-29 0,0 0 0,1 0 0,-1-1 0,0 1 0,0 0 0,0 0 0,0 0 0,1 1 0,-1-1 0,0 0 0,0 0 0,0 0 0,1 1 0,-1-1 0,0 0 0,0 1 0,1-1 0,-1 0 0,0 1 0,0-1 0,1 1 0,-1-1 0,0 2 0,1-2 0,0 1 0,1-1 0,-1 1 0,1-1 0,-1 1 0,1-1 0,0 0 0,-1 1 0,1-1 0,-1 0 0,1 0 0,-1 1 0,1-1 0,0 0 0,-1 0 0,1 0 0,0 0 0,-1 0 0,1 0 0,0 0 0,-1 0 0,1 0 0,-1 0 0,1 0 0,0 0 0,-1-1 0,1 1 0,0 0 0,68-11-1365,-42 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0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5396 509 24575,'6'-27'0,"-3"15"0,-11 28 0,-11 36 0,3 1 0,2 1 0,2 0 0,-5 59 0,-3 14 0,-169 1039 0,182-1113 0,-10 63 0,6 1 0,5 190 0,18-239 0,-7-44 0,-1 0 0,1 27 0,-5-46 0,0 1 0,0 0 0,0 0 0,-1-1 0,0 1 0,0 0 0,-1-1 0,1 1 0,-1-1 0,0 0 0,-1 1 0,1-1 0,-7 9 0,6-11 0,0-1 0,0 1 0,0-1 0,0 0 0,0 0 0,0 0 0,0 0 0,-1 0 0,1-1 0,-1 1 0,1-1 0,-1 0 0,1 0 0,-1-1 0,0 1 0,-3-1 0,-68 0 0,48-2 0,-656 19 0,-157-9 0,481-10 0,127 2 0,-791-15 0,796 2 0,-535-10 0,516 38 0,140-5 0,0-5 0,-112-9 0,214 3 0,0 1 0,0-1 0,0 0 0,0 0 0,0 0 0,0-1 0,0 1 0,1-1 0,-1 0 0,1 0 0,-1 0 0,1 0 0,0-1 0,0 1 0,0-1 0,0 0 0,0 0 0,0 0 0,1 0 0,0-1 0,-1 1 0,1-1 0,0 1 0,1-1 0,-1 0 0,1 0 0,0 1 0,-1-6 0,-2-12 0,0-1 0,2 1 0,1-1 0,1-29 0,-1-25 0,-6-6 0,5 1 0,9-109 0,0-1 0,-7 103 0,7-185 0,-3 231 0,2 0 0,1 1 0,3 0 0,21-59 0,-19 68 0,93-267 0,-92 252 0,-2-1 0,-3-1 0,-1 1 0,0-74 0,-8 91 0,2 0 0,1 0 0,2 0 0,1 0 0,1 1 0,2 0 0,1 0 0,1 1 0,1 0 0,2 1 0,1 0 0,1 1 0,22-30 0,-32 50 0,10-13 0,0-1 0,-2 0 0,11-23 0,-20 37 0,-2 0 0,1 0 0,-1 0 0,0 0 0,-1 0 0,1 0 0,-1 0 0,-1 0 0,0-1 0,0 1 0,0 0 0,-1-1 0,0 1 0,0 0 0,-2-7 0,-8-22 0,7 19 0,-1 0 0,-1 0 0,-1 1 0,0 0 0,-15-24 0,12 18 0,10 22 0,0-1 0,0 1 0,0-1 0,0 1 0,0 0 0,0-1 0,0 1 0,0 0 0,0-1 0,0 1 0,1-1 0,-1 1 0,0 0 0,0-1 0,0 1 0,0 0 0,1-1 0,-1 1 0,0 0 0,0-1 0,1 1 0,-1 0 0,0 0 0,0-1 0,1 1 0,-1 0 0,0 0 0,1 0 0,-1-1 0,1 1 0,3 0 0,0-1 0,0 1 0,-1 0 0,1 0 0,0 1 0,0-1 0,0 1 0,-1 0 0,6 1 0,36 8 0,-1-2 0,79 3 0,96-11 0,-109-2 0,489-11 0,40-1 0,-479 14 0,833 16 0,-588 11 0,188 7 0,-507-34 0,159-20 0,-213 17 0,0 0 0,0 3 0,63 5 0,93 28 0,-169-29 0,57 1 0,-64-5 0,0 0 0,1 0 0,-1 1 0,1 1 0,20 5 0,-31-5 0,0-1 0,1 0 0,-1 1 0,0 0 0,0-1 0,0 1 0,0 0 0,0 0 0,0 0 0,-1 1 0,1-1 0,-1 0 0,1 1 0,-1-1 0,0 1 0,0-1 0,0 1 0,0-1 0,-1 1 0,1 0 0,-1-1 0,1 1 0,-1 3 0,1 11 0,0 0 0,-4 28 0,2-22 0,-2 101 0,-13 175 0,10-231 0,7 131 0,-1-180-1365,-1-3-5461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1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961 235 24575,'3'-3'0,"-1"0"0,1 0 0,-1 0 0,0-1 0,0 1 0,0-1 0,0 1 0,-1-1 0,0 0 0,1 0 0,-1 0 0,-1 1 0,1-1 0,0 0 0,-1 0 0,0 0 0,0 0 0,0 0 0,-1 0 0,1 0 0,-3-7 0,2 5 0,-1 0 0,0 0 0,0 0 0,-1 0 0,1 0 0,-1 1 0,-1-1 0,1 1 0,-1 0 0,0 0 0,0 0 0,0 1 0,-6-5 0,-3 0 0,-1 1 0,0 0 0,-1 1 0,0 0 0,0 2 0,-1-1 0,1 2 0,-1 0 0,0 1 0,0 1 0,0 0 0,-1 1 0,1 1 0,0 0 0,0 1 0,-27 6 0,3 0 0,0 3 0,1 1 0,0 2 0,1 1 0,-55 30 0,64-29 0,2 1 0,-1 2 0,2 1 0,0 0 0,2 2 0,0 1 0,1 1 0,-37 49 0,49-55 0,0 1 0,1 0 0,0 1 0,2-1 0,0 2 0,1-1 0,1 1 0,1 0 0,1 1 0,1-1 0,0 1 0,2-1 0,0 1 0,5 41 0,0-38 0,1 0 0,1 0 0,1 0 0,1-1 0,1 0 0,1-1 0,1 0 0,2 0 0,0-2 0,0 1 0,2-2 0,1 0 0,21 21 0,-18-22 0,0 0 0,1-2 0,1 0 0,1-2 0,0 0 0,0-1 0,1-2 0,1 0 0,0-1 0,0-2 0,1 0 0,38 6 0,-48-12 0,-1-1 0,1-1 0,0 0 0,0-1 0,-1 0 0,1-1 0,-1-1 0,1 0 0,-1-1 0,0-1 0,15-7 0,-22 9 0,-1 0 0,1 0 0,-1-1 0,0 0 0,-1 0 0,1-1 0,-1 0 0,0 0 0,0 0 0,0 0 0,-1-1 0,0 1 0,0-1 0,0-1 0,-1 1 0,1 0 0,-2-1 0,1 1 0,-1-1 0,0 0 0,0 0 0,-1 0 0,0 0 0,0-11 0,-1 13 0,0-1 0,0 0 0,-1 1 0,0-1 0,0 1 0,0-1 0,-1 1 0,0 0 0,0 0 0,0-1 0,-1 1 0,0 1 0,0-1 0,0 0 0,0 1 0,-1-1 0,1 1 0,-1 0 0,-1 0 0,1 1 0,0-1 0,-1 1 0,0 0 0,1 0 0,-1 0 0,0 1 0,-1 0 0,1 0 0,-9-2 0,-2-1 0,-1 2 0,0 0 0,0 1 0,0 0 0,0 2 0,-1 0 0,1 1 0,-26 4 0,31-2 0,9-2 0,0 0 0,0 0 0,0 0 0,0-1 0,0 1 0,-1-1 0,1 0 0,0 0 0,0 0 0,-1 0 0,-3-2 0,8 1 0,1-1 0,-1 1 0,1-1 0,0 1 0,-1-1 0,1 1 0,0 0 0,0 0 0,0 0 0,-1 0 0,1 0 0,3 0 0,9-5 0,1 0 0,-1 2 0,1 0 0,0 0 0,0 1 0,1 1 0,-1 1 0,0 0 0,1 1 0,-1 1 0,30 4 0,-36-3 0,1 0 0,-1 1 0,0 0 0,0 0 0,0 1 0,-1 0 0,1 1 0,-1 0 0,0 0 0,0 1 0,-1 0 0,0 0 0,0 1 0,0 0 0,-1 0 0,0 0 0,0 1 0,0 0 0,-1 0 0,4 10 0,1 1-1365,-1-4-5461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2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164 390 24575,'-12'-35'0,"-5"-11"0,17 44 0,-1 0 0,0 0 0,0 0 0,-1 0 0,1 0 0,0 1 0,0-1 0,-1 0 0,1 1 0,-1-1 0,0 1 0,1 0 0,-1-1 0,0 1 0,0 0 0,-2-1 0,3 2 0,0 0 0,0 0 0,0 1 0,0-1 0,0 0 0,0 1 0,0-1 0,0 1 0,0-1 0,0 1 0,0-1 0,0 1 0,1 0 0,-1 0 0,0-1 0,0 1 0,1 0 0,-1 0 0,0 0 0,1-1 0,-1 1 0,1 0 0,0 0 0,-1 0 0,1 0 0,0 0 0,-1 0 0,1 0 0,0 0 0,0 2 0,-10 38 0,9-38 0,-8 71 0,2 1 0,7 132 0,-2 28 0,-21 201 0,22-422 0,0 0 0,-1-1 0,0 1 0,-2-1 0,-4 14 0,8-27 0,0 0 0,0 0 0,0 1 0,0-1 0,-1 0 0,1 0 0,0 0 0,0 0 0,0 0 0,-1 0 0,1 0 0,0 0 0,0 0 0,0 0 0,-1 1 0,1-1 0,0 0 0,0 0 0,-1 0 0,1 0 0,0 0 0,0-1 0,0 1 0,-1 0 0,1 0 0,0 0 0,0 0 0,0 0 0,-1 0 0,1 0 0,0 0 0,0 0 0,0 0 0,-1-1 0,1 1 0,0 0 0,0 0 0,0 0 0,0 0 0,0-1 0,-1 1 0,1 0 0,0 0 0,0 0 0,0-1 0,0 1 0,0 0 0,0 0 0,0 0 0,0-1 0,0 1 0,0 0 0,0 0 0,0 0 0,0-1 0,0 1 0,0 0 0,0 0 0,0-1 0,-6-15 0,4-4 0,0 1 0,2-1 0,1 0 0,3-25 0,1-10 0,8-126 0,59-284 0,-60 412 0,2 0 0,3 1 0,46-97 0,-46 115 0,2 0 0,2 2 0,1 0 0,1 1 0,1 2 0,41-38 0,-59 60 0,1 1 0,1 1 0,-1-1 0,1 1 0,0 0 0,0 1 0,0 0 0,1 0 0,-1 1 0,14-4 0,-17 6 0,-1 1 0,1 0 0,0 0 0,-1 0 0,1 0 0,-1 0 0,1 1 0,-1 0 0,1 0 0,-1 1 0,1-1 0,-1 1 0,0 0 0,0 0 0,0 0 0,0 0 0,0 1 0,0 0 0,-1 0 0,1 0 0,-1 0 0,5 6 0,1 3 0,0 0 0,-1 1 0,-1 0 0,0 0 0,0 1 0,-2-1 0,0 1 0,0 1 0,-1-1 0,-1 1 0,0-1 0,-2 1 0,1 0 0,-2 0 0,0 17 0,-1-15 0,0 1 0,-2-1 0,1 0 0,-2 0 0,0 0 0,-1-1 0,-1 1 0,-1-1 0,0 0 0,-1-1 0,0 0 0,-20 26 0,16-28 0,-1-1 0,0-1 0,-1 0 0,0-1 0,-1-1 0,0 0 0,0-1 0,-19 7 0,-15 4 0,-70 19 0,-90 21 0,208-59 0,0 0 0,0 0 0,1 1 0,-1-1 0,0 0 0,0 0 0,1 0 0,-1 1 0,0-1 0,1 0 0,-1 1 0,0-1 0,1 0 0,-1 1 0,0-1 0,1 1 0,-1-1 0,1 1 0,-1 0 0,1-1 0,-1 1 0,1-1 0,0 1 0,-1 0 0,0 0 0,13 12 0,46 11 0,-39-17 0,7 7 0,0 1 0,0 1 0,-1 1 0,-1 1 0,-1 1 0,-1 1 0,0 2 0,33 42 0,-5 4 0,77 139 0,-121-196 0,0-1 0,1 1 0,-2 0 0,1 1 0,-2-1 0,1 1 0,3 20 0,-8-32-32,0 0-1,0 0 1,0 0-1,0 0 1,-1 0-1,1 0 1,0 0-1,0 0 1,0 0-1,0 0 1,0 0-1,0 0 1,-1 0-1,1 0 1,0 0-1,0 1 1,0-1-1,0 0 1,0 0-1,0 0 1,0 0-1,-1 0 1,1 0-1,0 0 1,0 0-1,0 0 1,0 0-1,0 0 1,0 1-1,0-1 1,0 0-1,0 0 1,0 0-1,0 0 1,0 0-1,0 0 1,0 0-1,-1 1 0,1-1 1,0 0-1,0 0 1,-3-7-6794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68 199 24575,'0'-3'0,"-1"1"0,1 0 0,0-1 0,-1 1 0,1 0 0,-1-1 0,0 1 0,0 0 0,0 0 0,0 0 0,0 0 0,0-1 0,-3-2 0,4 5 0,0 0 0,0 0 0,0 0 0,0 0 0,0-1 0,0 1 0,-1 0 0,1 0 0,0 0 0,0 0 0,0 0 0,0 0 0,0 0 0,-1 0 0,1-1 0,0 1 0,0 0 0,0 0 0,0 0 0,0 0 0,-1 0 0,1 0 0,0 0 0,0 0 0,0 0 0,0 0 0,-1 0 0,1 0 0,0 0 0,0 0 0,0 0 0,0 0 0,-1 0 0,1 0 0,0 0 0,0 1 0,0-1 0,0 0 0,-1 0 0,1 0 0,0 0 0,0 0 0,0 0 0,0 0 0,0 0 0,0 1 0,-1-1 0,1 0 0,0 0 0,0 0 0,0 22 0,11 79 0,-3 168 0,-30 102 0,-16-125 0,36-231 0,4-16 0,5-27 0,0-169 0,6-49 0,39-69 0,-41 271 0,2 0 0,2 1 0,1 1 0,2 0 0,25-40 0,-37 74 0,-1 0 0,1 0 0,0 0 0,1 1 0,0 0 0,0 0 0,1 1 0,-1 0 0,1 0 0,1 1 0,-1 0 0,1 0 0,0 1 0,13-5 0,-17 8 0,-1 0 0,1 0 0,-1 0 0,1 1 0,-1-1 0,1 1 0,0 0 0,-1 1 0,1-1 0,-1 1 0,1 0 0,-1 0 0,1 0 0,-1 1 0,0 0 0,1-1 0,-1 1 0,0 1 0,0-1 0,-1 1 0,1-1 0,0 1 0,-1 0 0,1 1 0,-1-1 0,0 0 0,0 1 0,-1 0 0,1 0 0,-1 0 0,0 0 0,3 6 0,0 1 0,-1 1 0,0-1 0,-1 1 0,-1-1 0,0 1 0,0 0 0,-1 0 0,0 0 0,-1 0 0,-1 0 0,-2 18 0,0-15 0,1-1 0,-1-1 0,-1 1 0,-1 0 0,0-1 0,-1 0 0,0 0 0,-1 0 0,-11 15 0,-7 5 0,-1-1 0,-2-2 0,-1 0 0,-61 47 0,77-69 0,7-4 0,0 0 0,0 1 0,0-1 0,0 1 0,-5 6 0,11-10 0,-1 0 0,0-1 0,1 1 0,-1 0 0,0 0 0,1 0 0,-1 0 0,1 0 0,0 0 0,-1 0 0,1 0 0,0 0 0,-1 0 0,1 1 0,0-1 0,0 0 0,0 0 0,0 0 0,0 0 0,0 0 0,1 0 0,-1 0 0,0 0 0,0 0 0,1 1 0,-1-1 0,1 0 0,-1 0 0,1 0 0,-1-1 0,1 1 0,0 0 0,-1 0 0,1 0 0,0 0 0,0-1 0,-1 1 0,1 0 0,2 1 0,106 73 0,-87-62 0,1 1 0,-2 1 0,0 1 0,-1 1 0,-1 1 0,0 0 0,30 39 0,-45-50 0,1 0 0,-1 0 0,0 1 0,-1-1 0,0 1 0,0 0 0,0 0 0,-1 0 0,0 0 0,-1 0 0,1 11 0,-2-14 0,-1 0 0,1 1 0,-1-1 0,0 0 0,0 0 0,-1 0 0,0 0 0,0 0 0,0 0 0,0-1 0,-1 1 0,0-1 0,1 0 0,-2 1 0,1-1 0,0 0 0,-1-1 0,0 1 0,-5 3 0,-6 4 0,0-1 0,0-1 0,-1-1 0,-1 0 0,0-1 0,0 0 0,-21 4 0,-6 0 0,-77 8 0,109-18-107,-2 2-73,0-2 1,0 0-1,0-1 0,0 0 0,0-1 1,-18-3-1,15-2-6646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171 214 24575,'-3'-6'0,"0"0"0,0 1 0,1-1 0,-1 0 0,2 0 0,-1 0 0,1-1 0,0 1 0,0 0 0,0-1 0,1-10 0,-2-11 0,-12-38 0,7 35 0,7 27 0,3 12 0,4 31 0,-1 1 0,-1 0 0,-3 0 0,-5 79 0,2-90 0,-8 83 0,-5 0 0,-37 139 0,22-120 0,-11 138 0,39-265 0,0-1 0,1 1 0,0 0 0,0 0 0,0-1 0,0 1 0,1 0 0,-1-1 0,1 1 0,0 0 0,0-1 0,1 1 0,-1-1 0,1 1 0,-1-1 0,1 0 0,0 0 0,0 0 0,0 0 0,1 0 0,-1 0 0,1 0 0,0-1 0,3 3 0,-1-2 0,0-1 0,0 0 0,1 0 0,-1 0 0,1-1 0,0 0 0,0 0 0,-1 0 0,1-1 0,0 1 0,0-1 0,0-1 0,-1 1 0,10-3 0,86-8-463,193 2 0,-269 9 24,-2 1-6387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6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4534 82 24575,'0'-70'0,"0"58"0,0 48 0,25 289 0,-13-241 0,-4 0 0,-4 1 0,-11 137 0,-61 260 0,44-341 0,-3 17 0,-11 70 0,29-179 0,-18 77 0,25-110 0,-1 0 0,0 0 0,-9 23 0,10-35 0,1 0 0,-1 0 0,0 0 0,-1 0 0,1 0 0,0 0 0,-1-1 0,0 0 0,0 1 0,0-1 0,0 0 0,-1 0 0,1-1 0,-1 1 0,0-1 0,0 0 0,-7 4 0,-47 10 0,-2-1 0,0-4 0,-95 7 0,15-2 0,-7 5 0,-408 52 0,-6-40 0,288-35 0,-288 3 0,354 11 0,-85 1 0,105-11 0,-204-5 0,271-9 0,-58-1 0,149 10 0,0-1 0,1-1 0,0-2 0,0-1 0,-48-19 0,44 15 0,28 10 0,0 1 0,1-1 0,0 0 0,-1 0 0,1-1 0,0 1 0,0-1 0,0 1 0,1-1 0,-1 0 0,1 0 0,-1 0 0,1 0 0,0 0 0,0-1 0,0 1 0,1-1 0,-1 1 0,1-1 0,0 0 0,0 0 0,0 1 0,0-9 0,-1-8 0,1 0 0,1-1 0,4-30 0,0 5 0,-28-348 0,17 325 0,-2-55 0,5 0 0,12-129 0,2-436 0,-22 566 0,-1-41 0,9 129 0,3 30 0,0 0 0,1 0 0,-1 0 0,1-1 0,0 1 0,0 0 0,2-7 0,-1 10 0,-1 1 0,1-1 0,0 0 0,0 0 0,0 0 0,0 0 0,1 1 0,-1-1 0,0 1 0,1-1 0,-1 1 0,1-1 0,-1 1 0,1 0 0,0 0 0,0 0 0,0 0 0,-1 0 0,1 0 0,0 0 0,0 0 0,4 0 0,18-4 0,0 2 0,0 0 0,1 2 0,-1 0 0,38 5 0,6-2 0,505-3 0,244 4 0,349 54 0,-965-44 0,609 17 0,-761-28 0,52 9 0,-52-5 0,54 0 0,84 6 0,3 1 0,-172-12 26,-1 0 0,0 2-1,0 0 1,20 7 0,-20-5-400,1-1 1,0 0-1,24 1 1,-21-6-6453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7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785 134 24575,'1'-2'0,"1"0"0,-1 1 0,0-1 0,0 0 0,0 0 0,0 0 0,0 0 0,0 0 0,0 0 0,0 0 0,-1 0 0,1-1 0,-1 1 0,0 0 0,0 0 0,1-1 0,-2 1 0,1 0 0,0 0 0,0 0 0,-1-1 0,1 1 0,-1 0 0,1 0 0,-1 0 0,0 0 0,0 0 0,0 0 0,0 0 0,0 0 0,-3-3 0,1 0 0,-1 1 0,1-1 0,-1 1 0,0 0 0,0 0 0,-1 1 0,1-1 0,-1 1 0,1 0 0,-1 0 0,-9-4 0,-1 3 0,0 0 0,0 2 0,0-1 0,-1 2 0,1 0 0,-1 1 0,-24 3 0,8 0 0,1 3 0,-53 15 0,57-11 0,1 1 0,0 1 0,1 2 0,0 0 0,1 2 0,0 0 0,1 2 0,2 0 0,-1 2 0,2 0 0,1 1 0,1 1 0,0 1 0,2 1 0,0 0 0,-12 29 0,18-33 0,1 1 0,1 1 0,2-1 0,0 1 0,1 0 0,1 1 0,0-1 0,2 1 0,1 25 0,2-29 0,1 0 0,1-1 0,0 0 0,2 0 0,0 0 0,1 0 0,0-1 0,2 0 0,0 0 0,1-1 0,0 0 0,12 15 0,-9-16 0,1 0 0,1-1 0,0-1 0,0 0 0,1-1 0,1-1 0,0 0 0,0-1 0,1-1 0,1 0 0,-1-2 0,1 0 0,1 0 0,-1-2 0,1-1 0,0 0 0,0-1 0,0-1 0,1-1 0,-1 0 0,0-2 0,0 0 0,1-1 0,-1-1 0,0-1 0,-1-1 0,1 0 0,-1-1 0,0-1 0,0-1 0,-1-1 0,0 0 0,0-1 0,15-13 0,-24 17 0,-1-1 0,0-1 0,0 1 0,-1-1 0,0 0 0,0 0 0,-1-1 0,0 1 0,0-1 0,5-16 0,-9 22 0,0 0 0,0 1 0,0-1 0,-1 0 0,1 0 0,-1 0 0,0 0 0,0 0 0,0 1 0,0-1 0,0 0 0,0 0 0,-1 0 0,0 0 0,1 1 0,-1-1 0,0 0 0,0 0 0,-1 1 0,1-1 0,0 1 0,-1-1 0,0 1 0,0 0 0,1 0 0,-1-1 0,0 1 0,-1 1 0,1-1 0,0 0 0,0 0 0,-1 1 0,1-1 0,-1 1 0,0 0 0,1 0 0,-1 0 0,0 0 0,0 0 0,-3 0 0,-2-1 0,0 1 0,0 0 0,-1 0 0,1 1 0,0 0 0,-1 0 0,1 1 0,0 0 0,-14 4 0,-71 27 0,51-16 0,64-24 0,-7 1 0,1 2 0,0-1 0,0 2 0,28-4 0,-39 7 0,0 1 0,0 0 0,0 0 0,0 0 0,0 1 0,0-1 0,0 1 0,-1 1 0,1-1 0,0 1 0,0 0 0,-1 0 0,1 0 0,-1 0 0,0 1 0,1 0 0,-1 0 0,0 0 0,-1 0 0,1 0 0,5 8 0,-5-5 5,0 0 0,-1 1 0,1-1 0,-2 1 0,1 0 0,-1 0 0,0 0 0,0 0 1,-1 0-1,0 0 0,0 10 0,6 29-1431,-2-29-5400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08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102 530 24575,'0'-267'0,"-2"509"0,-54 392 0,15-417 0,39-327 0,5 5 0,5 0 0,4 1 0,5 0 0,5 1 0,4 1 0,68-172 0,-75 229 0,3 0 0,34-52 0,-46 82 0,0 0 0,1 1 0,0 1 0,1 0 0,1 0 0,0 1 0,1 1 0,0 0 0,29-16 0,-37 24 0,0 0 0,0 1 0,1 0 0,-1 0 0,1 0 0,-1 1 0,1 0 0,-1 0 0,1 1 0,0 0 0,0 0 0,-1 1 0,1-1 0,-1 1 0,1 1 0,-1-1 0,1 1 0,-1 0 0,0 1 0,0 0 0,0 0 0,0 0 0,0 0 0,0 1 0,-1 0 0,0 0 0,0 1 0,0-1 0,0 1 0,7 11 0,-2-4 0,-1 2 0,0 0 0,-1 0 0,0 0 0,-1 1 0,-1 0 0,-1 0 0,0 1 0,0 0 0,-2 0 0,3 28 0,-5-29 0,-2-1 0,0 1 0,-1-1 0,0 0 0,-1 0 0,-1 0 0,0 0 0,0-1 0,-2 1 0,0-1 0,0 0 0,-1-1 0,-1 0 0,0 0 0,0 0 0,-2-1 0,1 0 0,-1-1 0,-13 10 0,-9 6 0,-1-1 0,-1-2 0,-2-1 0,0-2 0,-57 23 0,69-32 0,-1-1 0,0-2 0,0 0 0,-1-1 0,0-2 0,-48 4 0,38-17 0,35 8 0,0 0 0,0 0 0,1 0 0,-1 0 0,0-1 0,0 1 0,0 0 0,1-1 0,-1 1 0,0-1 0,0 1 0,1-1 0,-1 1 0,0-1 0,1 1 0,-1-1 0,1 1 0,-1-1 0,0 0 0,1 1 0,0-1 0,-1 0 0,1 0 0,-1 1 0,1-1 0,0 0 0,0 0 0,-1 0 0,1 0 0,0 1 0,0-1 0,0 0 0,0 0 0,0 0 0,0 0 0,0 0 0,0 1 0,0-2 0,1 1 0,0 1 0,0-1 0,-1 0 0,1 1 0,0-1 0,0 1 0,0 0 0,0-1 0,0 1 0,0 0 0,0-1 0,0 1 0,0 0 0,-1 0 0,1 0 0,0 0 0,0 0 0,0 0 0,0 0 0,0 0 0,0 0 0,0 0 0,0 1 0,2 0 0,26 7 0,-26-7 0,27 12 0,1 1 0,-2 2 0,0 0 0,46 37 0,-36-20 0,0 3 0,-3 1 0,58 76 0,-24-12-1365,-64-95-5461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10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23 24575,'-5'0'0,"-9"-4"0,-7-2 0,-4 1 0,6 1 0,7 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10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82 24575,'0'-8'0,"1"5"0,-1 1 0,0 0 0,0-1 0,0 1 0,0 0 0,0-1 0,0 1 0,-1 0 0,1-1 0,-1 1 0,1 0 0,-1 0 0,0-1 0,0 1 0,0 0 0,0 0 0,-3-4 0,3 7 0,0-1 0,1 0 0,-1 0 0,1 1 0,-1-1 0,0 1 0,1-1 0,-1 0 0,1 1 0,-1-1 0,0 1 0,1-1 0,0 1 0,-1-1 0,1 1 0,-1 0 0,1-1 0,0 1 0,-1-1 0,1 1 0,0 0 0,0-1 0,-1 1 0,1 0 0,0 0 0,0-1 0,0 1 0,0 0 0,0-1 0,0 1 0,0 0 0,0 0 0,0-1 0,0 2 0,-3 29 0,-40 427 0,-17-29 0,53-406 0,7-22 0,0-1 0,0 0 0,0 0 0,0 0 0,-1 0 0,1 0 0,0 0 0,0 0 0,0 0 0,-1 0 0,1 0 0,0 0 0,0 0 0,-1 0 0,1 0 0,0 0 0,0 0 0,0 0 0,-1 0 0,1 0 0,0 0 0,0 0 0,0 0 0,0 0 0,-1-1 0,1 1 0,0 0 0,0 0 0,0 0 0,0 0 0,-1 0 0,1-1 0,0 1 0,0 0 0,0 0 0,0 0 0,0 0 0,0-1 0,-1 1 0,1 0 0,0 0 0,0 0 0,0-1 0,0 1 0,0 0 0,0 0 0,0-1 0,-9-41 0,8-7 0,2 1 0,3 0 0,1 0 0,3 0 0,1 1 0,3 0 0,22-59 0,-13 54 0,2 1 0,2 2 0,2 0 0,3 2 0,1 0 0,40-42 0,-1 17 0,-64 67 0,0-1 0,1 1 0,0 1 0,0-1 0,0 1 0,1 0 0,-1 1 0,1 0 0,13-4 0,-19 7 0,0-1 0,0 1 0,0 0 0,0 0 0,1 0 0,-1 0 0,0 0 0,0 0 0,0 1 0,0-1 0,0 1 0,0-1 0,0 1 0,0 0 0,0 0 0,0 0 0,0 0 0,0 0 0,0 0 0,-1 0 0,1 1 0,0-1 0,-1 0 0,1 1 0,-1 0 0,0-1 0,1 1 0,-1 0 0,0 0 0,0 0 0,0 0 0,0-1 0,-1 1 0,1 1 0,0-1 0,-1 0 0,1 0 0,-1 0 0,0 0 0,0 0 0,0 0 0,0 0 0,0 3 0,0 6 0,-1 1 0,0-1 0,0 0 0,-1 0 0,0 0 0,-8 20 0,2-11 0,-1-1 0,-1 0 0,-1 0 0,-1-1 0,0-1 0,-1 0 0,-1-1 0,-1 0 0,0-1 0,-1-1 0,0 0 0,-1-2 0,-1 1 0,0-2 0,-26 12 0,30-16 0,5-4 0,1 1 0,0 0 0,0 0 0,0 0 0,1 1 0,0 0 0,-1 1 0,2 0 0,-1 0 0,-9 11 0,16-16 0,0-1 0,0 1 0,0-1 0,0 1 0,0 0 0,0-1 0,0 1 0,0-1 0,0 1 0,0 0 0,0-1 0,0 1 0,0-1 0,0 1 0,0-1 0,1 1 0,-1 0 0,0-1 0,1 1 0,-1-1 0,0 1 0,1-1 0,-1 0 0,0 1 0,1-1 0,-1 1 0,1-1 0,-1 0 0,1 1 0,-1-1 0,1 0 0,-1 1 0,1-1 0,-1 0 0,1 0 0,-1 1 0,1-1 0,0 0 0,29 8 0,-22-7 0,10 4 0,1 0 0,-1 1 0,-1 1 0,1 1 0,-1 0 0,23 15 0,-33-17 0,0-1 0,0 1 0,-1 0 0,1 1 0,-1-1 0,-1 1 0,1 1 0,-1-1 0,0 1 0,-1 0 0,0 0 0,0 0 0,-1 0 0,0 1 0,4 16 0,-6-15 0,1 1 0,-2 0 0,1-1 0,-1 1 0,-1 0 0,0 0 0,0-1 0,-1 1 0,-1-1 0,0 1 0,0-1 0,-1 0 0,0 0 0,-1-1 0,0 1 0,0-1 0,-1 0 0,0 0 0,-1-1 0,0 0 0,0 0 0,-1 0 0,0-1 0,-15 11 0,9-8 0,-1 0 0,-1-1 0,1-1 0,-2 0 0,1-1 0,-1-1 0,1-1 0,-2 0 0,1-1 0,0-1 0,-1 0 0,0-1 0,0-2 0,-23 0 0,40 0-72,-1 0 1,0 0-1,0-1 0,1 1 0,-1 0 0,0-1 0,0 1 0,1-1 1,-1 0-1,1 1 0,-1-1 0,0 0 0,1 0 0,-1 0 0,1 0 1,0 0-1,-1 0 0,-1-3 0,-2-8-6754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10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52 244 24575,'-7'-54'0,"-1"-4"0,22-73 0,-16 150 0,1 1 0,3 29 0,0 22 0,-27 227 0,-1 121 0,26-415 0,-1-1 0,1 1 0,1-1 0,-1 1 0,0-1 0,1 0 0,0 1 0,0-1 0,0 0 0,0 0 0,0 1 0,1-1 0,0 0 0,-1 0 0,5 4 0,-4-5 0,0-1 0,0 0 0,0 1 0,1-1 0,-1 0 0,1 0 0,-1 0 0,1-1 0,-1 1 0,1 0 0,-1-1 0,1 0 0,0 0 0,-1 0 0,1 0 0,0 0 0,-1 0 0,1-1 0,-1 1 0,5-2 0,70-12-65,-41 9-260,0-2 0,0-2 0,60-22 0,-75 20-6501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12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2 400 24575,'5'-1'0,"1"0"0,-1 0 0,0 0 0,0-1 0,0 1 0,0-1 0,0 0 0,-1-1 0,1 1 0,0-1 0,-1 0 0,0 0 0,0-1 0,0 1 0,0-1 0,0 0 0,-1 0 0,6-9 0,6-9 0,-1 0 0,17-36 0,-23 42 0,35-93 0,-32 77 0,24-51 0,-34 83 0,-1 0 0,0 0 0,0 0 0,1 0 0,-1 0 0,0 0 0,0 0 0,1-1 0,-1 1 0,0 0 0,0 0 0,1 0 0,-1 0 0,0 1 0,1-1 0,-1 0 0,0 0 0,0 0 0,1 0 0,-1 0 0,0 0 0,0 0 0,1 0 0,-1 0 0,0 1 0,0-1 0,0 0 0,1 0 0,-1 0 0,0 1 0,0-1 0,0 0 0,1 0 0,-1 0 0,0 1 0,0-1 0,0 0 0,0 0 0,0 1 0,0-1 0,0 0 0,0 0 0,0 1 0,1-1 0,-1 0 0,0 0 0,0 1 0,0-1 0,0 0 0,0 0 0,-1 1 0,1-1 0,6 18 0,-4 15 0,-1 0 0,-1 0 0,-2 0 0,-7 40 0,3-28 0,-16 578 0,22-562 0,0-58 0,0 0 0,0 0 0,0 0 0,0 0 0,1 0 0,-1 0 0,1 0 0,0 0 0,0 0 0,0 0 0,0 0 0,0-1 0,1 1 0,-1 0 0,1-1 0,0 1 0,-1-1 0,1 1 0,4 3 0,-2-4 0,0 0 0,0 0 0,0-1 0,0 1 0,0-1 0,0 0 0,0 0 0,0 0 0,0 0 0,1-1 0,-1 0 0,0 0 0,7 0 0,-91 17 0,-6-3 0,66-9 0,0-1 0,0-1 0,-1-1 0,-38-2 0,59 0 2,0 0 0,-1 0 0,1 1 0,-1-1 0,1 0 0,0-1 0,-1 1 0,1 0 0,0 0 0,-1 0 0,1 0 0,0 0 0,-1 0 0,1 0 0,0 0 0,-1-1 0,1 1 0,0 0 0,-1 0 0,1 0 0,0-1 0,0 1 0,-1 0 0,1 0 0,0-1 0,0 1 0,0 0 0,-1-1 0,1 1 0,0 0 0,0-1 0,0 1 0,0 0 0,0-1 0,-1 1 0,1 0 0,0-1 0,0 1 0,0 0 0,0-1 0,0 1 0,0-1 0,0 1 0,0 0 0,0-1 0,1 1 0,-1 0 0,0-1 0,0 1 0,0 0 0,0-1 0,0 1 0,1-1 0,12-15-1475,-1 7-5353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13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202 254 24575,'-1'0'0,"0"0"0,1 0 0,-1-1 0,0 1 0,1 0 0,-1-1 0,0 1 0,1 0 0,-1-1 0,1 1 0,-1-1 0,1 1 0,-1-1 0,1 1 0,-1-1 0,1 0 0,-1 1 0,1-1 0,0 0 0,-1 1 0,1-1 0,0 0 0,0 1 0,-1-1 0,1 0 0,0 0 0,0 1 0,0-1 0,0 0 0,0 0 0,0 1 0,0-1 0,0 0 0,0 1 0,0-1 0,1 0 0,-1 0 0,0 1 0,0-1 0,1 0 0,-1 1 0,1-1 0,0-1 0,13-33 0,-4 19 0,0 0 0,1 1 0,1 1 0,1 0 0,0 0 0,0 1 0,1 1 0,1 0 0,0 1 0,0 1 0,1 0 0,34-14 0,-46 22 0,1 0 0,0 0 0,0 1 0,0 0 0,0 0 0,0 0 0,0 1 0,0-1 0,0 1 0,0 0 0,0 1 0,0-1 0,0 1 0,-1 0 0,1 0 0,0 1 0,0 0 0,0-1 0,-1 2 0,1-1 0,-1 0 0,0 1 0,6 4 0,-5-2 0,-1 0 0,0 0 0,0 0 0,0 1 0,0-1 0,-1 1 0,0 0 0,0 0 0,-1 0 0,0 0 0,0 1 0,0-1 0,-1 1 0,0-1 0,0 1 0,0-1 0,-1 10 0,-2 3 0,0 0 0,-1 1 0,0-1 0,-2 0 0,0-1 0,-2 1 0,0-1 0,-1 0 0,-11 19 0,-3 1 0,-2-1 0,-56 67 0,42-65 0,-2-2 0,-2-1 0,-74 48 0,-27 23 0,130-92 0,22-10 0,36-13 0,-28 4 0,11 2 0,-1 2 0,0 0 0,1 2 0,45 9 0,-49-8 0,25 2-1365,-27-3-5461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34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3694 228 24575,'-53'-16'0,"-50"0"0,-148-5 0,-336-19 0,195 11 0,-85-6 0,-181-11 0,499 37 0,-219-7 0,-86 17 0,459-1 0,0 0 0,0 0 0,1 0 0,-1 1 0,0-1 0,1 1 0,-1 0 0,1 1 0,-1-1 0,1 1 0,-1 0 0,1 0 0,0 0 0,0 1 0,-5 3 0,6-3 0,0 1 0,1-1 0,-1 1 0,1 0 0,0 0 0,0 0 0,0 0 0,0 0 0,1 0 0,0 1 0,0-1 0,0 0 0,0 1 0,1-1 0,0 1 0,0 5 0,0 3 0,-12 174 0,-1-95 0,-30 275 0,42-281 0,4 0 0,3 1 0,19 85 0,-9-57 0,6 253 0,-19-266 0,8 86 0,1 53 0,-12-126 0,15 309 0,-9-196 0,-1-25 0,-5-195 0,1 1 0,1 0 0,-1-1 0,2 1 0,-1-1 0,1 0 0,0 1 0,1-1 0,0-1 0,6 11 0,-6-13 0,-1-1 0,1-1 0,-1 1 0,1-1 0,0 1 0,0-1 0,1 0 0,-1 0 0,1-1 0,-1 1 0,1-1 0,0 0 0,0-1 0,0 1 0,0-1 0,0 0 0,0 0 0,8 0 0,134 3 0,19 1 0,602 33 0,-141-49 0,-194 0 0,1403 44-1472,-1462-11 1986,190 14 444,-248-26-958,-314-10 0,-1 0 0,0 0 0,0 0 0,0 0 0,0 0 0,1 0 0,-1 0 0,0 0 0,0 0 0,0 0 0,0-1 0,0 1 0,1-1 0,-1 1 0,0 0 0,0-1 0,0 0 0,0 1 0,0-1 0,0 0 0,0 1 0,-1-1 0,1 0 0,0 0 0,0 0 0,-1 0 0,1 0 0,0 0 0,-1 0 0,1 0 0,-1 0 0,1 0 0,-1 0 0,0 0 0,1 0 0,-1-1 0,0 1 0,0 0 0,0 0 0,0 0 0,0-2 0,-1-5 0,0 0 0,-1 0 0,-1-1 0,1 2 0,-6-11 0,-5-23 0,6-36 0,7-148 0,3 95 0,82-1199 0,-53 925 0,-32 324 0,-12-98 0,7 127 0,1 17 0,-3 2 0,0-1 0,-16-39 0,-2-10 0,23 74 0,1 0 0,0 0 0,1 0 0,0-1 0,0 1 0,2-15 0,0 19 0,-1-1 0,-1 1 0,1-1 0,-1 1 0,0-1 0,0 0 0,0 1 0,0-1 0,-1 1 0,0-1 0,0 1 0,0-1 0,0 1 0,-1 0 0,0-1 0,0 1 0,0 0 0,0 0 0,-1 0 0,1 1 0,-1-1 0,0 1 0,-6-7 0,1 4 0,-1 0 0,1 1 0,-1 0 0,0 0 0,0 1 0,0 0 0,-1 1 0,-14-4 0,-86-12 0,60 12 0,-1661-216 0,1250 165-1365,403 52-5461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36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127 148 24575,'-1'0'0,"0"1"0,-1-1 0,1 1 0,0-1 0,0 1 0,0 0 0,0-1 0,0 1 0,0 0 0,0 0 0,0 0 0,1 0 0,-1 0 0,0 0 0,0 0 0,1 0 0,-1 0 0,0 0 0,1 0 0,-1 0 0,1 0 0,0 0 0,-1 1 0,1-1 0,0 0 0,0 0 0,0 3 0,-5 40 0,5-39 0,-50 560 0,48-549 0,0 1 0,-2-1 0,0 1 0,-1-1 0,-7 16 0,12-32 0,0 0 0,0 1 0,0-1 0,0 1 0,0-1 0,0 0 0,0 1 0,-1-1 0,1 0 0,0 1 0,0-1 0,0 0 0,0 0 0,-1 1 0,1-1 0,0 0 0,0 0 0,-1 1 0,1-1 0,0 0 0,-1 0 0,1 0 0,0 1 0,-1-1 0,1 0 0,0 0 0,-1 0 0,1 0 0,0 0 0,-1 0 0,1 0 0,0 0 0,-1 0 0,1 0 0,-1 0 0,1 0 0,0 0 0,-1 0 0,-6-14 0,2-23 0,5 5 0,1 0 0,2 1 0,1-1 0,12-44 0,44-121 0,-42 146 0,2 0 0,31-52 0,-42 85 0,2 0 0,0 2 0,1-1 0,0 1 0,2 1 0,0 0 0,0 1 0,1 1 0,19-13 0,-33 25 0,1 0 0,-1 0 0,1 0 0,0 0 0,-1 0 0,1 1 0,0-1 0,0 0 0,0 1 0,-1-1 0,1 1 0,0 0 0,0 0 0,0-1 0,0 1 0,0 0 0,0 1 0,-1-1 0,1 0 0,0 1 0,0-1 0,0 1 0,0-1 0,-1 1 0,1 0 0,2 1 0,-1 0 0,0 1 0,0 0 0,0 0 0,-1 0 0,1 0 0,-1 0 0,1 1 0,-1-1 0,0 1 0,-1 0 0,3 6 0,3 9 0,-2 1 0,0 0 0,3 37 0,-7-31 0,-1 0 0,-2 0 0,0-1 0,-2 1 0,-13 47 0,10-42 0,6-30 0,1 1 0,-1-1 0,1 1 0,-1 0 0,1-1 0,0 1 0,0 0 0,-1 0 0,1-1 0,1 1 0,-1 0 0,0-1 0,0 1 0,1 2 0,13-14 0,21-47 0,-31 51 0,34-56 0,4 1 0,2 2 0,2 2 0,67-64 0,-104 113 0,1 0 0,0 0 0,0 0 0,0 2 0,1-1 0,0 1 0,1 1 0,18-7 0,-27 11 0,0 0 0,0 1 0,0-1 0,0 1 0,0 0 0,0 0 0,0 0 0,1 0 0,-1 0 0,0 1 0,0-1 0,0 1 0,0 0 0,0 0 0,-1 0 0,5 2 0,-4-1 0,-1 0 0,1 1 0,0 0 0,-1-1 0,1 1 0,-1 0 0,0 0 0,0 0 0,0 0 0,-1 0 0,1 1 0,-1-1 0,1 0 0,-1 1 0,0-1 0,0 1 0,0 3 0,2 11 0,-1 0 0,-1 0 0,-1 0 0,0 0 0,-1-1 0,-1 1 0,0 0 0,-9 29 0,-7 9 0,-33 71 0,-10 32 0,58-150 0,1 0 0,0 1 0,0-1 0,1 1 0,0-1 0,0 15 0,2-22 0,-1 1 0,0-1 0,1 0 0,-1 0 0,1 1 0,0-1 0,-1 0 0,1 0 0,0 0 0,1 0 0,-1 0 0,0 0 0,0 0 0,1 0 0,-1-1 0,1 1 0,0 0 0,-1-1 0,1 1 0,0-1 0,0 0 0,0 0 0,0 1 0,0-1 0,0 0 0,0-1 0,1 1 0,-1 0 0,0-1 0,0 1 0,4-1 0,7 2 0,0-2 0,0 0 0,1 0 0,-1-2 0,0 1 0,-1-2 0,1 1 0,0-2 0,-1 0 0,1 0 0,20-11 0,10-9 0,71-50 0,-84 53 0,60-42 0,141-93 0,-211 145 0,1 1 0,1 0 0,0 2 0,37-10 0,-31 10 0,-24 6 0,1 0 0,-1 1 0,1-2 0,-1 1 0,0 0 0,0-1 0,0 0 0,0 0 0,-1 0 0,1 0 0,-1-1 0,6-7 0,-8 10 0,-1 0 0,1 0 0,0 0 0,-1 0 0,0 0 0,1-1 0,-1 1 0,1 0 0,-1 0 0,0 0 0,0 0 0,0-1 0,0 1 0,0 0 0,0 0 0,0-1 0,0 1 0,0 0 0,0 0 0,-1 0 0,0-2 0,0 1 0,0 1 0,0-1 0,-1 0 0,1 1 0,-1 0 0,1-1 0,-1 1 0,0 0 0,1 0 0,-1-1 0,0 1 0,0 1 0,0-1 0,0 0 0,0 0 0,0 1 0,-2-1 0,-10-2 0,-1 1 0,1 0 0,-1 1 0,0 1 0,1 0 0,-1 1 0,1 1 0,-1 0 0,1 1 0,-1 0 0,-16 7 0,7-1 0,0 0 0,1 2 0,1 0 0,0 1 0,-36 27 0,45-28 0,0 1 0,0 0 0,1 1 0,1 0 0,-15 23 0,22-31 0,0 1 0,1-1 0,0 1 0,0 0 0,0 0 0,1 1 0,0-1 0,0 0 0,1 1 0,0-1 0,0 1 0,0 0 0,1-1 0,0 1 0,0 0 0,1-1 0,2 11 0,-2-13 0,1 0 0,0 0 0,0 0 0,0 0 0,0-1 0,1 1 0,-1-1 0,1 1 0,0-1 0,0 0 0,0 0 0,1 0 0,-1-1 0,1 1 0,-1-1 0,1 0 0,0 0 0,0 0 0,0 0 0,0-1 0,0 0 0,1 1 0,-1-2 0,0 1 0,0 0 0,1-1 0,6 0 0,3 0 0,-1 0 0,0-1 0,1-1 0,-1 0 0,0-1 0,0 0 0,22-9 0,-17 4 0,0-1 0,-1-1 0,0 0 0,-1-1 0,0-1 0,-1 0 0,0-1 0,-1-1 0,-1 0 0,0-1 0,-1-1 0,0 0 0,-1 0 0,-1-1 0,-1-1 0,14-33 0,-29 64 0,-4 10 0,-13 46 0,22-65 0,-1 1 0,1-1 0,0 1 0,1 0 0,-1-1 0,1 1 0,0 0 0,0-1 0,0 1 0,1 0 0,-1 0 0,1-1 0,0 1 0,1-1 0,-1 1 0,1-1 0,0 1 0,3 4 0,-2-6 0,0 0 0,1-1 0,-1 0 0,1 1 0,-1-1 0,1 0 0,0-1 0,0 1 0,0-1 0,0 0 0,0 0 0,0 0 0,1 0 0,-1-1 0,0 1 0,0-1 0,1 0 0,-1-1 0,0 1 0,6-2 0,5 0 0,0-1 0,-1-1 0,0 0 0,22-10 0,-18 5 0,1 0 0,-2-2 0,0 0 0,0-1 0,-1 0 0,0-2 0,22-25 0,-37 38 0,1-1 0,-1 1 0,0-1 0,1 1 0,-1 0 0,1 0 0,-1-1 0,1 1 0,0 0 0,-1 0 0,1 0 0,0 1 0,3-2 0,-4 2 0,0 0 0,-1 0 0,1 0 0,0 0 0,-1 0 0,1 1 0,0-1 0,-1 0 0,1 0 0,-1 1 0,1-1 0,-1 0 0,1 1 0,0-1 0,-1 0 0,1 1 0,-1-1 0,0 1 0,1-1 0,-1 1 0,1-1 0,-1 1 0,0-1 0,1 1 0,-1-1 0,0 1 0,1 1 0,2 7 0,-1 0 0,0 0 0,-1 0 0,1 19 0,4 16 0,-4-39 0,0 0 0,0 0 0,0-1 0,1 1 0,-1-1 0,1 1 0,0-1 0,1 0 0,-1 0 0,1-1 0,0 1 0,0-1 0,0 1 0,0-1 0,6 3 0,-1-2 0,0 0 0,0 0 0,0-1 0,1 0 0,-1-1 0,1 0 0,16 1 0,0-2 0,0-1 0,0-1 0,0-2 0,0 0 0,33-10 0,-44 9-151,0 0-1,-1-1 0,0 0 0,0-1 1,0-1-1,-1 0 0,0-1 1,21-16-1,-18 9-6674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36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23 24575,'0'-4'0,"-4"-2"0,-6 1 0,-5 1 0,3 1 0,10 5 0,7 2 0,5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3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11 24575,'-1'-1'0,"0"0"0,0 0 0,1 0 0,-1 1 0,0-1 0,0 0 0,0 0 0,0 1 0,0-1 0,0 1 0,0-1 0,0 1 0,0-1 0,0 1 0,0 0 0,0 0 0,0-1 0,0 1 0,0 0 0,0 0 0,-1 0 0,1 0 0,0 0 0,0 0 0,0 1 0,0-1 0,-2 0 0,1 2 0,1-1 0,-1 0 0,0 1 0,0-1 0,0 1 0,1 0 0,-1-1 0,1 1 0,-1 0 0,1 0 0,0 0 0,-2 3 0,-3 9 0,0 1 0,1-1 0,-4 18 0,7-25 0,-7 39 0,-8 82 0,6-30 0,9-82 0,-1 0 0,0 1 0,2 0 0,0 0 0,2 27 0,-1-43 0,0-1 0,0 0 0,0 1 0,0-1 0,0 0 0,0 0 0,0 1 0,0-1 0,0 0 0,0 1 0,0-1 0,0 0 0,0 0 0,0 1 0,1-1 0,-1 0 0,0 0 0,0 1 0,0-1 0,0 0 0,1 0 0,-1 1 0,0-1 0,0 0 0,1 0 0,-1 0 0,0 0 0,0 1 0,1-1 0,-1 0 0,0 0 0,0 0 0,1 0 0,-1 0 0,0 0 0,1 0 0,-1 0 0,1 0 0,10-8 0,11-22 0,-20 27 0,67-113 0,-45 73 0,41-58 0,-55 88 0,0 1 0,1 0 0,0 1 0,1 0 0,1 0 0,-1 2 0,1-1 0,23-10 0,-34 18 0,1 1 0,0-1 0,-1 1 0,1 0 0,0 0 0,0 0 0,0 0 0,0 1 0,0-1 0,0 1 0,0 0 0,0 0 0,0 0 0,0 0 0,0 0 0,0 1 0,0-1 0,0 1 0,0 0 0,-1 0 0,1 0 0,4 2 0,-3 0 0,0 0 0,-1 0 0,0 1 0,1-1 0,-1 1 0,-1-1 0,1 1 0,0 0 0,-1 0 0,0 1 0,0-1 0,0 0 0,1 6 0,2 7 0,-1-1 0,-1 2 0,0-1 0,-1 0 0,-1 1 0,-3 33 0,-9 2 0,6-36 0,1 1 0,-3 36 0,7-51 0,0 0 0,-1 1 0,2-1 0,-1 0 0,0 0 0,1 1 0,-1-1 0,1 0 0,0 0 0,0 0 0,0 0 0,1 0 0,-1 0 0,1 0 0,-1 0 0,1-1 0,0 1 0,0-1 0,0 1 0,1-1 0,-1 0 0,3 3 0,-3-4-91,0 0 0,0-1 0,0 1 0,-1 0 0,1 0 0,0-1 0,0 1 0,0-1 0,1 0 0,-1 0 0,0 0 0,0 0 0,0 0 0,3 0 0,11-3-6735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38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24575,'223'-13'0,"-13"0"0,441 16 0,-3 51 0,-597-47 0,-1 3 0,0 1 0,0 3 0,-1 2 0,-1 3 0,-1 1 0,-1 2 0,82 54 0,-85-48 0,0 3 0,-2 2 0,-2 1 0,42 46 0,-71-68 0,-1 0 0,0 0 0,0 1 0,-1 0 0,-1 1 0,0 0 0,-1 0 0,-1 0 0,0 1 0,-1-1 0,0 1 0,-1 0 0,-1 1 0,0-1 0,-2 0 0,1 0 0,-2 1 0,-4 28 0,-65 228 0,-3 14 0,29 274 0,41-499 0,-21 494 0,17 204 0,9-442 0,0-265 0,2 0 0,2 0 0,18 69 0,54 147 0,-57-202 0,-16-49-341,-1 1 0,0 0-1,0 20 1,-3-28-6485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39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4257 24575,'1'1'0,"-1"1"0,1-1 0,-1 0 0,1 0 0,0 0 0,-1 0 0,1 0 0,0 0 0,0 0 0,-1 0 0,1 0 0,0 0 0,0-1 0,0 1 0,0 0 0,0 0 0,0-1 0,0 1 0,1-1 0,-1 1 0,0-1 0,0 1 0,0-1 0,1 0 0,-1 0 0,0 1 0,3-1 0,40 4 0,-39-4 0,140 12 0,62 2 0,410 1 0,-594-14 0,1099 34 0,-1093-35 0,31 1 0,110-13 0,-155 10 0,0-1 0,0 0 0,-1-1 0,1 0 0,-1-2 0,0 1 0,0-2 0,0 0 0,-1 0 0,0-2 0,-1 1 0,19-18 0,-21 14 0,0 0 0,-1-1 0,0 0 0,-1-1 0,0 1 0,9-28 0,27-96 0,-34 104 0,33-129 0,-7-1 0,26-280 0,-46 251 0,-13-300 0,-20 247 0,22-341 0,68 117 0,-35 266 0,-12 89 0,67-187 0,-83 269 0,64-230 0,-60 196 0,-7 31 0,1-1 0,21-55 0,-26 85 0,-1 3 0,-1-1 0,1 1 0,0-1 0,-1 1 0,0-1 0,0 0 0,0 1 0,0-1 0,0 0 0,-1 0 0,0 1 0,0-1 0,0 0 0,0 0 0,0 0 0,-2-6 0,1 10 0,0-1 0,0 1 0,0 0 0,0 0 0,0 0 0,0-1 0,0 1 0,0 0 0,0 0 0,1 0 0,-1 0 0,0 0 0,0 1 0,0-1 0,0 0 0,0 0 0,0 1 0,0-1 0,0 0 0,1 1 0,-1-1 0,0 1 0,0-1 0,0 1 0,1 0 0,-1-1 0,0 1 0,1 0 0,-1-1 0,1 1 0,-1 0 0,0 1 0,0-1 0,0-1 0,0 1 0,1 0 0,-1-1 0,1 1 0,-1 0 0,0 0 0,1 0 0,0-1 0,-1 1 0,1 0 0,-1 0 0,1 0 0,0 0 0,0 0 0,-1 0 0,1 0 0,0 0 0,0-1 0,0 1 0,0 0 0,0 0 0,0 0 0,0 0 0,1 0 0,-1 0 0,0 0 0,0 0 0,1 0 0,-1 0 0,1-1 0,-1 1 0,0 0 0,1 0 0,0 0 0,-1-1 0,1 1 0,-1 0 0,1-1 0,1 2 0,1-1-82,-1 0-1,1 1 1,0-2 0,-1 1-1,1 0 1,0-1-1,0 1 1,0-1 0,-1 0-1,1 0 1,0 0-1,0 0 1,3-1-1,-4 1-128,28-3-6615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11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189 113 24575,'-1'-1'0,"1"-1"0,0 1 0,0 0 0,0-1 0,0 1 0,-1 0 0,1 0 0,-1-1 0,1 1 0,-1 0 0,1 0 0,-1 0 0,0 0 0,1 0 0,-1 0 0,0 0 0,0 0 0,0 0 0,0 0 0,0 0 0,0 0 0,0 0 0,0 1 0,0-1 0,0 1 0,-1-1 0,1 0 0,0 1 0,0 0 0,0-1 0,-1 1 0,1 0 0,0 0 0,-1 0 0,1 0 0,0 0 0,-1 0 0,1 0 0,0 0 0,0 0 0,-1 0 0,1 1 0,0-1 0,0 1 0,-1-1 0,1 1 0,0-1 0,0 1 0,0 0 0,0-1 0,0 1 0,0 0 0,0 0 0,0 0 0,-1 2 0,-10 15 0,1 2 0,1-1 0,1 2 0,0-1 0,-5 26 0,-14 30 0,16-51 0,6-14 0,1 1 0,0-1 0,1 1 0,-5 22 0,9-34 0,0 0 0,0 0 0,0 0 0,0 1 0,-1-1 0,1 0 0,0 0 0,0 0 0,0 1 0,0-1 0,0 0 0,1 0 0,-1 0 0,0 0 0,0 1 0,0-1 0,0 0 0,0 0 0,0 0 0,0 0 0,0 1 0,0-1 0,0 0 0,0 0 0,1 0 0,-1 0 0,0 0 0,0 1 0,0-1 0,0 0 0,0 0 0,1 0 0,-1 0 0,0 0 0,0 0 0,0 0 0,0 0 0,1 0 0,-1 0 0,0 1 0,0-1 0,0 0 0,0 0 0,1 0 0,-1 0 0,0 0 0,0 0 0,0 0 0,1 0 0,-1-1 0,0 1 0,0 0 0,0 0 0,0 0 0,1 0 0,-1 0 0,0 0 0,0 0 0,17-11 0,13-15 0,-4-3 0,31-45 0,20-24 0,-38 55 0,-20 21 0,1 1 0,0 0 0,1 2 0,2 0 0,26-17 0,-48 35 0,0 1 0,-1-1 0,1 1 0,0-1 0,0 1 0,-1 0 0,1-1 0,0 1 0,0 0 0,0-1 0,0 1 0,0 0 0,-1 0 0,1 0 0,0 0 0,0 0 0,0 0 0,0 0 0,0 0 0,0 0 0,0 0 0,-1 1 0,1-1 0,0 0 0,0 1 0,0-1 0,-1 0 0,1 1 0,0-1 0,0 1 0,1 0 0,-1 1 0,0 0 0,0 1 0,1-1 0,-1 0 0,-1 0 0,1 0 0,0 1 0,0-1 0,-1 0 0,0 1 0,1 3 0,0 6 0,-1 0 0,-1-1 0,0 1 0,-2 12 0,-17 42 0,-6 27 0,25-86 0,0-1 0,0 1 0,0-1 0,1 1 0,0-1 0,1 1 0,-1-1 0,1 1 0,0-1 0,1 0 0,3 10 0,-3-13 4,0 0 0,-1 0 0,2 0 0,-1-1 0,0 1-1,1-1 1,-1 1 0,1-1 0,-1 0 0,1 0 0,0 0 0,0 0-1,0 0 1,0-1 0,1 1 0,-1-1 0,0 0 0,1 0 0,-1 0 0,0-1-1,1 1 1,-1-1 0,1 0 0,-1 0 0,1 0 0,-1 0 0,1 0-1,-1-1 1,1 0 0,4-1 0,4-1-190,0 0 1,0-1-1,0 0 0,0-1 1,-1-1-1,0 1 1,12-9-1,-6 1-6640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5106 380 24575,'-382'-20'0,"256"10"0,-1356-135 0,1349 130 0,90 10 0,-1289-120 0,1027 105 0,-402-17 0,669 36 0,-14-1 0,-56 6 0,105-3 0,-1 0 0,1 0 0,0 0 0,-1 0 0,1 1 0,0 0 0,0-1 0,0 1 0,0 0 0,0 1 0,1-1 0,-1 0 0,1 1 0,-1-1 0,1 1 0,0 0 0,0 0 0,0 0 0,0 0 0,-2 6 0,-4 9 0,0 0 0,-7 31 0,6-21 0,-30 103 0,5 1 0,7 1 0,-15 185 0,12 410 0,27-541 0,-62 590 0,39-636 0,15-93 0,2 0 0,3 0 0,1 1 0,3 92 0,3-137 0,-1-1 0,1 1 0,0-1 0,0 1 0,0-1 0,0 0 0,0 1 0,1-1 0,-1 0 0,1 0 0,0 0 0,0 0 0,0 0 0,1 0 0,-1-1 0,1 1 0,-1-1 0,1 1 0,0-1 0,0 0 0,0 0 0,0 0 0,0-1 0,1 1 0,-1-1 0,0 0 0,1 0 0,-1 0 0,6 1 0,10 0 0,1 0 0,-1-1 0,0-1 0,30-4 0,1 1 0,421 29 0,-220-6 0,430 17 0,465 31 0,-246 12 0,-63-35 0,-830-45 0,-1 0 0,1 0 0,-1-1 0,0 0 0,1 0 0,-1 0 0,0-1 0,1 0 0,-1 0 0,0-1 0,10-6 0,-13 7 0,0-1 0,0 0 0,0 0 0,0 0 0,-1 0 0,1 0 0,-1-1 0,0 1 0,0-1 0,0 1 0,-1-1 0,1 0 0,-1 0 0,0 1 0,0-1 0,0 0 0,0 0 0,-1 0 0,0-7 0,1-95 0,-2 70 0,1 1 0,2-1 0,13-70 0,161-496 0,-44 169 0,-121 395 0,184-787 0,-191 800-136,-1 0-1,0 0 1,-2 0-1,-1-1 1,-2 1-1,0 0 1,-1 0-1,-2 0 0,-8-29 1,6 33-6690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3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227 266 24575,'1'0'0,"-1"-1"0,0 0 0,0 1 0,0-1 0,0 0 0,0 1 0,1-1 0,-1 0 0,0 1 0,0-1 0,-1 0 0,1 1 0,0-1 0,0 0 0,0 1 0,0-1 0,-1 0 0,1 1 0,0-1 0,0 1 0,-1-1 0,1 0 0,-1 1 0,1-1 0,0 1 0,-1-1 0,1 1 0,-1-1 0,1 1 0,-1 0 0,1-1 0,-1 1 0,0-1 0,1 1 0,-1 0 0,1 0 0,-1-1 0,0 1 0,1 0 0,-1 0 0,0 0 0,1 0 0,-1 0 0,0 0 0,1 0 0,-2 0 0,0 0 0,0 1 0,1 0 0,-1 0 0,0 0 0,1 0 0,-1 0 0,1 0 0,0 0 0,-1 1 0,1-1 0,0 1 0,0-1 0,-1 0 0,1 1 0,0 0 0,-1 1 0,-21 53 0,1 0 0,-23 104 0,-9 126 0,27-129 0,12-49 0,35-169 0,-8-25 0,4 1 0,3 0 0,44-116 0,-24 95 0,37-85 0,-66 170 0,1 0 0,2 1 0,0 1 0,1 0 0,0 1 0,29-28 0,-29 33 0,1 1 0,0 1 0,0 0 0,1 0 0,1 2 0,0 0 0,0 1 0,33-11 0,-41 17 0,0 0 0,0 1 0,1-1 0,-1 2 0,0-1 0,1 1 0,-1 1 0,0 0 0,1 0 0,-1 0 0,0 2 0,0-1 0,0 1 0,0 0 0,-1 1 0,1 0 0,-1 0 0,0 1 0,13 10 0,-14-10 0,-1 0 0,0 1 0,0 0 0,0 0 0,-1 0 0,0 1 0,0-1 0,-1 1 0,0 1 0,0-1 0,-1 0 0,0 1 0,0 0 0,0 0 0,-1 0 0,0 0 0,-1 0 0,0 0 0,0 0 0,-1 1 0,0-1 0,-1 0 0,1 0 0,-1 1 0,-1-1 0,0 0 0,0 0 0,-5 11 0,1-2 0,-2 0 0,0-1 0,0 0 0,-2 0 0,0-1 0,-1 0 0,0-1 0,-1 0 0,-1-1 0,0-1 0,-28 22 0,15-17 0,0-2 0,-1 0 0,-1-2 0,0 0 0,-1-2 0,-1-2 0,1 0 0,-1-2 0,-1-1 0,1-2 0,-1-1 0,0-1 0,-36-3 0,66 1 0,-1 0 0,0 0 0,1 0 0,-1 0 0,1 0 0,-1-1 0,1 1 0,-1-1 0,1 1 0,0-1 0,-1 0 0,1 1 0,0-1 0,-1 0 0,1 0 0,0 0 0,-2-1 0,8-2 0,15 4 0,-11 2 0,1 1 0,0 0 0,-1 1 0,0 0 0,0 0 0,0 1 0,-1 0 0,1 0 0,-1 1 0,14 13 0,9 10 0,33 42 0,-39-42 0,-10-9 0,0 1 0,-1 1 0,-1 1 0,-2 0 0,0 0 0,10 32 0,-15-41 0,11 18-1365,-8-21-5461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3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503 106 24575,'-4'-1'0,"1"-1"0,-1 0 0,1 0 0,0 0 0,0-1 0,0 1 0,0-1 0,0 1 0,0-1 0,1 0 0,0 0 0,-3-4 0,-7-7 0,6 8 0,-1 1 0,1-1 0,-1 1 0,0 1 0,0-1 0,0 1 0,-1 1 0,0-1 0,1 1 0,-1 1 0,0-1 0,-1 1 0,1 1 0,0-1 0,-11 1 0,8 1 0,0 1 0,-1 0 0,1 1 0,0 0 0,0 1 0,0 0 0,1 0 0,-1 1 0,1 1 0,-15 8 0,11-4 0,-1 0 0,1 1 0,1 1 0,0 0 0,0 1 0,2 0 0,-1 1 0,1 1 0,1-1 0,0 2 0,1-1 0,1 1 0,0 1 0,-10 30 0,16-41 0,1 0 0,0 0 0,0 0 0,1 0 0,-1 0 0,1 1 0,0-1 0,0 0 0,1 0 0,-1 1 0,1-1 0,0 0 0,1 0 0,-1 0 0,1 0 0,0-1 0,1 1 0,-1 0 0,1-1 0,-1 1 0,1-1 0,1 0 0,-1 0 0,1 0 0,-1 0 0,1-1 0,7 5 0,-5-3 0,1-1 0,0-1 0,0 1 0,1-1 0,-1 0 0,1-1 0,0 0 0,-1 0 0,1-1 0,0 0 0,0 0 0,0 0 0,0-1 0,0-1 0,0 1 0,0-1 0,11-3 0,-5 0 0,0-1 0,0 0 0,0-1 0,-1 0 0,0-1 0,0 0 0,-1-1 0,0-1 0,0 0 0,-1-1 0,13-14 0,-5 2 0,-2 0 0,0-2 0,-2 0 0,23-48 0,-10 25 0,-27 47 0,-1-1 0,1 0 0,-1 1 0,1-1 0,-1 1 0,1-1 0,-1 1 0,1-1 0,-1 1 0,1 0 0,-1-1 0,1 1 0,0 0 0,-1-1 0,1 1 0,0 0 0,-1 0 0,1-1 0,0 1 0,0 0 0,-1 0 0,1 0 0,0 0 0,0 0 0,0 1 0,0 0 0,0 0 0,0 0 0,0 0 0,0 0 0,-1 0 0,1 0 0,0 0 0,-1 0 0,1 0 0,-1 1 0,1-1 0,-1 0 0,0 0 0,1 1 0,-1-1 0,0 0 0,0 1 0,0 1 0,6 91 0,-5-61 0,7 48 0,-7-77 14,0 1-1,0 0 0,0 0 0,1 0 1,-1-1-1,1 1 0,0-1 1,3 5-1,-4-8-63,0 1 1,0-1-1,1 0 1,-1 0-1,0 0 1,0 0-1,1-1 1,-1 1-1,0 0 1,1 0-1,-1-1 1,1 1-1,-1-1 1,1 1-1,-1-1 1,1 0-1,-1 1 1,1-1-1,-1 0 1,1 0-1,-1 0 1,1 0-1,0-1 1,-1 1-1,1 0 1,-1 0-1,1-1 1,-1 1-1,2-2 1,16-5-6777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4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625 54 24575,'-6'-6'0,"-1"1"0,0 0 0,0 0 0,-1 0 0,0 1 0,1 0 0,-1 0 0,-1 1 0,1 0 0,0 1 0,-1 0 0,0 0 0,1 1 0,-1 0 0,0 0 0,1 1 0,-15 1 0,10 0 0,0 1 0,0 0 0,-1 1 0,1 0 0,1 1 0,-1 1 0,1 0 0,-1 1 0,2 0 0,-21 14 0,29-19 0,0 1 0,1 0 0,0 0 0,-1 0 0,1 0 0,0 0 0,0 1 0,0-1 0,0 0 0,1 1 0,-1 0 0,1-1 0,-1 1 0,1 0 0,0 0 0,0 0 0,0 0 0,0 0 0,1 0 0,-1 6 0,1-6 0,1 1 0,0 0 0,0 0 0,0-1 0,0 1 0,1-1 0,-1 1 0,1-1 0,0 0 0,0 1 0,0-1 0,1 0 0,-1 0 0,5 3 0,7 7 0,2 0 0,-1-2 0,2 0 0,-1-1 0,20 9 0,-33-17 0,17 7 0,0 2 0,-1 0 0,-1 2 0,28 22 0,-43-32 0,1 1 0,-1-1 0,0 0 0,-1 1 0,1 0 0,0 0 0,-1 0 0,0 0 0,0 0 0,0 0 0,-1 0 0,2 9 0,-2-10 0,-1 0 0,0 1 0,0-1 0,-1 0 0,1 1 0,-1-1 0,0 0 0,0 0 0,0 1 0,0-1 0,0 0 0,-1 0 0,1 0 0,-1 0 0,0-1 0,0 1 0,0 0 0,0-1 0,-5 5 0,-3 1 0,0 0 0,0 0 0,-1-1 0,0 0 0,-1-1 0,1 0 0,-1-1 0,0-1 0,-16 5 0,-15 2 0,-59 7 0,74-14-195,1-2 0,-1-1 0,1-1 0,-1-1 0,1-2 0,-43-9 0,29 2-6631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5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12 24575,'0'0'0,"-1"0"0,1 0 0,0-1 0,0 1 0,-1 0 0,1 0 0,0 0 0,0 0 0,-1 0 0,1 0 0,0 0 0,-1 0 0,1 0 0,0 0 0,0 0 0,-1 0 0,1 0 0,0 0 0,0 0 0,-1 0 0,1 1 0,0-1 0,0 0 0,-1 0 0,1 0 0,0 0 0,0 0 0,0 1 0,-1-1 0,1 0 0,0 0 0,0 0 0,0 1 0,0-1 0,-1 0 0,1 0 0,0 0 0,0 1 0,0-1 0,0 0 0,0 0 0,0 1 0,0-1 0,0 0 0,0 0 0,0 1 0,0-1 0,0 0 0,0 1 0,0-1 0,0 0 0,0 0 0,0 1 0,0-1 0,0 0 0,0 0 0,0 1 0,0-1 0,0 0 0,1 1 0,15 8 0,3-8 0,1-1 0,0-1 0,29-6 0,24-1 0,-60 8 0,1015-14 0,-193 45 0,-432-26 0,-303-5 0,-96 0-85,0 0 0,1 0-1,-1 0 1,1 0 0,-1 0-1,0-1 1,1 0 0,-1 0-1,0 0 1,0 0 0,0-1-1,0 0 1,0 0 0,0 0-1,7-5 1,-5-3-6741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7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1964 78 24575,'-20'-7'0,"1"1"0,-1 1 0,-1 0 0,1 2 0,0 0 0,-1 1 0,-22 2 0,-29-5 0,-438-13 0,73 7 0,389 7 0,-7-2 0,1 3 0,-76 6 0,126-2 0,0 0 0,0 0 0,0 1 0,0 0 0,0-1 0,0 1 0,1 1 0,-1-1 0,1 0 0,-1 1 0,1 0 0,0 0 0,0 0 0,0 0 0,1 0 0,-1 1 0,1-1 0,-1 1 0,1 0 0,0-1 0,-2 9 0,-6 11 0,2 1 0,-8 40 0,7-31 0,-66 278 0,-66 621 0,112-697 0,-63 247 0,85-455 0,2-1 0,0 1 0,2 0 0,1 0 0,2 38 0,1-62 0,-1-1 0,1 1 0,-1-1 0,1 1 0,0-1 0,0 0 0,0 1 0,0-1 0,1 0 0,-1 0 0,1 0 0,-1 0 0,1 0 0,0 0 0,-1 0 0,1 0 0,0-1 0,0 1 0,0-1 0,0 1 0,1-1 0,-1 0 0,0 0 0,1 0 0,-1 0 0,0 0 0,1-1 0,-1 1 0,1-1 0,0 1 0,-1-1 0,5 0 0,10 0 0,0 0 0,0-1 0,32-7 0,-29 4 0,579-48 0,-456 44 0,878-26 0,-993 34 0,49-7 0,-68 6 0,-1-1 0,-1 1 0,1-1 0,0-1 0,0 1 0,-1-2 0,0 1 0,1-1 0,-1 0 0,12-9 0,-16 10 0,-1 0 0,0 0 0,0 0 0,0 0 0,0 0 0,0-1 0,0 1 0,-1-1 0,0 1 0,1-1 0,-1 0 0,-1 1 0,2-8 0,-1-55 0,-1 6 0,10-21 0,-2-107 0,-6 80 0,37-361 0,-18 257 0,39-340 0,-30 291 0,-25 234 0,3-19 0,-7 44 0,-1 0 0,0 0 0,0 0 0,0 0 0,0 0 0,0 0 0,-1 0 0,1 0 0,0 0 0,-1 0 0,0 0 0,1 1 0,-1-1 0,0 0 0,0 0 0,-1-1 0,-10-3-1365,-2 7-5461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8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627 19 24575,'0'0'0,"0"-1"0,1 0 0,-1 1 0,0-1 0,0 0 0,0 1 0,0-1 0,0 0 0,0 1 0,0-1 0,0 0 0,0 0 0,0 1 0,0-1 0,0 0 0,-1 1 0,1-1 0,0 0 0,0 1 0,-1-1 0,1 1 0,-1-1 0,1 0 0,0 1 0,-1-1 0,1 1 0,-1-1 0,0 0 0,-10 17 0,-8 33 0,-29 128 0,-46 149 0,-56 116 0,90-255 0,9 2 0,-37 264 0,74-351 0,6-35 0,-3 0 0,-2-1 0,-27 76 0,28-123 116,9-22-322,5-10-1069,2-3-5551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4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410 104 24575,'1'-3'0,"0"0"0,0 0 0,0 0 0,0 1 0,1-1 0,-1 0 0,1 1 0,-1-1 0,1 1 0,0 0 0,3-3 0,15-28 0,-20 32 0,0 0 0,0 0 0,0 0 0,0 0 0,0 0 0,0 0 0,0 0 0,0 0 0,-1 0 0,1 0 0,0 0 0,-1 0 0,1 0 0,0 0 0,-1 0 0,0 0 0,1 0 0,-1 0 0,1 0 0,-1 1 0,0-1 0,0 0 0,1 0 0,-1 1 0,0-1 0,0 1 0,0-1 0,0 1 0,0-1 0,0 1 0,0-1 0,0 1 0,-2-1 0,-4-1 0,0 0 0,-1 1 0,1 0 0,0 0 0,-1 0 0,1 1 0,-1 0 0,0 0 0,1 1 0,0 0 0,-1 1 0,1-1 0,-11 5 0,-7 3 0,1 0 0,-35 19 0,49-22 0,0 0 0,0 0 0,1 1 0,0 0 0,1 1 0,-1 0 0,1 0 0,1 1 0,-9 12 0,14-19 0,0 0 0,1 1 0,0 0 0,-1-1 0,1 1 0,0 0 0,0-1 0,0 1 0,0 0 0,1 0 0,-1 0 0,1 0 0,0 0 0,0 0 0,0 0 0,0-1 0,0 1 0,1 0 0,-1 0 0,1 0 0,0 0 0,0 0 0,0-1 0,0 1 0,0 0 0,1-1 0,-1 1 0,1-1 0,0 1 0,-1-1 0,1 0 0,0 0 0,1 0 0,-1 0 0,0 0 0,0 0 0,1 0 0,-1-1 0,6 3 0,38 21 0,-27-16 0,0 1 0,-1 1 0,-1 0 0,21 18 0,-35-26 0,1 1 0,-1-1 0,1 1 0,-1 0 0,0 0 0,-1 0 0,1 0 0,-1 0 0,1 0 0,-1 1 0,-1-1 0,1 1 0,-1 0 0,1-1 0,-1 1 0,-1 0 0,1 0 0,-1 0 0,0 0 0,0-1 0,0 1 0,0 0 0,-3 7 0,1-5 0,-1 0 0,0 0 0,0-1 0,-1 0 0,0 1 0,0-1 0,0-1 0,-1 1 0,0-1 0,0 0 0,0 0 0,-1 0 0,0 0 0,0-1 0,-10 5 0,0 1 0,-1-2 0,0 0 0,0-1 0,-36 10 0,46-16-85,1 0 0,-1 0-1,0-1 1,0 0 0,0 0-1,0-1 1,0 1 0,1-2-1,-1 1 1,0-1 0,1 0-1,-1 0 1,1-1 0,-1 1-1,-7-6 1,-2-1-6741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5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20 24575,'0'-1'0,"0"0"0,-1 0 0,1 0 0,-1 0 0,1 0 0,-1 0 0,1 0 0,-1 0 0,0 0 0,1 0 0,-1 0 0,0 0 0,0 1 0,0-1 0,0 0 0,0 1 0,0-1 0,0 0 0,0 1 0,0-1 0,0 1 0,0 0 0,0-1 0,0 1 0,0 0 0,-1-1 0,1 1 0,0 0 0,0 0 0,0 0 0,0 0 0,-1 0 0,1 1 0,0-1 0,0 0 0,-2 1 0,-43 8 0,34-4 0,0 1 0,0 0 0,1 1 0,0 0 0,0 1 0,1 0 0,0 0 0,1 1 0,-16 19 0,-6 10 0,-30 51 0,60-87 0,-2 2 0,1 1 0,-1-1 0,0 1 0,1 0 0,0 0 0,0 0 0,1 0 0,-1 0 0,1 0 0,0 1 0,1-1 0,-1 0 0,1 0 0,0 1 0,0-1 0,1 0 0,-1 1 0,1-1 0,2 5 0,-2-6 0,1 0 0,0 0 0,1 0 0,-1-1 0,0 1 0,1-1 0,0 0 0,0 0 0,0 0 0,0 0 0,1 0 0,-1-1 0,1 1 0,-1-1 0,1 0 0,0 0 0,0-1 0,0 1 0,0-1 0,0 1 0,0-1 0,0-1 0,0 1 0,5 0 0,-1 0-151,1 0-1,0-1 0,0 0 0,-1 0 1,1-1-1,0 0 0,-1-1 1,16-4-1,-7-1-6674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50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65 24575,'-23'74'0,"21"-55"0,0 7 0,-1-1 0,-1 1 0,-1-1 0,-16 47 0,12-60 0,5-21 0,5-23 0,5 8 20,0 0 0,2 1 0,1 0 0,1 1 0,18-31 0,-20 41-169,1-1 1,0 1-1,1 1 1,0 0-1,1 0 1,0 1-1,1 0 1,0 1-1,26-14 1,-17 12-6678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4:11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48 24575,'0'-2'0,"0"0"0,0 0 0,0 0 0,0 0 0,0 1 0,0-1 0,-1 0 0,1 0 0,-1 0 0,1 1 0,-1-1 0,0 0 0,0 1 0,0-1 0,0 1 0,0-1 0,0 1 0,0-1 0,0 1 0,-1 0 0,1-1 0,0 1 0,-4-2 0,2 2 0,0 0 0,0 0 0,0 0 0,0 0 0,0 0 0,-1 1 0,1 0 0,0-1 0,0 1 0,-1 1 0,1-1 0,-5 1 0,-3 1 0,1 1 0,-1 0 0,1 0 0,-1 1 0,1 1 0,0-1 0,-11 9 0,11-5 0,1 0 0,0 1 0,0 0 0,0 0 0,2 1 0,-1 0 0,1 1 0,0 0 0,1 0 0,1 0 0,0 1 0,-7 22 0,11-30 0,-1 0 0,1 0 0,0 0 0,1 0 0,-1 0 0,1 0 0,0 1 0,0-1 0,0 0 0,0 0 0,1 1 0,-1-1 0,1 0 0,1 0 0,-1 0 0,0 0 0,1 0 0,0 0 0,0-1 0,0 1 0,0 0 0,1-1 0,-1 0 0,1 1 0,0-1 0,0 0 0,0 0 0,0-1 0,1 1 0,-1-1 0,1 1 0,-1-1 0,1 0 0,0-1 0,0 1 0,0-1 0,0 1 0,0-1 0,0 0 0,7 0 0,4 2 0,0-1 0,-1-1 0,1 0 0,0-1 0,0 0 0,0-1 0,-1-1 0,1 0 0,-1-1 0,1-1 0,24-10 0,-32 11 0,-1 0 0,1 0 0,0-1 0,-1-1 0,0 1 0,0-1 0,0 0 0,-1 0 0,1 0 0,-1-1 0,-1 0 0,1 0 0,-1 0 0,0-1 0,0 1 0,-1-1 0,0 0 0,0 0 0,0 0 0,-1-1 0,0 1 0,-1 0 0,0-1 0,1-10 0,-9-45 0,1 19 0,7 44 0,-1-1 0,0 1 0,1-1 0,-1 0 0,1 1 0,-1-1 0,1 1 0,-1-1 0,1 1 0,0 0 0,-1-1 0,1 1 0,-1-1 0,1 1 0,0 0 0,-1 0 0,1-1 0,0 1 0,-1 0 0,1 0 0,0 0 0,0 0 0,-1 0 0,1 0 0,0 0 0,-1 0 0,1 0 0,0 0 0,-1 0 0,1 0 0,1 1 0,35 4 0,-27-4 0,185 6-1365,-173-7-5461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51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96 24575,'0'1'0,"1"0"0,-1 0 0,0 0 0,1 0 0,-1 0 0,1 0 0,-1 0 0,1 0 0,0 0 0,-1 0 0,1 0 0,0-1 0,0 1 0,-1 0 0,1 0 0,0-1 0,0 1 0,0-1 0,0 1 0,0-1 0,0 1 0,0-1 0,0 0 0,0 1 0,0-1 0,0 0 0,0 0 0,0 0 0,1 0 0,-1 1 0,0-2 0,0 1 0,0 0 0,2 0 0,37-5 0,-34 3 0,0 0 0,0-1 0,-1 1 0,1-1 0,-1 0 0,0 0 0,0-1 0,0 0 0,5-4 0,-9 7 0,0 0 0,1-1 0,-1 1 0,0 0 0,0-1 0,0 1 0,0 0 0,0-1 0,0 1 0,-1-1 0,1 0 0,0 1 0,-1-1 0,1 0 0,-1 1 0,0-1 0,1 0 0,-1 1 0,0-1 0,0 0 0,0 1 0,0-1 0,-1 0 0,1 0 0,0 1 0,-1-1 0,1 0 0,-1 1 0,1-1 0,-1 1 0,0-1 0,0 1 0,0-1 0,0 1 0,0-1 0,-2-1 0,1 1 0,0 1 0,0-1 0,0 0 0,0 1 0,-1 0 0,1-1 0,-1 1 0,1 0 0,-1 0 0,1 1 0,-1-1 0,0 0 0,1 1 0,-1 0 0,0 0 0,0-1 0,1 2 0,-1-1 0,0 0 0,1 0 0,-1 1 0,0-1 0,1 1 0,-1 0 0,1 0 0,-1 0 0,1 0 0,-1 1 0,-3 1 0,-2 2 0,-1 0 0,1 1 0,0-1 0,1 2 0,0-1 0,0 1 0,-7 7 0,9-6 0,0 0 0,1 0 0,0 1 0,0-1 0,1 1 0,0 0 0,0 0 0,1 0 0,0 0 0,1 0 0,0 1 0,1-1 0,0 13 0,0-19 0,0 0 0,0 0 0,0 0 0,1 0 0,-1 0 0,1 0 0,0 0 0,0 0 0,0-1 0,0 1 0,0 0 0,0 0 0,1-1 0,0 1 0,-1-1 0,1 1 0,0-1 0,0 0 0,0 0 0,1 0 0,-1 0 0,0 0 0,1 0 0,-1-1 0,1 1 0,0-1 0,-1 0 0,1 0 0,0 1 0,0-2 0,0 1 0,0 0 0,0-1 0,0 1 0,0-1 0,0 0 0,0 0 0,0 0 0,0 0 0,0-1 0,0 1 0,-1-1 0,7-2 0,31-8-1365,-22 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51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24575,'8'0'0,"0"-2"0,0 1 0,-1-1 0,1 0 0,0 0 0,-1-1 0,1 0 0,-1-1 0,13-7 0,-14 7 0,0 0 0,0 1 0,0 0 0,0 0 0,1 0 0,-1 1 0,1 0 0,0 0 0,0 1 0,0 0 0,0 0 0,0 1 0,8 0 0,-8 0 0,0 0 0,1 0 0,-1 0 0,0-1 0,0 0 0,0-1 0,0 0 0,0 0 0,10-4 0,-15 6 0,-1-1 0,1 0 0,0 1 0,-1-1 0,1 0 0,-1 0 0,0 0 0,1 0 0,-1 0 0,1 0 0,-1 0 0,0 0 0,0 0 0,0-1 0,0 1 0,0-1 0,0 1 0,0 0 0,0-1 0,-1 0 0,1 1 0,0-1 0,-1 1 0,1-1 0,-1 0 0,0 1 0,0-1 0,1 0 0,-1 0 0,0 1 0,-1-1 0,1 0 0,0 1 0,0-1 0,-1 0 0,1 1 0,-1-1 0,1 0 0,-1 1 0,0-1 0,1 1 0,-1-1 0,0 1 0,0-1 0,-1 0 0,-1-2 0,0 1 0,0 0 0,1 0 0,-2 0 0,1 0 0,0 0 0,-1 1 0,1-1 0,-1 1 0,0 0 0,1 0 0,-1 0 0,0 1 0,0-1 0,-1 1 0,1 0 0,0 0 0,0 1 0,0-1 0,-1 1 0,1 0 0,0 0 0,-1 0 0,1 1 0,0-1 0,0 1 0,-1 0 0,1 0 0,0 1 0,0-1 0,0 1 0,1 0 0,-6 3 0,1-1 0,1 0 0,-1 1 0,1 0 0,0 0 0,0 1 0,1-1 0,-1 2 0,1-1 0,0 1 0,1 0 0,0 0 0,0 0 0,1 1 0,-1-1 0,-3 13 0,6-16 0,1 1 0,-1-1 0,1 1 0,1 0 0,-1 0 0,1-1 0,-1 1 0,1 0 0,1 0 0,-1-1 0,1 1 0,0 0 0,0-1 0,0 1 0,0-1 0,1 1 0,0-1 0,4 8 0,-3-9 0,0 0 0,0 1 0,0-1 0,1 0 0,-1 0 0,1-1 0,0 1 0,0-1 0,0 0 0,0 0 0,0 0 0,1-1 0,-1 1 0,0-1 0,1 0 0,-1 0 0,1-1 0,-1 1 0,7-1 0,4 1-136,-1-1-1,1-1 1,-1 0-1,0-1 1,1 0-1,-1-1 1,0-1-1,0 0 0,18-9 1,-13 4-6690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5:52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24575,'-19'53'0,"12"13"0,6-53 0,0 1 0,-1 0 0,0-1 0,-1 1 0,0-1 0,-1 0 0,-8 17 0,80-141 0,-57 94 0,2 1 0,-1 1 0,2 0 0,0 0 0,29-22 0,-41 36 0,0-1 0,-1 1 0,1 0 0,0 0 0,-1 0 0,1 0 0,0 0 0,0 0 0,0 1 0,0-1 0,0 1 0,0-1 0,0 1 0,0 0 0,0 0 0,0 0 0,0 0 0,0 0 0,0 0 0,0 0 0,0 1 0,0-1 0,3 2 0,-3-1 0,0 1 0,0 0 0,0 0 0,0-1 0,-1 1 0,1 0 0,0 1 0,-1-1 0,1 0 0,-1 0 0,0 1 0,0-1 0,0 1 0,0-1 0,1 4 0,1 10 0,0 0 0,-1 0 0,-1 0 0,0 24 0,-1-33-78,-1 5 120,1 0-1,0-1 1,1 1 0,5 20-1,-6-30-80,0 0-1,1-1 1,-1 1 0,1 0-1,0 0 1,0-1 0,0 1-1,-1 0 1,1-1 0,1 1-1,-1-1 1,0 1 0,0-1-1,0 0 1,1 1 0,-1-1-1,1 0 1,-1 0 0,1 0-1,0 0 1,-1 0-1,1 0 1,0-1 0,-1 1-1,1 0 1,0-1 0,0 0-1,0 1 1,0-1 0,-1 0-1,1 0 1,0 0 0,0 0-1,0 0 1,0 0 0,0-1-1,2 0 1,10-2-6787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37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1640 48 24575,'-374'16'0,"241"-11"0,-161-15 0,56-1 0,-117-13 0,338 22 0,-38-8 0,41 7 0,0 0 0,0 0 0,0 2 0,0 0 0,-26 1 0,37 0 0,0 1 0,0-1 0,0 1 0,0 0 0,1 0 0,-1 1 0,0-1 0,0 0 0,1 1 0,-1-1 0,1 1 0,-1 0 0,1 0 0,0 0 0,-1 0 0,1 1 0,1-1 0,-1 0 0,0 1 0,0 0 0,1-1 0,-1 1 0,1 0 0,0 0 0,0-1 0,0 1 0,0 0 0,1 0 0,-1 0 0,1 0 0,0 6 0,-2 43 0,2 0 0,3 0 0,1-1 0,16 68 0,-9-66 0,-3 1 0,-3 1 0,-1 89 0,-17-57 0,8-58 0,-4 56 0,11-25 0,-1-38 0,0-1 0,-2 1 0,0 0 0,-1 0 0,-7 25 0,8-44 0,0-1 0,0 0 0,1 1 0,-1-1 0,0 0 0,1 1 0,0-1 0,-1 1 0,1-1 0,0 1 0,0-1 0,1 1 0,-1-1 0,0 1 0,1-1 0,0 1 0,-1-1 0,1 1 0,0-1 0,0 0 0,0 0 0,1 1 0,-1-1 0,0 0 0,1 0 0,0 0 0,-1-1 0,1 1 0,0 0 0,0 0 0,0-1 0,0 1 0,0-1 0,0 0 0,0 0 0,1 0 0,-1 0 0,0 0 0,1 0 0,3 0 0,11 2 0,0 0 0,0-2 0,0 0 0,0-1 0,18-2 0,-3 0 0,733 15 0,-456 1 0,-15-2 0,-146-3 0,115 12 0,-255-20 0,-1 0 0,1-1 0,0 1 0,0-2 0,0 1 0,0-1 0,0 0 0,0-1 0,12-3 0,-18 4 0,1-1 0,-1 1 0,0 0 0,0-1 0,0 1 0,-1-1 0,1 1 0,0-1 0,0 0 0,-1 0 0,1 0 0,-1 0 0,0 0 0,1 0 0,-1-1 0,0 1 0,0 0 0,-1 0 0,1-1 0,0 1 0,-1-1 0,1 1 0,-1 0 0,0-1 0,0 1 0,0-1 0,0 1 0,0-1 0,-1 1 0,1-1 0,-1 1 0,1 0 0,-1-1 0,-2-2 0,1-12 0,0 1 0,0-1 0,2 1 0,0-1 0,1 1 0,4-26 0,2-33 0,-7-60 0,0 24 0,15-127 0,-8 170 0,-2 0 0,-3-1 0,-7-71 0,4 137 0,1 0 0,-1 0 0,0 1 0,0-1 0,0 1 0,0-1 0,0 0 0,0 1 0,-1 0 0,1-1 0,-1 1 0,1 0 0,-1 0 0,0 0 0,0 0 0,0 0 0,0 0 0,-1 1 0,1-1 0,0 1 0,-1-1 0,1 1 0,-1 0 0,1 0 0,-1 0 0,1 0 0,-1 1 0,0-1 0,0 1 0,1-1 0,-1 1 0,0 0 0,-3 0 0,-14 0 0,1 1 0,0 1 0,-33 6 0,36-4 0,-78 7 0,-1-4 0,-122-6 0,126-2 0,33-4-1365,39-1-5461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38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25 24575,'0'0'0,"1"0"0,-1 0 0,0 0 0,0 1 0,1-1 0,-1 0 0,0 0 0,0 0 0,1 0 0,-1 0 0,0 0 0,0 0 0,1 0 0,-1 0 0,0 0 0,0 0 0,1 0 0,-1 0 0,0 0 0,0 0 0,1 0 0,-1 0 0,0 0 0,0-1 0,0 1 0,1 0 0,-1 0 0,0 0 0,0 0 0,1 0 0,-1-1 0,0 1 0,0 0 0,0 0 0,0 0 0,1-1 0,-1 1 0,0 0 0,0 0 0,0 0 0,0-1 0,0 1 0,0 0 0,0 0 0,0-1 0,1 1 0,-1 0 0,0 0 0,0-1 0,0 1 0,0 0 0,0 0 0,0-1 0,-1 1 0,1 0 0,0 0 0,0-1 0,0 1 0,0 0 0,0 0 0,0-1 0,0 1 0,0 0 0,-1-1 0,-15-9 0,1 7 0,-1 2 0,1 0 0,-1 1 0,0 0 0,1 1 0,-1 1 0,1 1 0,0 0 0,-1 1 0,2 0 0,-1 1 0,0 1 0,1 0 0,0 1 0,0 1 0,1 0 0,-18 15 0,29-22 0,-1 1 0,1 0 0,0 0 0,0-1 0,0 2 0,0-1 0,1 0 0,-1 0 0,1 0 0,-1 1 0,1-1 0,0 1 0,-1 0 0,1-1 0,1 1 0,-1 0 0,0-1 0,1 1 0,-1 0 0,1 5 0,0-4 0,1 1 0,0 0 0,0 0 0,0 0 0,1-1 0,0 1 0,0-1 0,0 1 0,0-1 0,1 0 0,3 5 0,5 5 0,1 0 0,0-1 0,2 0 0,-1-1 0,21 14 0,-20-17 0,0-1 0,27 10 0,-31-14 0,1 0 0,-1 1 0,0 0 0,0 1 0,0 0 0,-1 1 0,11 9 0,-18-15 0,-1 0 0,0 1 0,0-1 0,0 0 0,0 1 0,0-1 0,0 0 0,-1 1 0,1-1 0,0 1 0,-1-1 0,1 1 0,-1-1 0,0 1 0,1 0 0,-1-1 0,0 1 0,0 0 0,0-1 0,0 1 0,0 0 0,0-1 0,0 1 0,-1-1 0,0 3 0,0-1 0,-1 0 0,0 0 0,0-1 0,0 1 0,0 0 0,0-1 0,-1 1 0,1-1 0,-1 0 0,1 0 0,-5 3 0,-8 3 0,1 0 0,-1-1 0,-29 10 0,29-12-116,3-1-40,0 0 0,0 0-1,0-1 1,0-1 0,-1 0 0,1-1 0,-14 0 0,4-3-6670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39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54 24575,'0'-1'0,"0"1"0,1 0 0,-1 0 0,0 0 0,0-1 0,0 1 0,0 0 0,0 0 0,0-1 0,0 1 0,0 0 0,0-1 0,0 1 0,0 0 0,0 0 0,0-1 0,0 1 0,0 0 0,0 0 0,0-1 0,0 1 0,0 0 0,0 0 0,0-1 0,0 1 0,-1 0 0,1 0 0,0-1 0,0 1 0,0 0 0,0 0 0,-1 0 0,1-1 0,0 1 0,0 0 0,0 0 0,-1 0 0,1 0 0,0 0 0,0-1 0,-1 1 0,1 0 0,0 0 0,0 0 0,-1 0 0,1 0 0,0 0 0,0 0 0,-1 0 0,1 0 0,0 0 0,0 0 0,-1 0 0,1 0 0,0 0 0,0 0 0,-1 0 0,1 0 0,0 0 0,0 1 0,-1-1 0,1 0 0,0 0 0,-11 16 0,6 16 0,1 1 0,2-1 0,1 1 0,5 43 0,-2 4 0,-2-58 0,-1 0 0,-1-1 0,-2 1 0,0-1 0,-8 25 0,18-65 0,-1 0 0,0 0 0,-2-1 0,2-20 0,-4-3 0,-1 14 0,1-1 0,2 0 0,6-29 0,-4 40 0,0 0 0,1 1 0,0 0 0,2 0 0,0 1 0,13-20 0,-20 34 0,1-1 0,0 1 0,1 0 0,-1 0 0,1 0 0,-1 1 0,1-1 0,0 1 0,0-1 0,0 1 0,0 0 0,0 0 0,0 0 0,1 1 0,-1-1 0,1 1 0,-1-1 0,1 1 0,0 0 0,-1 1 0,1-1 0,0 1 0,0 0 0,0-1 0,-1 2 0,1-1 0,0 0 0,0 1 0,-1 0 0,1-1 0,0 2 0,-1-1 0,1 0 0,-1 1 0,1-1 0,-1 1 0,0 0 0,6 4 0,-2 0 0,-1 0 0,1 0 0,-1 1 0,0 0 0,0 0 0,-1 0 0,0 1 0,-1-1 0,1 1 0,-1 0 0,-1 1 0,0-1 0,0 1 0,0-1 0,-1 1 0,0 0 0,-1 0 0,0 0 0,-1 0 0,1 0 0,-3 15 0,1-11 0,0-1 0,0 1 0,-2-1 0,1 0 0,-2 0 0,1 0 0,-2 0 0,0-1 0,0 0 0,-1 1 0,0-2 0,-1 1 0,0-1 0,0 0 0,-12 11 0,6-11 24,0 0 0,0 0 0,-1-1 0,-25 12 0,32-18-138,0 0 0,0 0-1,0-1 1,0 0 0,0 0 0,0-1-1,-1 0 1,1 0 0,-1 0 0,1-1-1,0 0 1,-13-3 0,4-2-6712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41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24575,'-8'0'0,"1"0"0,-1 0 0,1 1 0,0 0 0,-1 0 0,1 1 0,0 0 0,0 0 0,0 1 0,0 0 0,0 0 0,0 1 0,1-1 0,-10 9 0,12-8 0,0 0 0,1 0 0,-1 0 0,1 1 0,0 0 0,0-1 0,1 1 0,-1 0 0,1 1 0,0-1 0,1 0 0,-1 0 0,1 1 0,0-1 0,0 1 0,1-1 0,-1 1 0,1 0 0,1-1 0,0 6 0,-1-7 0,0 0 0,0 0 0,1 0 0,0 0 0,-1 0 0,1-1 0,0 1 0,1 0 0,-1-1 0,1 1 0,0-1 0,0 1 0,0-1 0,0 0 0,0 0 0,1 0 0,-1 0 0,1 0 0,0-1 0,0 1 0,0-1 0,0 0 0,0 1 0,1-2 0,-1 1 0,1 0 0,-1-1 0,7 3 0,-5-4 0,0 1 0,1-1 0,-1 0 0,0 0 0,1-1 0,-1 1 0,0-1 0,0 0 0,0-1 0,1 1 0,-1-1 0,0 0 0,-1 0 0,1-1 0,0 1 0,-1-1 0,1 0 0,-1 0 0,0-1 0,5-5 0,-8 9 0,117-106 0,-114 102 0,15-12 0,-19 12 0,-13 5 0,3 2 0,0 0 0,0 1 0,1 1 0,0-1 0,0 2 0,0-1 0,-15 13 0,20-15 0,0 1 0,-1-1 0,1 1 0,0 0 0,1 0 0,-1 0 0,1 1 0,0-1 0,0 1 0,0 0 0,1 0 0,0 0 0,-1 0 0,2 0 0,-1 1 0,-1 5 0,3-9 0,0-1 0,0 1 0,0-1 0,0 1 0,0-1 0,0 1 0,0-1 0,1 1 0,-1-1 0,0 1 0,1-1 0,-1 0 0,1 1 0,0-1 0,-1 1 0,1-1 0,0 0 0,0 0 0,0 0 0,0 1 0,0-1 0,0 0 0,0 0 0,0 0 0,3 1 0,-2-1 0,1 0 0,0-1 0,-1 1 0,1-1 0,0 1 0,-1-1 0,1 0 0,0 0 0,-1 0 0,1 0 0,0-1 0,0 1 0,3-2 0,3-1 0,0 0 0,1 0 0,-1-1 0,-1-1 0,1 1 0,-1-1 0,10-8 0,-14 9 0,0 0 0,0-1 0,-1 1 0,0-1 0,0 0 0,3-6 0,16-22 0,-17 35 0,-3 11 0,-4 11 0,0-17 14,0 0-1,1 0 0,0 0 0,0 0 1,1 1-1,-1-1 0,2 0 1,0 8-1,-1-13-48,1-1 1,-1 1-1,1-1 1,-1 1-1,1-1 1,-1 0-1,1 1 1,0-1-1,0 1 1,0-1-1,0 0 1,0 0-1,0 0 0,0 1 1,0-1-1,0 0 1,1 0-1,-1-1 1,0 1-1,1 0 1,-1 0-1,0-1 1,1 1-1,-1 0 1,1-1-1,-1 0 1,1 1-1,0-1 0,-1 0 1,1 0-1,-1 0 1,1 0-1,0 0 1,-1 0-1,1 0 1,-1 0-1,1-1 1,-1 1-1,1-1 1,-1 1-1,1-1 0,1-1 1,18-5-6792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42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24575,'10'-2'0,"-9"2"0,-1 0 0,1 0 0,0 0 0,-1 0 0,1 0 0,-1 0 0,1 0 0,-1 0 0,1 0 0,0 0 0,-1 0 0,1 1 0,-1-1 0,1 0 0,-1 0 0,1 0 0,-1 1 0,1-1 0,-1 0 0,1 1 0,-1-1 0,1 0 0,-1 1 0,1-1 0,-1 1 0,0-1 0,1 1 0,-1-1 0,0 1 0,1-1 0,-1 1 0,0-1 0,0 1 0,1-1 0,-1 1 0,0-1 0,0 1 0,0 1 0,6 11 0,-2 1 0,0 0 0,0 1 0,-1-1 0,-1 0 0,0 1 0,-1 0 0,-2 25 0,3-51 0,0 0 0,1 0 0,0 0 0,1 1 0,0-1 0,1 1 0,0 0 0,0 0 0,1 1 0,13-17 0,-6 17-213,-1 1-1,1 0 1,25-10-1,-33 15-297,10-4-6315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43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93 334 24575,'0'-2'0,"0"1"0,-1-1 0,1 1 0,0 0 0,-1-1 0,1 1 0,-1-1 0,0 1 0,1 0 0,-1-1 0,0 1 0,0 0 0,0 0 0,0-1 0,0 1 0,0 0 0,0 0 0,0 0 0,0 0 0,0 0 0,-1 1 0,1-1 0,0 0 0,-1 1 0,1-1 0,-1 0 0,1 1 0,-1 0 0,1-1 0,0 1 0,-1 0 0,1 0 0,-1 0 0,0 0 0,1 0 0,-1 0 0,1 0 0,-1 0 0,1 1 0,0-1 0,-1 1 0,1-1 0,-1 1 0,1-1 0,0 1 0,-1 0 0,1 0 0,0-1 0,0 1 0,-1 0 0,1 0 0,0 0 0,0 1 0,0-1 0,-1 2 0,-2 5 0,0-1 0,0 1 0,0 0 0,1 1 0,1-1 0,0 0 0,-3 16 0,5-21 0,0 0 0,-1 0 0,1 0 0,1-1 0,-1 1 0,0 0 0,1 0 0,-1 0 0,1-1 0,0 1 0,0 0 0,1 3 0,-1-5 0,0 1 0,0-1 0,0 0 0,0 0 0,0 0 0,1 0 0,-1 0 0,0 0 0,0-1 0,1 1 0,-1 0 0,0 0 0,1-1 0,-1 1 0,1-1 0,-1 0 0,1 1 0,-1-1 0,1 0 0,-1 0 0,1 0 0,-1 0 0,1 0 0,2 0 0,0-1 0,-1 1 0,1-1 0,0 0 0,-1 0 0,1-1 0,0 1 0,-1-1 0,0 0 0,1 0 0,-1 0 0,0 0 0,0 0 0,0-1 0,0 1 0,-1-1 0,1 0 0,-1 0 0,1 0 0,-1 0 0,0 0 0,0-1 0,-1 1 0,1-1 0,2-6 0,2-10 0,0 0 0,-1-1 0,3-31 0,-1 8 0,-5 36 0,17-100 0,-17 97 0,-1-1 0,-1 1 0,0 0 0,0-1 0,-2 1 0,1 0 0,-5-15 0,7 25 0,-1 1 0,0-1 0,0 1 0,-1-1 0,1 1 0,0 0 0,0-1 0,0 1 0,0-1 0,0 1 0,0-1 0,-1 1 0,1 0 0,0-1 0,0 1 0,-1-1 0,1 1 0,0 0 0,0-1 0,-1 1 0,1 0 0,0 0 0,-1-1 0,1 1 0,-1 0 0,1 0 0,0-1 0,-1 1 0,1 0 0,-1 0 0,0 0 0,-5 12 0,0 25 0,6-13 0,1 0 0,1 0 0,7 31 0,-4-25 0,3 49 0,-9-47 0,0 36 0,2-64 0,-1 0 0,0-1 0,1 1 0,0-1 0,0 1 0,0-1 0,0 1 0,0-1 0,1 0 0,0 1 0,-1-1 0,1 0 0,0 0 0,4 3 0,-5-4-54,1-1-1,0 0 0,0-1 1,-1 1-1,1 0 1,0 0-1,0-1 0,0 1 1,0-1-1,0 0 1,0 1-1,-1-1 0,1 0 1,0 0-1,0 0 0,0 0 1,0-1-1,0 1 1,0 0-1,0-1 0,0 0 1,0 1-1,-1-1 1,4-1-1,9-7-6771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33:45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3398 1 24575,'-454'0'0,"424"1"0,-53 11 0,52-7 0,-51 3 0,-50-9 0,-264 16 0,304-8 0,-97-4 0,98-4 0,-108 12 0,-66 6 0,34-3 0,-101 16 0,215-24 0,73-5 0,-82 12 0,94-9 0,0 0 0,-54-3 0,-14 1 0,94-1 0,1 0 0,-1 0 0,1 0 0,-1 1 0,1 0 0,-1 0 0,1 0 0,0 1 0,0-1 0,0 1 0,0 1 0,1-1 0,-1 1 0,1-1 0,0 1 0,0 1 0,0-1 0,1 0 0,-1 1 0,1 0 0,0 0 0,0 0 0,-3 9 0,-2 8 0,1 0 0,1 0 0,0 0 0,-3 37 0,2 62 0,7-84 0,-2 0 0,-7 39 0,-43 185 0,48-235 0,0 0 0,2 1 0,2 44 0,1-44 0,-2 1 0,0-1 0,-7 34 0,0-7 0,2 0 0,3 1 0,4 72 0,0-40 0,7 16 0,-8-103-23,0 0 0,0 0 0,0 0 0,0 0 0,0 0-1,1-1 1,-1 1 0,0 0 0,0 0 0,0 0 0,0 0 0,0 0-1,0 0 1,0 0 0,0 0 0,0 0 0,0 0 0,0-1 0,0 1-1,1 0 1,-1 0 0,0 0 0,0 0 0,0 0 0,0 0 0,0 0-1,0 0 1,0 0 0,0 0 0,1 0 0,-1 0 0,0 0 0,0 0-1,0 0 1,0 0 0,0 0 0,0 0 0,0 0 0,1 0 0,-1 0 0,0 0-1,0 0 1,0 0 0,0 0 0,0 0 0,0 0 0,0 1 0,0-1-1,0 0 1,0 0 0,1 0 0,-1 0 0,0 0 0,0 0 0,0 0-1,0 0 1,0 0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FC79-29E7-E107-6A07-091E500C1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3CE6C-34B9-49AB-1768-8C4A77BD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851B-E1F8-8C66-4B72-32579A47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8E88-A266-3AE5-BFF6-93595FA8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B54C-3C69-EBC5-C479-451B6AF7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F00-B7B7-55EE-C46B-32E12174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33832-C03E-FC05-14C9-9B5A0195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609F-6739-3990-961D-49BA93AB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FC1B-3542-BFCC-9EB0-42C0ED0E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5DE9-FB61-4816-3DDF-062D8D7E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DDD94-95AD-DD8F-FB2C-F795B4567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CC7B6-9C64-69BE-6D45-EE4C2458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6C-6C00-03BA-0CE1-4520AB3E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A093-C633-9452-7A82-05C8D303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0E0-F183-D194-0A84-A8918606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D84-4E76-DBB4-1915-55F4E0EE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B7A8-F7AA-8B15-00E3-9F593CCA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536A-8F0D-452C-BC9D-B88DAF19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4DE0-BC2B-7635-6C36-F363E4E3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4330-1968-BA82-0AF7-7D1B2D2E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0220-B04F-ED5A-C005-F9987451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8B76-F764-BB4B-0DA8-A6C9E745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62F5-B416-0F06-94A6-65226CEF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48AF-5CE6-B97F-4F73-3508E386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A8B0D-ACB5-1F92-3F3A-05F2A444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B767-21B5-2829-480B-ED5E932A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FA7-981A-BDEF-B0C4-6F7C1C21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777D9-1E17-5335-580A-33B94F8E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1F5C-5FB8-39DA-7425-D9C6BA6D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10A9F-45F4-3260-F429-C0F3D1BF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982FF-7375-AB05-E398-57F660A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B37C-C847-39EF-8D88-18421231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8203D-7F36-46B7-0E82-2B788C97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843F-2C86-90A8-1CCF-D915B2B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A0DDB-CAC4-8949-8E22-518E226D8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5F6F3-9F0C-9A4F-699C-789D2AC58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AA81D-00A5-258B-875D-1949BB28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33493-EB12-17A9-5FCA-2E55529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1FF2D-A3BC-DA6C-EC52-DE127AE0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3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DE0E-914C-0259-4433-05260878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5DF52-AA56-B734-A73A-F7FC8CCE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6A745-D566-1000-0AEB-20E13496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0EE85-8152-8CEB-6E7D-A196F161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54A6-4B60-21EA-8D87-29C15EA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2BA66-0E2C-E4C4-2564-135A7F8B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41ED-372E-D900-6D6B-314E0C16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359A-432E-D6D4-11BA-2AB04D65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5076-7544-3C6A-E9DB-5E6BE37D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A9076-984A-F5BE-2B7A-1704008D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ECC3-861B-C612-1568-DB53B5B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5E4F-7932-E477-B250-A71A527F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3612F-4D38-501F-E041-62EFFC31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E88F-1AA8-3394-4911-719C28CF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9CF51-3F48-4BDF-5D51-26B148A09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D8138-AD47-962B-7110-70FA98B0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468D0-4AE8-041C-9A7A-E35A2CAE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43F-245A-5370-547C-F57C6B21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77846-2F6C-A9A3-CA42-A6C88438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3DEB2-03A9-28B4-66B6-E94AFD09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DBF-4E4D-DA40-BBA8-060AA962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C7DD-F405-17B1-1DE8-59C23CCF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DB0FD-2D67-43E7-8E09-DA8AD83409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F530-DE36-2F72-86E8-FD94166A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AE00-E78F-7D15-4C6C-07CA5C71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AD5D1-7845-4833-9317-6290B56D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8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.xml"/><Relationship Id="rId21" Type="http://schemas.openxmlformats.org/officeDocument/2006/relationships/image" Target="../media/image58.png"/><Relationship Id="rId42" Type="http://schemas.openxmlformats.org/officeDocument/2006/relationships/customXml" Target="../ink/ink69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2.xml"/><Relationship Id="rId84" Type="http://schemas.openxmlformats.org/officeDocument/2006/relationships/customXml" Target="../ink/ink90.xml"/><Relationship Id="rId89" Type="http://schemas.openxmlformats.org/officeDocument/2006/relationships/image" Target="../media/image92.png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92" Type="http://schemas.openxmlformats.org/officeDocument/2006/relationships/customXml" Target="../ink/ink94.xml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9" Type="http://schemas.openxmlformats.org/officeDocument/2006/relationships/image" Target="../media/image62.png"/><Relationship Id="rId11" Type="http://schemas.openxmlformats.org/officeDocument/2006/relationships/image" Target="../media/image53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66.png"/><Relationship Id="rId40" Type="http://schemas.openxmlformats.org/officeDocument/2006/relationships/customXml" Target="../ink/ink68.xml"/><Relationship Id="rId45" Type="http://schemas.openxmlformats.org/officeDocument/2006/relationships/image" Target="../media/image70.png"/><Relationship Id="rId53" Type="http://schemas.openxmlformats.org/officeDocument/2006/relationships/image" Target="../media/image74.png"/><Relationship Id="rId58" Type="http://schemas.openxmlformats.org/officeDocument/2006/relationships/customXml" Target="../ink/ink77.xml"/><Relationship Id="rId66" Type="http://schemas.openxmlformats.org/officeDocument/2006/relationships/customXml" Target="../ink/ink81.xml"/><Relationship Id="rId74" Type="http://schemas.openxmlformats.org/officeDocument/2006/relationships/customXml" Target="../ink/ink85.xml"/><Relationship Id="rId79" Type="http://schemas.openxmlformats.org/officeDocument/2006/relationships/image" Target="../media/image87.png"/><Relationship Id="rId87" Type="http://schemas.openxmlformats.org/officeDocument/2006/relationships/image" Target="../media/image91.png"/><Relationship Id="rId102" Type="http://schemas.openxmlformats.org/officeDocument/2006/relationships/customXml" Target="../ink/ink99.xml"/><Relationship Id="rId5" Type="http://schemas.openxmlformats.org/officeDocument/2006/relationships/image" Target="../media/image50.png"/><Relationship Id="rId61" Type="http://schemas.openxmlformats.org/officeDocument/2006/relationships/image" Target="../media/image78.png"/><Relationship Id="rId82" Type="http://schemas.openxmlformats.org/officeDocument/2006/relationships/customXml" Target="../ink/ink89.xml"/><Relationship Id="rId90" Type="http://schemas.openxmlformats.org/officeDocument/2006/relationships/customXml" Target="../ink/ink93.xml"/><Relationship Id="rId95" Type="http://schemas.openxmlformats.org/officeDocument/2006/relationships/image" Target="../media/image95.png"/><Relationship Id="rId19" Type="http://schemas.openxmlformats.org/officeDocument/2006/relationships/image" Target="../media/image57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1.png"/><Relationship Id="rId30" Type="http://schemas.openxmlformats.org/officeDocument/2006/relationships/customXml" Target="../ink/ink63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2.xml"/><Relationship Id="rId56" Type="http://schemas.openxmlformats.org/officeDocument/2006/relationships/customXml" Target="../ink/ink76.xml"/><Relationship Id="rId64" Type="http://schemas.openxmlformats.org/officeDocument/2006/relationships/customXml" Target="../ink/ink80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100" Type="http://schemas.openxmlformats.org/officeDocument/2006/relationships/customXml" Target="../ink/ink98.xml"/><Relationship Id="rId8" Type="http://schemas.openxmlformats.org/officeDocument/2006/relationships/customXml" Target="../ink/ink52.xml"/><Relationship Id="rId51" Type="http://schemas.openxmlformats.org/officeDocument/2006/relationships/image" Target="../media/image73.png"/><Relationship Id="rId72" Type="http://schemas.openxmlformats.org/officeDocument/2006/relationships/customXml" Target="../ink/ink84.xml"/><Relationship Id="rId80" Type="http://schemas.openxmlformats.org/officeDocument/2006/relationships/customXml" Target="../ink/ink88.xml"/><Relationship Id="rId85" Type="http://schemas.openxmlformats.org/officeDocument/2006/relationships/image" Target="../media/image90.png"/><Relationship Id="rId93" Type="http://schemas.openxmlformats.org/officeDocument/2006/relationships/image" Target="../media/image94.png"/><Relationship Id="rId98" Type="http://schemas.openxmlformats.org/officeDocument/2006/relationships/customXml" Target="../ink/ink97.xml"/><Relationship Id="rId3" Type="http://schemas.openxmlformats.org/officeDocument/2006/relationships/image" Target="../media/image49.png"/><Relationship Id="rId12" Type="http://schemas.openxmlformats.org/officeDocument/2006/relationships/customXml" Target="../ink/ink54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103" Type="http://schemas.openxmlformats.org/officeDocument/2006/relationships/image" Target="../media/image99.png"/><Relationship Id="rId20" Type="http://schemas.openxmlformats.org/officeDocument/2006/relationships/customXml" Target="../ink/ink58.xml"/><Relationship Id="rId41" Type="http://schemas.openxmlformats.org/officeDocument/2006/relationships/image" Target="../media/image68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70" Type="http://schemas.openxmlformats.org/officeDocument/2006/relationships/customXml" Target="../ink/ink83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2.xml"/><Relationship Id="rId91" Type="http://schemas.openxmlformats.org/officeDocument/2006/relationships/image" Target="../media/image93.png"/><Relationship Id="rId96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3.xml"/><Relationship Id="rId31" Type="http://schemas.openxmlformats.org/officeDocument/2006/relationships/image" Target="../media/image63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7.xml"/><Relationship Id="rId81" Type="http://schemas.openxmlformats.org/officeDocument/2006/relationships/image" Target="../media/image88.png"/><Relationship Id="rId86" Type="http://schemas.openxmlformats.org/officeDocument/2006/relationships/customXml" Target="../ink/ink91.xml"/><Relationship Id="rId94" Type="http://schemas.openxmlformats.org/officeDocument/2006/relationships/customXml" Target="../ink/ink95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4" Type="http://schemas.openxmlformats.org/officeDocument/2006/relationships/customXml" Target="../ink/ink50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7.xml"/><Relationship Id="rId39" Type="http://schemas.openxmlformats.org/officeDocument/2006/relationships/image" Target="../media/image67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75.png"/><Relationship Id="rId76" Type="http://schemas.openxmlformats.org/officeDocument/2006/relationships/customXml" Target="../ink/ink86.xml"/><Relationship Id="rId97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43.png"/><Relationship Id="rId112" Type="http://schemas.openxmlformats.org/officeDocument/2006/relationships/customXml" Target="../ink/ink155.xml"/><Relationship Id="rId133" Type="http://schemas.openxmlformats.org/officeDocument/2006/relationships/image" Target="../media/image165.png"/><Relationship Id="rId138" Type="http://schemas.openxmlformats.org/officeDocument/2006/relationships/customXml" Target="../ink/ink168.xml"/><Relationship Id="rId16" Type="http://schemas.openxmlformats.org/officeDocument/2006/relationships/customXml" Target="../ink/ink107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38.png"/><Relationship Id="rId102" Type="http://schemas.openxmlformats.org/officeDocument/2006/relationships/customXml" Target="../ink/ink150.xml"/><Relationship Id="rId123" Type="http://schemas.openxmlformats.org/officeDocument/2006/relationships/image" Target="../media/image160.png"/><Relationship Id="rId128" Type="http://schemas.openxmlformats.org/officeDocument/2006/relationships/customXml" Target="../ink/ink163.xml"/><Relationship Id="rId5" Type="http://schemas.openxmlformats.org/officeDocument/2006/relationships/image" Target="../media/image101.png"/><Relationship Id="rId90" Type="http://schemas.openxmlformats.org/officeDocument/2006/relationships/customXml" Target="../ink/ink144.xml"/><Relationship Id="rId95" Type="http://schemas.openxmlformats.org/officeDocument/2006/relationships/image" Target="../media/image146.png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Relationship Id="rId43" Type="http://schemas.openxmlformats.org/officeDocument/2006/relationships/image" Target="../media/image120.png"/><Relationship Id="rId48" Type="http://schemas.openxmlformats.org/officeDocument/2006/relationships/customXml" Target="../ink/ink123.xml"/><Relationship Id="rId64" Type="http://schemas.openxmlformats.org/officeDocument/2006/relationships/customXml" Target="../ink/ink131.xml"/><Relationship Id="rId69" Type="http://schemas.openxmlformats.org/officeDocument/2006/relationships/image" Target="../media/image133.png"/><Relationship Id="rId113" Type="http://schemas.openxmlformats.org/officeDocument/2006/relationships/image" Target="../media/image155.png"/><Relationship Id="rId118" Type="http://schemas.openxmlformats.org/officeDocument/2006/relationships/customXml" Target="../ink/ink158.xml"/><Relationship Id="rId134" Type="http://schemas.openxmlformats.org/officeDocument/2006/relationships/customXml" Target="../ink/ink166.xml"/><Relationship Id="rId139" Type="http://schemas.openxmlformats.org/officeDocument/2006/relationships/image" Target="../media/image168.png"/><Relationship Id="rId8" Type="http://schemas.openxmlformats.org/officeDocument/2006/relationships/customXml" Target="../ink/ink10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80" Type="http://schemas.openxmlformats.org/officeDocument/2006/relationships/customXml" Target="../ink/ink139.xml"/><Relationship Id="rId85" Type="http://schemas.openxmlformats.org/officeDocument/2006/relationships/image" Target="../media/image141.png"/><Relationship Id="rId93" Type="http://schemas.openxmlformats.org/officeDocument/2006/relationships/image" Target="../media/image145.png"/><Relationship Id="rId98" Type="http://schemas.openxmlformats.org/officeDocument/2006/relationships/customXml" Target="../ink/ink148.xml"/><Relationship Id="rId121" Type="http://schemas.openxmlformats.org/officeDocument/2006/relationships/image" Target="../media/image159.png"/><Relationship Id="rId142" Type="http://schemas.openxmlformats.org/officeDocument/2006/relationships/customXml" Target="../ink/ink170.xml"/><Relationship Id="rId3" Type="http://schemas.openxmlformats.org/officeDocument/2006/relationships/image" Target="../media/image100.png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103" Type="http://schemas.openxmlformats.org/officeDocument/2006/relationships/image" Target="../media/image150.png"/><Relationship Id="rId108" Type="http://schemas.openxmlformats.org/officeDocument/2006/relationships/customXml" Target="../ink/ink153.xml"/><Relationship Id="rId116" Type="http://schemas.openxmlformats.org/officeDocument/2006/relationships/customXml" Target="../ink/ink157.xml"/><Relationship Id="rId124" Type="http://schemas.openxmlformats.org/officeDocument/2006/relationships/customXml" Target="../ink/ink161.xml"/><Relationship Id="rId129" Type="http://schemas.openxmlformats.org/officeDocument/2006/relationships/image" Target="../media/image163.png"/><Relationship Id="rId137" Type="http://schemas.openxmlformats.org/officeDocument/2006/relationships/image" Target="../media/image167.png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Relationship Id="rId70" Type="http://schemas.openxmlformats.org/officeDocument/2006/relationships/customXml" Target="../ink/ink134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88" Type="http://schemas.openxmlformats.org/officeDocument/2006/relationships/customXml" Target="../ink/ink143.xml"/><Relationship Id="rId91" Type="http://schemas.openxmlformats.org/officeDocument/2006/relationships/image" Target="../media/image144.png"/><Relationship Id="rId96" Type="http://schemas.openxmlformats.org/officeDocument/2006/relationships/customXml" Target="../ink/ink147.xml"/><Relationship Id="rId111" Type="http://schemas.openxmlformats.org/officeDocument/2006/relationships/image" Target="../media/image154.png"/><Relationship Id="rId132" Type="http://schemas.openxmlformats.org/officeDocument/2006/relationships/customXml" Target="../ink/ink165.xml"/><Relationship Id="rId140" Type="http://schemas.openxmlformats.org/officeDocument/2006/relationships/customXml" Target="../ink/ink1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6" Type="http://schemas.openxmlformats.org/officeDocument/2006/relationships/customXml" Target="../ink/ink152.xml"/><Relationship Id="rId114" Type="http://schemas.openxmlformats.org/officeDocument/2006/relationships/customXml" Target="../ink/ink156.xml"/><Relationship Id="rId119" Type="http://schemas.openxmlformats.org/officeDocument/2006/relationships/image" Target="../media/image158.png"/><Relationship Id="rId127" Type="http://schemas.openxmlformats.org/officeDocument/2006/relationships/image" Target="../media/image162.png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81" Type="http://schemas.openxmlformats.org/officeDocument/2006/relationships/image" Target="../media/image139.png"/><Relationship Id="rId86" Type="http://schemas.openxmlformats.org/officeDocument/2006/relationships/customXml" Target="../ink/ink142.xml"/><Relationship Id="rId94" Type="http://schemas.openxmlformats.org/officeDocument/2006/relationships/customXml" Target="../ink/ink146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0.xml"/><Relationship Id="rId130" Type="http://schemas.openxmlformats.org/officeDocument/2006/relationships/customXml" Target="../ink/ink164.xml"/><Relationship Id="rId135" Type="http://schemas.openxmlformats.org/officeDocument/2006/relationships/image" Target="../media/image166.png"/><Relationship Id="rId143" Type="http://schemas.openxmlformats.org/officeDocument/2006/relationships/image" Target="../media/image170.png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109" Type="http://schemas.openxmlformats.org/officeDocument/2006/relationships/image" Target="../media/image153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97" Type="http://schemas.openxmlformats.org/officeDocument/2006/relationships/image" Target="../media/image147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61.png"/><Relationship Id="rId141" Type="http://schemas.openxmlformats.org/officeDocument/2006/relationships/image" Target="../media/image169.png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92" Type="http://schemas.openxmlformats.org/officeDocument/2006/relationships/customXml" Target="../ink/ink145.xml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87" Type="http://schemas.openxmlformats.org/officeDocument/2006/relationships/image" Target="../media/image142.png"/><Relationship Id="rId110" Type="http://schemas.openxmlformats.org/officeDocument/2006/relationships/customXml" Target="../ink/ink154.xml"/><Relationship Id="rId115" Type="http://schemas.openxmlformats.org/officeDocument/2006/relationships/image" Target="../media/image156.png"/><Relationship Id="rId131" Type="http://schemas.openxmlformats.org/officeDocument/2006/relationships/image" Target="../media/image164.png"/><Relationship Id="rId136" Type="http://schemas.openxmlformats.org/officeDocument/2006/relationships/customXml" Target="../ink/ink167.xml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Relationship Id="rId19" Type="http://schemas.openxmlformats.org/officeDocument/2006/relationships/image" Target="../media/image108.png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56" Type="http://schemas.openxmlformats.org/officeDocument/2006/relationships/customXml" Target="../ink/ink127.xml"/><Relationship Id="rId77" Type="http://schemas.openxmlformats.org/officeDocument/2006/relationships/image" Target="../media/image137.png"/><Relationship Id="rId100" Type="http://schemas.openxmlformats.org/officeDocument/2006/relationships/customXml" Target="../ink/ink149.xml"/><Relationship Id="rId105" Type="http://schemas.openxmlformats.org/officeDocument/2006/relationships/image" Target="../media/image151.png"/><Relationship Id="rId126" Type="http://schemas.openxmlformats.org/officeDocument/2006/relationships/customXml" Target="../ink/ink16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3.xml"/><Relationship Id="rId117" Type="http://schemas.openxmlformats.org/officeDocument/2006/relationships/image" Target="../media/image228.png"/><Relationship Id="rId21" Type="http://schemas.openxmlformats.org/officeDocument/2006/relationships/image" Target="../media/image180.png"/><Relationship Id="rId42" Type="http://schemas.openxmlformats.org/officeDocument/2006/relationships/customXml" Target="../ink/ink191.xml"/><Relationship Id="rId47" Type="http://schemas.openxmlformats.org/officeDocument/2006/relationships/image" Target="../media/image193.png"/><Relationship Id="rId63" Type="http://schemas.openxmlformats.org/officeDocument/2006/relationships/image" Target="../media/image201.png"/><Relationship Id="rId68" Type="http://schemas.openxmlformats.org/officeDocument/2006/relationships/customXml" Target="../ink/ink204.xml"/><Relationship Id="rId84" Type="http://schemas.openxmlformats.org/officeDocument/2006/relationships/customXml" Target="../ink/ink212.xml"/><Relationship Id="rId89" Type="http://schemas.openxmlformats.org/officeDocument/2006/relationships/image" Target="../media/image214.png"/><Relationship Id="rId112" Type="http://schemas.openxmlformats.org/officeDocument/2006/relationships/customXml" Target="../ink/ink226.xml"/><Relationship Id="rId133" Type="http://schemas.openxmlformats.org/officeDocument/2006/relationships/image" Target="../media/image236.png"/><Relationship Id="rId138" Type="http://schemas.openxmlformats.org/officeDocument/2006/relationships/customXml" Target="../ink/ink239.xml"/><Relationship Id="rId154" Type="http://schemas.openxmlformats.org/officeDocument/2006/relationships/customXml" Target="../ink/ink247.xml"/><Relationship Id="rId159" Type="http://schemas.openxmlformats.org/officeDocument/2006/relationships/image" Target="../media/image249.png"/><Relationship Id="rId175" Type="http://schemas.openxmlformats.org/officeDocument/2006/relationships/image" Target="../media/image257.png"/><Relationship Id="rId170" Type="http://schemas.openxmlformats.org/officeDocument/2006/relationships/customXml" Target="../ink/ink255.xml"/><Relationship Id="rId16" Type="http://schemas.openxmlformats.org/officeDocument/2006/relationships/customXml" Target="../ink/ink178.xml"/><Relationship Id="rId107" Type="http://schemas.openxmlformats.org/officeDocument/2006/relationships/image" Target="../media/image223.png"/><Relationship Id="rId11" Type="http://schemas.openxmlformats.org/officeDocument/2006/relationships/image" Target="../media/image175.png"/><Relationship Id="rId32" Type="http://schemas.openxmlformats.org/officeDocument/2006/relationships/customXml" Target="../ink/ink186.xml"/><Relationship Id="rId37" Type="http://schemas.openxmlformats.org/officeDocument/2006/relationships/image" Target="../media/image188.png"/><Relationship Id="rId53" Type="http://schemas.openxmlformats.org/officeDocument/2006/relationships/image" Target="../media/image196.png"/><Relationship Id="rId58" Type="http://schemas.openxmlformats.org/officeDocument/2006/relationships/customXml" Target="../ink/ink199.xml"/><Relationship Id="rId74" Type="http://schemas.openxmlformats.org/officeDocument/2006/relationships/customXml" Target="../ink/ink207.xml"/><Relationship Id="rId79" Type="http://schemas.openxmlformats.org/officeDocument/2006/relationships/image" Target="../media/image209.png"/><Relationship Id="rId102" Type="http://schemas.openxmlformats.org/officeDocument/2006/relationships/customXml" Target="../ink/ink221.xml"/><Relationship Id="rId123" Type="http://schemas.openxmlformats.org/officeDocument/2006/relationships/image" Target="../media/image231.png"/><Relationship Id="rId128" Type="http://schemas.openxmlformats.org/officeDocument/2006/relationships/customXml" Target="../ink/ink234.xml"/><Relationship Id="rId144" Type="http://schemas.openxmlformats.org/officeDocument/2006/relationships/customXml" Target="../ink/ink242.xml"/><Relationship Id="rId149" Type="http://schemas.openxmlformats.org/officeDocument/2006/relationships/image" Target="../media/image244.png"/><Relationship Id="rId5" Type="http://schemas.openxmlformats.org/officeDocument/2006/relationships/image" Target="../media/image172.png"/><Relationship Id="rId90" Type="http://schemas.openxmlformats.org/officeDocument/2006/relationships/customXml" Target="../ink/ink215.xml"/><Relationship Id="rId95" Type="http://schemas.openxmlformats.org/officeDocument/2006/relationships/image" Target="../media/image217.png"/><Relationship Id="rId160" Type="http://schemas.openxmlformats.org/officeDocument/2006/relationships/customXml" Target="../ink/ink250.xml"/><Relationship Id="rId165" Type="http://schemas.openxmlformats.org/officeDocument/2006/relationships/image" Target="../media/image252.png"/><Relationship Id="rId22" Type="http://schemas.openxmlformats.org/officeDocument/2006/relationships/customXml" Target="../ink/ink181.xml"/><Relationship Id="rId27" Type="http://schemas.openxmlformats.org/officeDocument/2006/relationships/image" Target="../media/image183.png"/><Relationship Id="rId43" Type="http://schemas.openxmlformats.org/officeDocument/2006/relationships/image" Target="../media/image191.png"/><Relationship Id="rId48" Type="http://schemas.openxmlformats.org/officeDocument/2006/relationships/customXml" Target="../ink/ink194.xml"/><Relationship Id="rId64" Type="http://schemas.openxmlformats.org/officeDocument/2006/relationships/customXml" Target="../ink/ink202.xml"/><Relationship Id="rId69" Type="http://schemas.openxmlformats.org/officeDocument/2006/relationships/image" Target="../media/image204.png"/><Relationship Id="rId113" Type="http://schemas.openxmlformats.org/officeDocument/2006/relationships/image" Target="../media/image226.png"/><Relationship Id="rId118" Type="http://schemas.openxmlformats.org/officeDocument/2006/relationships/customXml" Target="../ink/ink229.xml"/><Relationship Id="rId134" Type="http://schemas.openxmlformats.org/officeDocument/2006/relationships/customXml" Target="../ink/ink237.xml"/><Relationship Id="rId139" Type="http://schemas.openxmlformats.org/officeDocument/2006/relationships/image" Target="../media/image239.png"/><Relationship Id="rId80" Type="http://schemas.openxmlformats.org/officeDocument/2006/relationships/customXml" Target="../ink/ink210.xml"/><Relationship Id="rId85" Type="http://schemas.openxmlformats.org/officeDocument/2006/relationships/image" Target="../media/image212.png"/><Relationship Id="rId150" Type="http://schemas.openxmlformats.org/officeDocument/2006/relationships/customXml" Target="../ink/ink245.xml"/><Relationship Id="rId155" Type="http://schemas.openxmlformats.org/officeDocument/2006/relationships/image" Target="../media/image247.png"/><Relationship Id="rId171" Type="http://schemas.openxmlformats.org/officeDocument/2006/relationships/image" Target="../media/image255.png"/><Relationship Id="rId12" Type="http://schemas.openxmlformats.org/officeDocument/2006/relationships/customXml" Target="../ink/ink176.xml"/><Relationship Id="rId17" Type="http://schemas.openxmlformats.org/officeDocument/2006/relationships/image" Target="../media/image178.png"/><Relationship Id="rId33" Type="http://schemas.openxmlformats.org/officeDocument/2006/relationships/image" Target="../media/image186.png"/><Relationship Id="rId38" Type="http://schemas.openxmlformats.org/officeDocument/2006/relationships/customXml" Target="../ink/ink189.xml"/><Relationship Id="rId59" Type="http://schemas.openxmlformats.org/officeDocument/2006/relationships/image" Target="../media/image199.png"/><Relationship Id="rId103" Type="http://schemas.openxmlformats.org/officeDocument/2006/relationships/image" Target="../media/image221.png"/><Relationship Id="rId108" Type="http://schemas.openxmlformats.org/officeDocument/2006/relationships/customXml" Target="../ink/ink224.xml"/><Relationship Id="rId124" Type="http://schemas.openxmlformats.org/officeDocument/2006/relationships/customXml" Target="../ink/ink232.xml"/><Relationship Id="rId129" Type="http://schemas.openxmlformats.org/officeDocument/2006/relationships/image" Target="../media/image234.png"/><Relationship Id="rId54" Type="http://schemas.openxmlformats.org/officeDocument/2006/relationships/customXml" Target="../ink/ink197.xml"/><Relationship Id="rId70" Type="http://schemas.openxmlformats.org/officeDocument/2006/relationships/customXml" Target="../ink/ink205.xml"/><Relationship Id="rId75" Type="http://schemas.openxmlformats.org/officeDocument/2006/relationships/image" Target="../media/image207.png"/><Relationship Id="rId91" Type="http://schemas.openxmlformats.org/officeDocument/2006/relationships/image" Target="../media/image215.png"/><Relationship Id="rId96" Type="http://schemas.openxmlformats.org/officeDocument/2006/relationships/customXml" Target="../ink/ink218.xml"/><Relationship Id="rId140" Type="http://schemas.openxmlformats.org/officeDocument/2006/relationships/customXml" Target="../ink/ink240.xml"/><Relationship Id="rId145" Type="http://schemas.openxmlformats.org/officeDocument/2006/relationships/image" Target="../media/image242.png"/><Relationship Id="rId161" Type="http://schemas.openxmlformats.org/officeDocument/2006/relationships/image" Target="../media/image250.png"/><Relationship Id="rId166" Type="http://schemas.openxmlformats.org/officeDocument/2006/relationships/customXml" Target="../ink/ink2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3.xml"/><Relationship Id="rId23" Type="http://schemas.openxmlformats.org/officeDocument/2006/relationships/image" Target="../media/image181.png"/><Relationship Id="rId28" Type="http://schemas.openxmlformats.org/officeDocument/2006/relationships/customXml" Target="../ink/ink184.xml"/><Relationship Id="rId49" Type="http://schemas.openxmlformats.org/officeDocument/2006/relationships/image" Target="../media/image194.png"/><Relationship Id="rId114" Type="http://schemas.openxmlformats.org/officeDocument/2006/relationships/customXml" Target="../ink/ink227.xml"/><Relationship Id="rId119" Type="http://schemas.openxmlformats.org/officeDocument/2006/relationships/image" Target="../media/image229.png"/><Relationship Id="rId10" Type="http://schemas.openxmlformats.org/officeDocument/2006/relationships/customXml" Target="../ink/ink175.xml"/><Relationship Id="rId31" Type="http://schemas.openxmlformats.org/officeDocument/2006/relationships/image" Target="../media/image185.png"/><Relationship Id="rId44" Type="http://schemas.openxmlformats.org/officeDocument/2006/relationships/customXml" Target="../ink/ink192.xml"/><Relationship Id="rId52" Type="http://schemas.openxmlformats.org/officeDocument/2006/relationships/customXml" Target="../ink/ink196.xml"/><Relationship Id="rId60" Type="http://schemas.openxmlformats.org/officeDocument/2006/relationships/customXml" Target="../ink/ink200.xml"/><Relationship Id="rId65" Type="http://schemas.openxmlformats.org/officeDocument/2006/relationships/image" Target="../media/image202.png"/><Relationship Id="rId73" Type="http://schemas.openxmlformats.org/officeDocument/2006/relationships/image" Target="../media/image206.png"/><Relationship Id="rId78" Type="http://schemas.openxmlformats.org/officeDocument/2006/relationships/customXml" Target="../ink/ink209.xml"/><Relationship Id="rId81" Type="http://schemas.openxmlformats.org/officeDocument/2006/relationships/image" Target="../media/image210.png"/><Relationship Id="rId86" Type="http://schemas.openxmlformats.org/officeDocument/2006/relationships/customXml" Target="../ink/ink213.xml"/><Relationship Id="rId94" Type="http://schemas.openxmlformats.org/officeDocument/2006/relationships/customXml" Target="../ink/ink217.xml"/><Relationship Id="rId99" Type="http://schemas.openxmlformats.org/officeDocument/2006/relationships/image" Target="../media/image219.png"/><Relationship Id="rId101" Type="http://schemas.openxmlformats.org/officeDocument/2006/relationships/image" Target="../media/image220.png"/><Relationship Id="rId122" Type="http://schemas.openxmlformats.org/officeDocument/2006/relationships/customXml" Target="../ink/ink231.xml"/><Relationship Id="rId130" Type="http://schemas.openxmlformats.org/officeDocument/2006/relationships/customXml" Target="../ink/ink235.xml"/><Relationship Id="rId135" Type="http://schemas.openxmlformats.org/officeDocument/2006/relationships/image" Target="../media/image237.png"/><Relationship Id="rId143" Type="http://schemas.openxmlformats.org/officeDocument/2006/relationships/image" Target="../media/image241.png"/><Relationship Id="rId148" Type="http://schemas.openxmlformats.org/officeDocument/2006/relationships/customXml" Target="../ink/ink244.xml"/><Relationship Id="rId151" Type="http://schemas.openxmlformats.org/officeDocument/2006/relationships/image" Target="../media/image245.png"/><Relationship Id="rId156" Type="http://schemas.openxmlformats.org/officeDocument/2006/relationships/customXml" Target="../ink/ink248.xml"/><Relationship Id="rId164" Type="http://schemas.openxmlformats.org/officeDocument/2006/relationships/customXml" Target="../ink/ink252.xml"/><Relationship Id="rId169" Type="http://schemas.openxmlformats.org/officeDocument/2006/relationships/image" Target="../media/image254.png"/><Relationship Id="rId4" Type="http://schemas.openxmlformats.org/officeDocument/2006/relationships/customXml" Target="../ink/ink172.xml"/><Relationship Id="rId9" Type="http://schemas.openxmlformats.org/officeDocument/2006/relationships/image" Target="../media/image174.png"/><Relationship Id="rId172" Type="http://schemas.openxmlformats.org/officeDocument/2006/relationships/customXml" Target="../ink/ink256.xml"/><Relationship Id="rId13" Type="http://schemas.openxmlformats.org/officeDocument/2006/relationships/image" Target="../media/image176.png"/><Relationship Id="rId18" Type="http://schemas.openxmlformats.org/officeDocument/2006/relationships/customXml" Target="../ink/ink179.xml"/><Relationship Id="rId39" Type="http://schemas.openxmlformats.org/officeDocument/2006/relationships/image" Target="../media/image189.png"/><Relationship Id="rId109" Type="http://schemas.openxmlformats.org/officeDocument/2006/relationships/image" Target="../media/image224.png"/><Relationship Id="rId34" Type="http://schemas.openxmlformats.org/officeDocument/2006/relationships/customXml" Target="../ink/ink187.xml"/><Relationship Id="rId50" Type="http://schemas.openxmlformats.org/officeDocument/2006/relationships/customXml" Target="../ink/ink195.xml"/><Relationship Id="rId55" Type="http://schemas.openxmlformats.org/officeDocument/2006/relationships/image" Target="../media/image197.png"/><Relationship Id="rId76" Type="http://schemas.openxmlformats.org/officeDocument/2006/relationships/customXml" Target="../ink/ink208.xml"/><Relationship Id="rId97" Type="http://schemas.openxmlformats.org/officeDocument/2006/relationships/image" Target="../media/image218.png"/><Relationship Id="rId104" Type="http://schemas.openxmlformats.org/officeDocument/2006/relationships/customXml" Target="../ink/ink222.xml"/><Relationship Id="rId120" Type="http://schemas.openxmlformats.org/officeDocument/2006/relationships/customXml" Target="../ink/ink230.xml"/><Relationship Id="rId125" Type="http://schemas.openxmlformats.org/officeDocument/2006/relationships/image" Target="../media/image232.png"/><Relationship Id="rId141" Type="http://schemas.openxmlformats.org/officeDocument/2006/relationships/image" Target="../media/image240.png"/><Relationship Id="rId146" Type="http://schemas.openxmlformats.org/officeDocument/2006/relationships/customXml" Target="../ink/ink243.xml"/><Relationship Id="rId167" Type="http://schemas.openxmlformats.org/officeDocument/2006/relationships/image" Target="../media/image253.png"/><Relationship Id="rId7" Type="http://schemas.openxmlformats.org/officeDocument/2006/relationships/image" Target="../media/image173.png"/><Relationship Id="rId71" Type="http://schemas.openxmlformats.org/officeDocument/2006/relationships/image" Target="../media/image205.png"/><Relationship Id="rId92" Type="http://schemas.openxmlformats.org/officeDocument/2006/relationships/customXml" Target="../ink/ink216.xml"/><Relationship Id="rId162" Type="http://schemas.openxmlformats.org/officeDocument/2006/relationships/customXml" Target="../ink/ink251.xml"/><Relationship Id="rId2" Type="http://schemas.openxmlformats.org/officeDocument/2006/relationships/customXml" Target="../ink/ink171.xml"/><Relationship Id="rId29" Type="http://schemas.openxmlformats.org/officeDocument/2006/relationships/image" Target="../media/image184.png"/><Relationship Id="rId24" Type="http://schemas.openxmlformats.org/officeDocument/2006/relationships/customXml" Target="../ink/ink182.xml"/><Relationship Id="rId40" Type="http://schemas.openxmlformats.org/officeDocument/2006/relationships/customXml" Target="../ink/ink190.xml"/><Relationship Id="rId45" Type="http://schemas.openxmlformats.org/officeDocument/2006/relationships/image" Target="../media/image192.png"/><Relationship Id="rId66" Type="http://schemas.openxmlformats.org/officeDocument/2006/relationships/customXml" Target="../ink/ink203.xml"/><Relationship Id="rId87" Type="http://schemas.openxmlformats.org/officeDocument/2006/relationships/image" Target="../media/image213.png"/><Relationship Id="rId110" Type="http://schemas.openxmlformats.org/officeDocument/2006/relationships/customXml" Target="../ink/ink225.xml"/><Relationship Id="rId115" Type="http://schemas.openxmlformats.org/officeDocument/2006/relationships/image" Target="../media/image227.png"/><Relationship Id="rId131" Type="http://schemas.openxmlformats.org/officeDocument/2006/relationships/image" Target="../media/image235.png"/><Relationship Id="rId136" Type="http://schemas.openxmlformats.org/officeDocument/2006/relationships/customXml" Target="../ink/ink238.xml"/><Relationship Id="rId157" Type="http://schemas.openxmlformats.org/officeDocument/2006/relationships/image" Target="../media/image248.png"/><Relationship Id="rId61" Type="http://schemas.openxmlformats.org/officeDocument/2006/relationships/image" Target="../media/image200.png"/><Relationship Id="rId82" Type="http://schemas.openxmlformats.org/officeDocument/2006/relationships/customXml" Target="../ink/ink211.xml"/><Relationship Id="rId152" Type="http://schemas.openxmlformats.org/officeDocument/2006/relationships/customXml" Target="../ink/ink246.xml"/><Relationship Id="rId173" Type="http://schemas.openxmlformats.org/officeDocument/2006/relationships/image" Target="../media/image256.png"/><Relationship Id="rId19" Type="http://schemas.openxmlformats.org/officeDocument/2006/relationships/image" Target="../media/image179.png"/><Relationship Id="rId14" Type="http://schemas.openxmlformats.org/officeDocument/2006/relationships/customXml" Target="../ink/ink177.xml"/><Relationship Id="rId30" Type="http://schemas.openxmlformats.org/officeDocument/2006/relationships/customXml" Target="../ink/ink185.xml"/><Relationship Id="rId35" Type="http://schemas.openxmlformats.org/officeDocument/2006/relationships/image" Target="../media/image187.png"/><Relationship Id="rId56" Type="http://schemas.openxmlformats.org/officeDocument/2006/relationships/customXml" Target="../ink/ink198.xml"/><Relationship Id="rId77" Type="http://schemas.openxmlformats.org/officeDocument/2006/relationships/image" Target="../media/image208.png"/><Relationship Id="rId100" Type="http://schemas.openxmlformats.org/officeDocument/2006/relationships/customXml" Target="../ink/ink220.xml"/><Relationship Id="rId105" Type="http://schemas.openxmlformats.org/officeDocument/2006/relationships/image" Target="../media/image222.png"/><Relationship Id="rId126" Type="http://schemas.openxmlformats.org/officeDocument/2006/relationships/customXml" Target="../ink/ink233.xml"/><Relationship Id="rId147" Type="http://schemas.openxmlformats.org/officeDocument/2006/relationships/image" Target="../media/image243.png"/><Relationship Id="rId168" Type="http://schemas.openxmlformats.org/officeDocument/2006/relationships/customXml" Target="../ink/ink254.xml"/><Relationship Id="rId8" Type="http://schemas.openxmlformats.org/officeDocument/2006/relationships/customXml" Target="../ink/ink174.xml"/><Relationship Id="rId51" Type="http://schemas.openxmlformats.org/officeDocument/2006/relationships/image" Target="../media/image195.png"/><Relationship Id="rId72" Type="http://schemas.openxmlformats.org/officeDocument/2006/relationships/customXml" Target="../ink/ink206.xml"/><Relationship Id="rId93" Type="http://schemas.openxmlformats.org/officeDocument/2006/relationships/image" Target="../media/image216.png"/><Relationship Id="rId98" Type="http://schemas.openxmlformats.org/officeDocument/2006/relationships/customXml" Target="../ink/ink219.xml"/><Relationship Id="rId121" Type="http://schemas.openxmlformats.org/officeDocument/2006/relationships/image" Target="../media/image230.png"/><Relationship Id="rId142" Type="http://schemas.openxmlformats.org/officeDocument/2006/relationships/customXml" Target="../ink/ink241.xml"/><Relationship Id="rId163" Type="http://schemas.openxmlformats.org/officeDocument/2006/relationships/image" Target="../media/image251.png"/><Relationship Id="rId3" Type="http://schemas.openxmlformats.org/officeDocument/2006/relationships/image" Target="../media/image171.png"/><Relationship Id="rId25" Type="http://schemas.openxmlformats.org/officeDocument/2006/relationships/image" Target="../media/image182.png"/><Relationship Id="rId46" Type="http://schemas.openxmlformats.org/officeDocument/2006/relationships/customXml" Target="../ink/ink193.xml"/><Relationship Id="rId67" Type="http://schemas.openxmlformats.org/officeDocument/2006/relationships/image" Target="../media/image203.png"/><Relationship Id="rId116" Type="http://schemas.openxmlformats.org/officeDocument/2006/relationships/customXml" Target="../ink/ink228.xml"/><Relationship Id="rId137" Type="http://schemas.openxmlformats.org/officeDocument/2006/relationships/image" Target="../media/image238.png"/><Relationship Id="rId158" Type="http://schemas.openxmlformats.org/officeDocument/2006/relationships/customXml" Target="../ink/ink249.xml"/><Relationship Id="rId20" Type="http://schemas.openxmlformats.org/officeDocument/2006/relationships/customXml" Target="../ink/ink180.xml"/><Relationship Id="rId41" Type="http://schemas.openxmlformats.org/officeDocument/2006/relationships/image" Target="../media/image190.png"/><Relationship Id="rId62" Type="http://schemas.openxmlformats.org/officeDocument/2006/relationships/customXml" Target="../ink/ink201.xml"/><Relationship Id="rId83" Type="http://schemas.openxmlformats.org/officeDocument/2006/relationships/image" Target="../media/image211.png"/><Relationship Id="rId88" Type="http://schemas.openxmlformats.org/officeDocument/2006/relationships/customXml" Target="../ink/ink214.xml"/><Relationship Id="rId111" Type="http://schemas.openxmlformats.org/officeDocument/2006/relationships/image" Target="../media/image225.png"/><Relationship Id="rId132" Type="http://schemas.openxmlformats.org/officeDocument/2006/relationships/customXml" Target="../ink/ink236.xml"/><Relationship Id="rId153" Type="http://schemas.openxmlformats.org/officeDocument/2006/relationships/image" Target="../media/image246.png"/><Relationship Id="rId174" Type="http://schemas.openxmlformats.org/officeDocument/2006/relationships/customXml" Target="../ink/ink257.xml"/><Relationship Id="rId15" Type="http://schemas.openxmlformats.org/officeDocument/2006/relationships/image" Target="../media/image177.png"/><Relationship Id="rId36" Type="http://schemas.openxmlformats.org/officeDocument/2006/relationships/customXml" Target="../ink/ink188.xml"/><Relationship Id="rId57" Type="http://schemas.openxmlformats.org/officeDocument/2006/relationships/image" Target="../media/image198.png"/><Relationship Id="rId106" Type="http://schemas.openxmlformats.org/officeDocument/2006/relationships/customXml" Target="../ink/ink223.xml"/><Relationship Id="rId127" Type="http://schemas.openxmlformats.org/officeDocument/2006/relationships/image" Target="../media/image23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0.xml"/><Relationship Id="rId21" Type="http://schemas.openxmlformats.org/officeDocument/2006/relationships/image" Target="../media/image267.png"/><Relationship Id="rId34" Type="http://schemas.openxmlformats.org/officeDocument/2006/relationships/customXml" Target="../ink/ink274.xml"/><Relationship Id="rId42" Type="http://schemas.openxmlformats.org/officeDocument/2006/relationships/customXml" Target="../ink/ink278.xml"/><Relationship Id="rId47" Type="http://schemas.openxmlformats.org/officeDocument/2006/relationships/image" Target="../media/image280.png"/><Relationship Id="rId50" Type="http://schemas.openxmlformats.org/officeDocument/2006/relationships/customXml" Target="../ink/ink282.xml"/><Relationship Id="rId55" Type="http://schemas.openxmlformats.org/officeDocument/2006/relationships/image" Target="../media/image284.png"/><Relationship Id="rId63" Type="http://schemas.openxmlformats.org/officeDocument/2006/relationships/image" Target="../media/image288.png"/><Relationship Id="rId68" Type="http://schemas.openxmlformats.org/officeDocument/2006/relationships/customXml" Target="../ink/ink291.xml"/><Relationship Id="rId76" Type="http://schemas.openxmlformats.org/officeDocument/2006/relationships/customXml" Target="../ink/ink295.xml"/><Relationship Id="rId84" Type="http://schemas.openxmlformats.org/officeDocument/2006/relationships/customXml" Target="../ink/ink299.xml"/><Relationship Id="rId89" Type="http://schemas.openxmlformats.org/officeDocument/2006/relationships/image" Target="../media/image301.png"/><Relationship Id="rId97" Type="http://schemas.openxmlformats.org/officeDocument/2006/relationships/image" Target="../media/image305.png"/><Relationship Id="rId7" Type="http://schemas.openxmlformats.org/officeDocument/2006/relationships/image" Target="../media/image260.png"/><Relationship Id="rId71" Type="http://schemas.openxmlformats.org/officeDocument/2006/relationships/image" Target="../media/image292.png"/><Relationship Id="rId92" Type="http://schemas.openxmlformats.org/officeDocument/2006/relationships/customXml" Target="../ink/ink303.xml"/><Relationship Id="rId2" Type="http://schemas.openxmlformats.org/officeDocument/2006/relationships/customXml" Target="../ink/ink258.xml"/><Relationship Id="rId16" Type="http://schemas.openxmlformats.org/officeDocument/2006/relationships/customXml" Target="../ink/ink265.xml"/><Relationship Id="rId29" Type="http://schemas.openxmlformats.org/officeDocument/2006/relationships/image" Target="../media/image271.png"/><Relationship Id="rId11" Type="http://schemas.openxmlformats.org/officeDocument/2006/relationships/image" Target="../media/image262.png"/><Relationship Id="rId24" Type="http://schemas.openxmlformats.org/officeDocument/2006/relationships/customXml" Target="../ink/ink269.xml"/><Relationship Id="rId32" Type="http://schemas.openxmlformats.org/officeDocument/2006/relationships/customXml" Target="../ink/ink273.xml"/><Relationship Id="rId37" Type="http://schemas.openxmlformats.org/officeDocument/2006/relationships/image" Target="../media/image275.png"/><Relationship Id="rId40" Type="http://schemas.openxmlformats.org/officeDocument/2006/relationships/customXml" Target="../ink/ink277.xml"/><Relationship Id="rId45" Type="http://schemas.openxmlformats.org/officeDocument/2006/relationships/image" Target="../media/image279.png"/><Relationship Id="rId53" Type="http://schemas.openxmlformats.org/officeDocument/2006/relationships/image" Target="../media/image283.png"/><Relationship Id="rId58" Type="http://schemas.openxmlformats.org/officeDocument/2006/relationships/customXml" Target="../ink/ink286.xml"/><Relationship Id="rId66" Type="http://schemas.openxmlformats.org/officeDocument/2006/relationships/customXml" Target="../ink/ink290.xml"/><Relationship Id="rId74" Type="http://schemas.openxmlformats.org/officeDocument/2006/relationships/customXml" Target="../ink/ink294.xml"/><Relationship Id="rId79" Type="http://schemas.openxmlformats.org/officeDocument/2006/relationships/image" Target="../media/image296.png"/><Relationship Id="rId87" Type="http://schemas.openxmlformats.org/officeDocument/2006/relationships/image" Target="../media/image300.png"/><Relationship Id="rId5" Type="http://schemas.openxmlformats.org/officeDocument/2006/relationships/image" Target="../media/image259.png"/><Relationship Id="rId61" Type="http://schemas.openxmlformats.org/officeDocument/2006/relationships/image" Target="../media/image287.png"/><Relationship Id="rId82" Type="http://schemas.openxmlformats.org/officeDocument/2006/relationships/customXml" Target="../ink/ink298.xml"/><Relationship Id="rId90" Type="http://schemas.openxmlformats.org/officeDocument/2006/relationships/customXml" Target="../ink/ink302.xml"/><Relationship Id="rId95" Type="http://schemas.openxmlformats.org/officeDocument/2006/relationships/image" Target="../media/image304.png"/><Relationship Id="rId19" Type="http://schemas.openxmlformats.org/officeDocument/2006/relationships/image" Target="../media/image266.png"/><Relationship Id="rId14" Type="http://schemas.openxmlformats.org/officeDocument/2006/relationships/customXml" Target="../ink/ink264.xml"/><Relationship Id="rId22" Type="http://schemas.openxmlformats.org/officeDocument/2006/relationships/customXml" Target="../ink/ink268.xml"/><Relationship Id="rId27" Type="http://schemas.openxmlformats.org/officeDocument/2006/relationships/image" Target="../media/image270.png"/><Relationship Id="rId30" Type="http://schemas.openxmlformats.org/officeDocument/2006/relationships/customXml" Target="../ink/ink272.xml"/><Relationship Id="rId35" Type="http://schemas.openxmlformats.org/officeDocument/2006/relationships/image" Target="../media/image274.png"/><Relationship Id="rId43" Type="http://schemas.openxmlformats.org/officeDocument/2006/relationships/image" Target="../media/image278.png"/><Relationship Id="rId48" Type="http://schemas.openxmlformats.org/officeDocument/2006/relationships/customXml" Target="../ink/ink281.xml"/><Relationship Id="rId56" Type="http://schemas.openxmlformats.org/officeDocument/2006/relationships/customXml" Target="../ink/ink285.xml"/><Relationship Id="rId64" Type="http://schemas.openxmlformats.org/officeDocument/2006/relationships/customXml" Target="../ink/ink289.xml"/><Relationship Id="rId69" Type="http://schemas.openxmlformats.org/officeDocument/2006/relationships/image" Target="../media/image291.png"/><Relationship Id="rId77" Type="http://schemas.openxmlformats.org/officeDocument/2006/relationships/image" Target="../media/image295.png"/><Relationship Id="rId8" Type="http://schemas.openxmlformats.org/officeDocument/2006/relationships/customXml" Target="../ink/ink261.xml"/><Relationship Id="rId51" Type="http://schemas.openxmlformats.org/officeDocument/2006/relationships/image" Target="../media/image282.png"/><Relationship Id="rId72" Type="http://schemas.openxmlformats.org/officeDocument/2006/relationships/customXml" Target="../ink/ink293.xml"/><Relationship Id="rId80" Type="http://schemas.openxmlformats.org/officeDocument/2006/relationships/customXml" Target="../ink/ink297.xml"/><Relationship Id="rId85" Type="http://schemas.openxmlformats.org/officeDocument/2006/relationships/image" Target="../media/image299.png"/><Relationship Id="rId93" Type="http://schemas.openxmlformats.org/officeDocument/2006/relationships/image" Target="../media/image303.png"/><Relationship Id="rId3" Type="http://schemas.openxmlformats.org/officeDocument/2006/relationships/image" Target="../media/image258.png"/><Relationship Id="rId12" Type="http://schemas.openxmlformats.org/officeDocument/2006/relationships/customXml" Target="../ink/ink263.xml"/><Relationship Id="rId17" Type="http://schemas.openxmlformats.org/officeDocument/2006/relationships/image" Target="../media/image265.png"/><Relationship Id="rId25" Type="http://schemas.openxmlformats.org/officeDocument/2006/relationships/image" Target="../media/image269.png"/><Relationship Id="rId33" Type="http://schemas.openxmlformats.org/officeDocument/2006/relationships/image" Target="../media/image273.png"/><Relationship Id="rId38" Type="http://schemas.openxmlformats.org/officeDocument/2006/relationships/customXml" Target="../ink/ink276.xml"/><Relationship Id="rId46" Type="http://schemas.openxmlformats.org/officeDocument/2006/relationships/customXml" Target="../ink/ink280.xml"/><Relationship Id="rId59" Type="http://schemas.openxmlformats.org/officeDocument/2006/relationships/image" Target="../media/image286.png"/><Relationship Id="rId67" Type="http://schemas.openxmlformats.org/officeDocument/2006/relationships/image" Target="../media/image290.png"/><Relationship Id="rId20" Type="http://schemas.openxmlformats.org/officeDocument/2006/relationships/customXml" Target="../ink/ink267.xml"/><Relationship Id="rId41" Type="http://schemas.openxmlformats.org/officeDocument/2006/relationships/image" Target="../media/image277.png"/><Relationship Id="rId54" Type="http://schemas.openxmlformats.org/officeDocument/2006/relationships/customXml" Target="../ink/ink284.xml"/><Relationship Id="rId62" Type="http://schemas.openxmlformats.org/officeDocument/2006/relationships/customXml" Target="../ink/ink288.xml"/><Relationship Id="rId70" Type="http://schemas.openxmlformats.org/officeDocument/2006/relationships/customXml" Target="../ink/ink292.xml"/><Relationship Id="rId75" Type="http://schemas.openxmlformats.org/officeDocument/2006/relationships/image" Target="../media/image294.png"/><Relationship Id="rId83" Type="http://schemas.openxmlformats.org/officeDocument/2006/relationships/image" Target="../media/image298.png"/><Relationship Id="rId88" Type="http://schemas.openxmlformats.org/officeDocument/2006/relationships/customXml" Target="../ink/ink301.xml"/><Relationship Id="rId91" Type="http://schemas.openxmlformats.org/officeDocument/2006/relationships/image" Target="../media/image302.png"/><Relationship Id="rId96" Type="http://schemas.openxmlformats.org/officeDocument/2006/relationships/customXml" Target="../ink/ink3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0.xml"/><Relationship Id="rId15" Type="http://schemas.openxmlformats.org/officeDocument/2006/relationships/image" Target="../media/image264.png"/><Relationship Id="rId23" Type="http://schemas.openxmlformats.org/officeDocument/2006/relationships/image" Target="../media/image268.png"/><Relationship Id="rId28" Type="http://schemas.openxmlformats.org/officeDocument/2006/relationships/customXml" Target="../ink/ink271.xml"/><Relationship Id="rId36" Type="http://schemas.openxmlformats.org/officeDocument/2006/relationships/customXml" Target="../ink/ink275.xml"/><Relationship Id="rId49" Type="http://schemas.openxmlformats.org/officeDocument/2006/relationships/image" Target="../media/image281.png"/><Relationship Id="rId57" Type="http://schemas.openxmlformats.org/officeDocument/2006/relationships/image" Target="../media/image285.png"/><Relationship Id="rId10" Type="http://schemas.openxmlformats.org/officeDocument/2006/relationships/customXml" Target="../ink/ink262.xml"/><Relationship Id="rId31" Type="http://schemas.openxmlformats.org/officeDocument/2006/relationships/image" Target="../media/image272.png"/><Relationship Id="rId44" Type="http://schemas.openxmlformats.org/officeDocument/2006/relationships/customXml" Target="../ink/ink279.xml"/><Relationship Id="rId52" Type="http://schemas.openxmlformats.org/officeDocument/2006/relationships/customXml" Target="../ink/ink283.xml"/><Relationship Id="rId60" Type="http://schemas.openxmlformats.org/officeDocument/2006/relationships/customXml" Target="../ink/ink287.xml"/><Relationship Id="rId65" Type="http://schemas.openxmlformats.org/officeDocument/2006/relationships/image" Target="../media/image289.png"/><Relationship Id="rId73" Type="http://schemas.openxmlformats.org/officeDocument/2006/relationships/image" Target="../media/image293.png"/><Relationship Id="rId78" Type="http://schemas.openxmlformats.org/officeDocument/2006/relationships/customXml" Target="../ink/ink296.xml"/><Relationship Id="rId81" Type="http://schemas.openxmlformats.org/officeDocument/2006/relationships/image" Target="../media/image297.png"/><Relationship Id="rId86" Type="http://schemas.openxmlformats.org/officeDocument/2006/relationships/customXml" Target="../ink/ink300.xml"/><Relationship Id="rId94" Type="http://schemas.openxmlformats.org/officeDocument/2006/relationships/customXml" Target="../ink/ink304.xml"/><Relationship Id="rId4" Type="http://schemas.openxmlformats.org/officeDocument/2006/relationships/customXml" Target="../ink/ink259.xml"/><Relationship Id="rId9" Type="http://schemas.openxmlformats.org/officeDocument/2006/relationships/image" Target="../media/image261.png"/><Relationship Id="rId13" Type="http://schemas.openxmlformats.org/officeDocument/2006/relationships/image" Target="../media/image263.png"/><Relationship Id="rId18" Type="http://schemas.openxmlformats.org/officeDocument/2006/relationships/customXml" Target="../ink/ink266.xml"/><Relationship Id="rId39" Type="http://schemas.openxmlformats.org/officeDocument/2006/relationships/image" Target="../media/image27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3.png"/><Relationship Id="rId21" Type="http://schemas.openxmlformats.org/officeDocument/2006/relationships/image" Target="../media/image315.png"/><Relationship Id="rId42" Type="http://schemas.openxmlformats.org/officeDocument/2006/relationships/customXml" Target="../ink/ink326.xml"/><Relationship Id="rId63" Type="http://schemas.openxmlformats.org/officeDocument/2006/relationships/image" Target="../media/image336.png"/><Relationship Id="rId84" Type="http://schemas.openxmlformats.org/officeDocument/2006/relationships/customXml" Target="../ink/ink347.xml"/><Relationship Id="rId138" Type="http://schemas.openxmlformats.org/officeDocument/2006/relationships/customXml" Target="../ink/ink374.xml"/><Relationship Id="rId159" Type="http://schemas.openxmlformats.org/officeDocument/2006/relationships/image" Target="../media/image384.png"/><Relationship Id="rId170" Type="http://schemas.openxmlformats.org/officeDocument/2006/relationships/customXml" Target="../ink/ink390.xml"/><Relationship Id="rId191" Type="http://schemas.openxmlformats.org/officeDocument/2006/relationships/image" Target="../media/image400.png"/><Relationship Id="rId205" Type="http://schemas.openxmlformats.org/officeDocument/2006/relationships/image" Target="../media/image407.png"/><Relationship Id="rId226" Type="http://schemas.openxmlformats.org/officeDocument/2006/relationships/customXml" Target="../ink/ink418.xml"/><Relationship Id="rId247" Type="http://schemas.openxmlformats.org/officeDocument/2006/relationships/image" Target="../media/image428.png"/><Relationship Id="rId107" Type="http://schemas.openxmlformats.org/officeDocument/2006/relationships/image" Target="../media/image358.png"/><Relationship Id="rId11" Type="http://schemas.openxmlformats.org/officeDocument/2006/relationships/image" Target="../media/image310.png"/><Relationship Id="rId32" Type="http://schemas.openxmlformats.org/officeDocument/2006/relationships/customXml" Target="../ink/ink321.xml"/><Relationship Id="rId53" Type="http://schemas.openxmlformats.org/officeDocument/2006/relationships/image" Target="../media/image331.png"/><Relationship Id="rId74" Type="http://schemas.openxmlformats.org/officeDocument/2006/relationships/customXml" Target="../ink/ink342.xml"/><Relationship Id="rId128" Type="http://schemas.openxmlformats.org/officeDocument/2006/relationships/customXml" Target="../ink/ink369.xml"/><Relationship Id="rId149" Type="http://schemas.openxmlformats.org/officeDocument/2006/relationships/image" Target="../media/image379.png"/><Relationship Id="rId5" Type="http://schemas.openxmlformats.org/officeDocument/2006/relationships/image" Target="../media/image307.png"/><Relationship Id="rId95" Type="http://schemas.openxmlformats.org/officeDocument/2006/relationships/image" Target="../media/image352.png"/><Relationship Id="rId160" Type="http://schemas.openxmlformats.org/officeDocument/2006/relationships/customXml" Target="../ink/ink385.xml"/><Relationship Id="rId181" Type="http://schemas.openxmlformats.org/officeDocument/2006/relationships/image" Target="../media/image395.png"/><Relationship Id="rId216" Type="http://schemas.openxmlformats.org/officeDocument/2006/relationships/customXml" Target="../ink/ink413.xml"/><Relationship Id="rId237" Type="http://schemas.openxmlformats.org/officeDocument/2006/relationships/image" Target="../media/image423.png"/><Relationship Id="rId22" Type="http://schemas.openxmlformats.org/officeDocument/2006/relationships/customXml" Target="../ink/ink316.xml"/><Relationship Id="rId43" Type="http://schemas.openxmlformats.org/officeDocument/2006/relationships/image" Target="../media/image326.png"/><Relationship Id="rId64" Type="http://schemas.openxmlformats.org/officeDocument/2006/relationships/customXml" Target="../ink/ink337.xml"/><Relationship Id="rId118" Type="http://schemas.openxmlformats.org/officeDocument/2006/relationships/customXml" Target="../ink/ink364.xml"/><Relationship Id="rId139" Type="http://schemas.openxmlformats.org/officeDocument/2006/relationships/image" Target="../media/image374.png"/><Relationship Id="rId85" Type="http://schemas.openxmlformats.org/officeDocument/2006/relationships/image" Target="../media/image347.png"/><Relationship Id="rId150" Type="http://schemas.openxmlformats.org/officeDocument/2006/relationships/customXml" Target="../ink/ink380.xml"/><Relationship Id="rId171" Type="http://schemas.openxmlformats.org/officeDocument/2006/relationships/image" Target="../media/image390.png"/><Relationship Id="rId192" Type="http://schemas.openxmlformats.org/officeDocument/2006/relationships/customXml" Target="../ink/ink401.xml"/><Relationship Id="rId206" Type="http://schemas.openxmlformats.org/officeDocument/2006/relationships/customXml" Target="../ink/ink408.xml"/><Relationship Id="rId227" Type="http://schemas.openxmlformats.org/officeDocument/2006/relationships/image" Target="../media/image418.png"/><Relationship Id="rId248" Type="http://schemas.openxmlformats.org/officeDocument/2006/relationships/customXml" Target="../ink/ink429.xml"/><Relationship Id="rId12" Type="http://schemas.openxmlformats.org/officeDocument/2006/relationships/customXml" Target="../ink/ink311.xml"/><Relationship Id="rId33" Type="http://schemas.openxmlformats.org/officeDocument/2006/relationships/image" Target="../media/image321.png"/><Relationship Id="rId108" Type="http://schemas.openxmlformats.org/officeDocument/2006/relationships/customXml" Target="../ink/ink359.xml"/><Relationship Id="rId129" Type="http://schemas.openxmlformats.org/officeDocument/2006/relationships/image" Target="../media/image369.png"/><Relationship Id="rId54" Type="http://schemas.openxmlformats.org/officeDocument/2006/relationships/customXml" Target="../ink/ink332.xml"/><Relationship Id="rId70" Type="http://schemas.openxmlformats.org/officeDocument/2006/relationships/customXml" Target="../ink/ink340.xml"/><Relationship Id="rId75" Type="http://schemas.openxmlformats.org/officeDocument/2006/relationships/image" Target="../media/image342.png"/><Relationship Id="rId91" Type="http://schemas.openxmlformats.org/officeDocument/2006/relationships/image" Target="../media/image350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45" Type="http://schemas.openxmlformats.org/officeDocument/2006/relationships/image" Target="../media/image377.png"/><Relationship Id="rId161" Type="http://schemas.openxmlformats.org/officeDocument/2006/relationships/image" Target="../media/image385.png"/><Relationship Id="rId166" Type="http://schemas.openxmlformats.org/officeDocument/2006/relationships/customXml" Target="../ink/ink388.xml"/><Relationship Id="rId182" Type="http://schemas.openxmlformats.org/officeDocument/2006/relationships/customXml" Target="../ink/ink396.xml"/><Relationship Id="rId187" Type="http://schemas.openxmlformats.org/officeDocument/2006/relationships/image" Target="../media/image398.png"/><Relationship Id="rId217" Type="http://schemas.openxmlformats.org/officeDocument/2006/relationships/image" Target="../media/image4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8.xml"/><Relationship Id="rId212" Type="http://schemas.openxmlformats.org/officeDocument/2006/relationships/customXml" Target="../ink/ink411.xml"/><Relationship Id="rId233" Type="http://schemas.openxmlformats.org/officeDocument/2006/relationships/image" Target="../media/image421.png"/><Relationship Id="rId238" Type="http://schemas.openxmlformats.org/officeDocument/2006/relationships/customXml" Target="../ink/ink424.xml"/><Relationship Id="rId23" Type="http://schemas.openxmlformats.org/officeDocument/2006/relationships/image" Target="../media/image316.png"/><Relationship Id="rId28" Type="http://schemas.openxmlformats.org/officeDocument/2006/relationships/customXml" Target="../ink/ink319.xml"/><Relationship Id="rId49" Type="http://schemas.openxmlformats.org/officeDocument/2006/relationships/image" Target="../media/image329.png"/><Relationship Id="rId114" Type="http://schemas.openxmlformats.org/officeDocument/2006/relationships/customXml" Target="../ink/ink362.xml"/><Relationship Id="rId119" Type="http://schemas.openxmlformats.org/officeDocument/2006/relationships/image" Target="../media/image364.png"/><Relationship Id="rId44" Type="http://schemas.openxmlformats.org/officeDocument/2006/relationships/customXml" Target="../ink/ink327.xml"/><Relationship Id="rId60" Type="http://schemas.openxmlformats.org/officeDocument/2006/relationships/customXml" Target="../ink/ink335.xml"/><Relationship Id="rId65" Type="http://schemas.openxmlformats.org/officeDocument/2006/relationships/image" Target="../media/image337.png"/><Relationship Id="rId81" Type="http://schemas.openxmlformats.org/officeDocument/2006/relationships/image" Target="../media/image345.png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35" Type="http://schemas.openxmlformats.org/officeDocument/2006/relationships/image" Target="../media/image372.png"/><Relationship Id="rId151" Type="http://schemas.openxmlformats.org/officeDocument/2006/relationships/image" Target="../media/image380.png"/><Relationship Id="rId156" Type="http://schemas.openxmlformats.org/officeDocument/2006/relationships/customXml" Target="../ink/ink383.xml"/><Relationship Id="rId177" Type="http://schemas.openxmlformats.org/officeDocument/2006/relationships/image" Target="../media/image393.png"/><Relationship Id="rId198" Type="http://schemas.openxmlformats.org/officeDocument/2006/relationships/customXml" Target="../ink/ink404.xml"/><Relationship Id="rId172" Type="http://schemas.openxmlformats.org/officeDocument/2006/relationships/customXml" Target="../ink/ink391.xml"/><Relationship Id="rId193" Type="http://schemas.openxmlformats.org/officeDocument/2006/relationships/image" Target="../media/image401.png"/><Relationship Id="rId202" Type="http://schemas.openxmlformats.org/officeDocument/2006/relationships/customXml" Target="../ink/ink406.xml"/><Relationship Id="rId207" Type="http://schemas.openxmlformats.org/officeDocument/2006/relationships/image" Target="../media/image408.png"/><Relationship Id="rId223" Type="http://schemas.openxmlformats.org/officeDocument/2006/relationships/image" Target="../media/image416.png"/><Relationship Id="rId228" Type="http://schemas.openxmlformats.org/officeDocument/2006/relationships/customXml" Target="../ink/ink419.xml"/><Relationship Id="rId244" Type="http://schemas.openxmlformats.org/officeDocument/2006/relationships/customXml" Target="../ink/ink427.xml"/><Relationship Id="rId249" Type="http://schemas.openxmlformats.org/officeDocument/2006/relationships/image" Target="../media/image429.png"/><Relationship Id="rId13" Type="http://schemas.openxmlformats.org/officeDocument/2006/relationships/image" Target="../media/image311.png"/><Relationship Id="rId18" Type="http://schemas.openxmlformats.org/officeDocument/2006/relationships/customXml" Target="../ink/ink314.xml"/><Relationship Id="rId39" Type="http://schemas.openxmlformats.org/officeDocument/2006/relationships/image" Target="../media/image324.png"/><Relationship Id="rId109" Type="http://schemas.openxmlformats.org/officeDocument/2006/relationships/image" Target="../media/image359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332.png"/><Relationship Id="rId76" Type="http://schemas.openxmlformats.org/officeDocument/2006/relationships/customXml" Target="../ink/ink343.xml"/><Relationship Id="rId97" Type="http://schemas.openxmlformats.org/officeDocument/2006/relationships/image" Target="../media/image353.png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367.png"/><Relationship Id="rId141" Type="http://schemas.openxmlformats.org/officeDocument/2006/relationships/image" Target="../media/image375.png"/><Relationship Id="rId146" Type="http://schemas.openxmlformats.org/officeDocument/2006/relationships/customXml" Target="../ink/ink378.xml"/><Relationship Id="rId167" Type="http://schemas.openxmlformats.org/officeDocument/2006/relationships/image" Target="../media/image388.png"/><Relationship Id="rId188" Type="http://schemas.openxmlformats.org/officeDocument/2006/relationships/customXml" Target="../ink/ink399.xml"/><Relationship Id="rId7" Type="http://schemas.openxmlformats.org/officeDocument/2006/relationships/image" Target="../media/image308.png"/><Relationship Id="rId71" Type="http://schemas.openxmlformats.org/officeDocument/2006/relationships/image" Target="../media/image340.png"/><Relationship Id="rId92" Type="http://schemas.openxmlformats.org/officeDocument/2006/relationships/customXml" Target="../ink/ink351.xml"/><Relationship Id="rId162" Type="http://schemas.openxmlformats.org/officeDocument/2006/relationships/customXml" Target="../ink/ink386.xml"/><Relationship Id="rId183" Type="http://schemas.openxmlformats.org/officeDocument/2006/relationships/image" Target="../media/image396.png"/><Relationship Id="rId213" Type="http://schemas.openxmlformats.org/officeDocument/2006/relationships/image" Target="../media/image411.png"/><Relationship Id="rId218" Type="http://schemas.openxmlformats.org/officeDocument/2006/relationships/customXml" Target="../ink/ink414.xml"/><Relationship Id="rId234" Type="http://schemas.openxmlformats.org/officeDocument/2006/relationships/customXml" Target="../ink/ink422.xml"/><Relationship Id="rId239" Type="http://schemas.openxmlformats.org/officeDocument/2006/relationships/image" Target="../media/image424.png"/><Relationship Id="rId2" Type="http://schemas.openxmlformats.org/officeDocument/2006/relationships/customXml" Target="../ink/ink306.xml"/><Relationship Id="rId29" Type="http://schemas.openxmlformats.org/officeDocument/2006/relationships/image" Target="../media/image319.png"/><Relationship Id="rId250" Type="http://schemas.openxmlformats.org/officeDocument/2006/relationships/customXml" Target="../ink/ink430.xml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327.png"/><Relationship Id="rId66" Type="http://schemas.openxmlformats.org/officeDocument/2006/relationships/customXml" Target="../ink/ink338.xml"/><Relationship Id="rId87" Type="http://schemas.openxmlformats.org/officeDocument/2006/relationships/image" Target="../media/image348.png"/><Relationship Id="rId110" Type="http://schemas.openxmlformats.org/officeDocument/2006/relationships/customXml" Target="../ink/ink360.xml"/><Relationship Id="rId115" Type="http://schemas.openxmlformats.org/officeDocument/2006/relationships/image" Target="../media/image362.png"/><Relationship Id="rId131" Type="http://schemas.openxmlformats.org/officeDocument/2006/relationships/image" Target="../media/image370.png"/><Relationship Id="rId136" Type="http://schemas.openxmlformats.org/officeDocument/2006/relationships/customXml" Target="../ink/ink373.xml"/><Relationship Id="rId157" Type="http://schemas.openxmlformats.org/officeDocument/2006/relationships/image" Target="../media/image383.png"/><Relationship Id="rId178" Type="http://schemas.openxmlformats.org/officeDocument/2006/relationships/customXml" Target="../ink/ink394.xml"/><Relationship Id="rId61" Type="http://schemas.openxmlformats.org/officeDocument/2006/relationships/image" Target="../media/image335.png"/><Relationship Id="rId82" Type="http://schemas.openxmlformats.org/officeDocument/2006/relationships/customXml" Target="../ink/ink346.xml"/><Relationship Id="rId152" Type="http://schemas.openxmlformats.org/officeDocument/2006/relationships/customXml" Target="../ink/ink381.xml"/><Relationship Id="rId173" Type="http://schemas.openxmlformats.org/officeDocument/2006/relationships/image" Target="../media/image391.png"/><Relationship Id="rId194" Type="http://schemas.openxmlformats.org/officeDocument/2006/relationships/customXml" Target="../ink/ink402.xml"/><Relationship Id="rId199" Type="http://schemas.openxmlformats.org/officeDocument/2006/relationships/image" Target="../media/image404.png"/><Relationship Id="rId203" Type="http://schemas.openxmlformats.org/officeDocument/2006/relationships/image" Target="../media/image406.png"/><Relationship Id="rId208" Type="http://schemas.openxmlformats.org/officeDocument/2006/relationships/customXml" Target="../ink/ink409.xml"/><Relationship Id="rId229" Type="http://schemas.openxmlformats.org/officeDocument/2006/relationships/image" Target="../media/image419.png"/><Relationship Id="rId19" Type="http://schemas.openxmlformats.org/officeDocument/2006/relationships/image" Target="../media/image314.png"/><Relationship Id="rId224" Type="http://schemas.openxmlformats.org/officeDocument/2006/relationships/customXml" Target="../ink/ink417.xml"/><Relationship Id="rId240" Type="http://schemas.openxmlformats.org/officeDocument/2006/relationships/customXml" Target="../ink/ink425.xml"/><Relationship Id="rId245" Type="http://schemas.openxmlformats.org/officeDocument/2006/relationships/image" Target="../media/image427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322.png"/><Relationship Id="rId56" Type="http://schemas.openxmlformats.org/officeDocument/2006/relationships/customXml" Target="../ink/ink333.xml"/><Relationship Id="rId77" Type="http://schemas.openxmlformats.org/officeDocument/2006/relationships/image" Target="../media/image343.png"/><Relationship Id="rId100" Type="http://schemas.openxmlformats.org/officeDocument/2006/relationships/customXml" Target="../ink/ink355.xml"/><Relationship Id="rId105" Type="http://schemas.openxmlformats.org/officeDocument/2006/relationships/image" Target="../media/image357.png"/><Relationship Id="rId126" Type="http://schemas.openxmlformats.org/officeDocument/2006/relationships/customXml" Target="../ink/ink368.xml"/><Relationship Id="rId147" Type="http://schemas.openxmlformats.org/officeDocument/2006/relationships/image" Target="../media/image378.png"/><Relationship Id="rId168" Type="http://schemas.openxmlformats.org/officeDocument/2006/relationships/customXml" Target="../ink/ink389.xml"/><Relationship Id="rId8" Type="http://schemas.openxmlformats.org/officeDocument/2006/relationships/customXml" Target="../ink/ink309.xml"/><Relationship Id="rId51" Type="http://schemas.openxmlformats.org/officeDocument/2006/relationships/image" Target="../media/image330.png"/><Relationship Id="rId72" Type="http://schemas.openxmlformats.org/officeDocument/2006/relationships/customXml" Target="../ink/ink341.xml"/><Relationship Id="rId93" Type="http://schemas.openxmlformats.org/officeDocument/2006/relationships/image" Target="../media/image351.png"/><Relationship Id="rId98" Type="http://schemas.openxmlformats.org/officeDocument/2006/relationships/customXml" Target="../ink/ink354.xml"/><Relationship Id="rId121" Type="http://schemas.openxmlformats.org/officeDocument/2006/relationships/image" Target="../media/image365.png"/><Relationship Id="rId142" Type="http://schemas.openxmlformats.org/officeDocument/2006/relationships/customXml" Target="../ink/ink376.xml"/><Relationship Id="rId163" Type="http://schemas.openxmlformats.org/officeDocument/2006/relationships/image" Target="../media/image386.png"/><Relationship Id="rId184" Type="http://schemas.openxmlformats.org/officeDocument/2006/relationships/customXml" Target="../ink/ink397.xml"/><Relationship Id="rId189" Type="http://schemas.openxmlformats.org/officeDocument/2006/relationships/image" Target="../media/image399.png"/><Relationship Id="rId219" Type="http://schemas.openxmlformats.org/officeDocument/2006/relationships/image" Target="../media/image414.png"/><Relationship Id="rId3" Type="http://schemas.openxmlformats.org/officeDocument/2006/relationships/image" Target="../media/image306.png"/><Relationship Id="rId214" Type="http://schemas.openxmlformats.org/officeDocument/2006/relationships/customXml" Target="../ink/ink412.xml"/><Relationship Id="rId230" Type="http://schemas.openxmlformats.org/officeDocument/2006/relationships/customXml" Target="../ink/ink420.xml"/><Relationship Id="rId235" Type="http://schemas.openxmlformats.org/officeDocument/2006/relationships/image" Target="../media/image422.png"/><Relationship Id="rId251" Type="http://schemas.openxmlformats.org/officeDocument/2006/relationships/image" Target="../media/image430.png"/><Relationship Id="rId25" Type="http://schemas.openxmlformats.org/officeDocument/2006/relationships/image" Target="../media/image317.png"/><Relationship Id="rId46" Type="http://schemas.openxmlformats.org/officeDocument/2006/relationships/customXml" Target="../ink/ink328.xml"/><Relationship Id="rId67" Type="http://schemas.openxmlformats.org/officeDocument/2006/relationships/image" Target="../media/image338.png"/><Relationship Id="rId116" Type="http://schemas.openxmlformats.org/officeDocument/2006/relationships/customXml" Target="../ink/ink363.xml"/><Relationship Id="rId137" Type="http://schemas.openxmlformats.org/officeDocument/2006/relationships/image" Target="../media/image373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325.png"/><Relationship Id="rId62" Type="http://schemas.openxmlformats.org/officeDocument/2006/relationships/customXml" Target="../ink/ink336.xml"/><Relationship Id="rId83" Type="http://schemas.openxmlformats.org/officeDocument/2006/relationships/image" Target="../media/image346.png"/><Relationship Id="rId88" Type="http://schemas.openxmlformats.org/officeDocument/2006/relationships/customXml" Target="../ink/ink349.xml"/><Relationship Id="rId111" Type="http://schemas.openxmlformats.org/officeDocument/2006/relationships/image" Target="../media/image360.png"/><Relationship Id="rId132" Type="http://schemas.openxmlformats.org/officeDocument/2006/relationships/customXml" Target="../ink/ink371.xml"/><Relationship Id="rId153" Type="http://schemas.openxmlformats.org/officeDocument/2006/relationships/image" Target="../media/image381.png"/><Relationship Id="rId174" Type="http://schemas.openxmlformats.org/officeDocument/2006/relationships/customXml" Target="../ink/ink392.xml"/><Relationship Id="rId179" Type="http://schemas.openxmlformats.org/officeDocument/2006/relationships/image" Target="../media/image394.png"/><Relationship Id="rId195" Type="http://schemas.openxmlformats.org/officeDocument/2006/relationships/image" Target="../media/image402.png"/><Relationship Id="rId209" Type="http://schemas.openxmlformats.org/officeDocument/2006/relationships/image" Target="../media/image409.png"/><Relationship Id="rId190" Type="http://schemas.openxmlformats.org/officeDocument/2006/relationships/customXml" Target="../ink/ink400.xml"/><Relationship Id="rId204" Type="http://schemas.openxmlformats.org/officeDocument/2006/relationships/customXml" Target="../ink/ink407.xml"/><Relationship Id="rId220" Type="http://schemas.openxmlformats.org/officeDocument/2006/relationships/customXml" Target="../ink/ink415.xml"/><Relationship Id="rId225" Type="http://schemas.openxmlformats.org/officeDocument/2006/relationships/image" Target="../media/image417.png"/><Relationship Id="rId241" Type="http://schemas.openxmlformats.org/officeDocument/2006/relationships/image" Target="../media/image425.png"/><Relationship Id="rId246" Type="http://schemas.openxmlformats.org/officeDocument/2006/relationships/customXml" Target="../ink/ink428.xml"/><Relationship Id="rId15" Type="http://schemas.openxmlformats.org/officeDocument/2006/relationships/image" Target="../media/image312.png"/><Relationship Id="rId36" Type="http://schemas.openxmlformats.org/officeDocument/2006/relationships/customXml" Target="../ink/ink323.xml"/><Relationship Id="rId57" Type="http://schemas.openxmlformats.org/officeDocument/2006/relationships/image" Target="../media/image333.png"/><Relationship Id="rId106" Type="http://schemas.openxmlformats.org/officeDocument/2006/relationships/customXml" Target="../ink/ink358.xml"/><Relationship Id="rId127" Type="http://schemas.openxmlformats.org/officeDocument/2006/relationships/image" Target="../media/image368.png"/><Relationship Id="rId10" Type="http://schemas.openxmlformats.org/officeDocument/2006/relationships/customXml" Target="../ink/ink310.xml"/><Relationship Id="rId31" Type="http://schemas.openxmlformats.org/officeDocument/2006/relationships/image" Target="../media/image320.png"/><Relationship Id="rId52" Type="http://schemas.openxmlformats.org/officeDocument/2006/relationships/customXml" Target="../ink/ink331.xml"/><Relationship Id="rId73" Type="http://schemas.openxmlformats.org/officeDocument/2006/relationships/image" Target="../media/image341.png"/><Relationship Id="rId78" Type="http://schemas.openxmlformats.org/officeDocument/2006/relationships/customXml" Target="../ink/ink344.xml"/><Relationship Id="rId94" Type="http://schemas.openxmlformats.org/officeDocument/2006/relationships/customXml" Target="../ink/ink352.xml"/><Relationship Id="rId99" Type="http://schemas.openxmlformats.org/officeDocument/2006/relationships/image" Target="../media/image354.png"/><Relationship Id="rId101" Type="http://schemas.openxmlformats.org/officeDocument/2006/relationships/image" Target="../media/image355.png"/><Relationship Id="rId122" Type="http://schemas.openxmlformats.org/officeDocument/2006/relationships/customXml" Target="../ink/ink366.xml"/><Relationship Id="rId143" Type="http://schemas.openxmlformats.org/officeDocument/2006/relationships/image" Target="../media/image376.png"/><Relationship Id="rId148" Type="http://schemas.openxmlformats.org/officeDocument/2006/relationships/customXml" Target="../ink/ink379.xml"/><Relationship Id="rId164" Type="http://schemas.openxmlformats.org/officeDocument/2006/relationships/customXml" Target="../ink/ink387.xml"/><Relationship Id="rId169" Type="http://schemas.openxmlformats.org/officeDocument/2006/relationships/image" Target="../media/image389.png"/><Relationship Id="rId185" Type="http://schemas.openxmlformats.org/officeDocument/2006/relationships/image" Target="../media/image397.png"/><Relationship Id="rId4" Type="http://schemas.openxmlformats.org/officeDocument/2006/relationships/customXml" Target="../ink/ink307.xml"/><Relationship Id="rId9" Type="http://schemas.openxmlformats.org/officeDocument/2006/relationships/image" Target="../media/image309.png"/><Relationship Id="rId180" Type="http://schemas.openxmlformats.org/officeDocument/2006/relationships/customXml" Target="../ink/ink395.xml"/><Relationship Id="rId210" Type="http://schemas.openxmlformats.org/officeDocument/2006/relationships/customXml" Target="../ink/ink410.xml"/><Relationship Id="rId215" Type="http://schemas.openxmlformats.org/officeDocument/2006/relationships/image" Target="../media/image412.png"/><Relationship Id="rId236" Type="http://schemas.openxmlformats.org/officeDocument/2006/relationships/customXml" Target="../ink/ink423.xml"/><Relationship Id="rId26" Type="http://schemas.openxmlformats.org/officeDocument/2006/relationships/customXml" Target="../ink/ink318.xml"/><Relationship Id="rId231" Type="http://schemas.openxmlformats.org/officeDocument/2006/relationships/image" Target="../media/image420.png"/><Relationship Id="rId252" Type="http://schemas.openxmlformats.org/officeDocument/2006/relationships/customXml" Target="../ink/ink431.xml"/><Relationship Id="rId47" Type="http://schemas.openxmlformats.org/officeDocument/2006/relationships/image" Target="../media/image328.png"/><Relationship Id="rId68" Type="http://schemas.openxmlformats.org/officeDocument/2006/relationships/customXml" Target="../ink/ink339.xml"/><Relationship Id="rId89" Type="http://schemas.openxmlformats.org/officeDocument/2006/relationships/image" Target="../media/image349.png"/><Relationship Id="rId112" Type="http://schemas.openxmlformats.org/officeDocument/2006/relationships/customXml" Target="../ink/ink361.xml"/><Relationship Id="rId133" Type="http://schemas.openxmlformats.org/officeDocument/2006/relationships/image" Target="../media/image371.png"/><Relationship Id="rId154" Type="http://schemas.openxmlformats.org/officeDocument/2006/relationships/customXml" Target="../ink/ink382.xml"/><Relationship Id="rId175" Type="http://schemas.openxmlformats.org/officeDocument/2006/relationships/image" Target="../media/image392.png"/><Relationship Id="rId196" Type="http://schemas.openxmlformats.org/officeDocument/2006/relationships/customXml" Target="../ink/ink403.xml"/><Relationship Id="rId200" Type="http://schemas.openxmlformats.org/officeDocument/2006/relationships/customXml" Target="../ink/ink405.xml"/><Relationship Id="rId16" Type="http://schemas.openxmlformats.org/officeDocument/2006/relationships/customXml" Target="../ink/ink313.xml"/><Relationship Id="rId221" Type="http://schemas.openxmlformats.org/officeDocument/2006/relationships/image" Target="../media/image415.png"/><Relationship Id="rId242" Type="http://schemas.openxmlformats.org/officeDocument/2006/relationships/customXml" Target="../ink/ink426.xml"/><Relationship Id="rId37" Type="http://schemas.openxmlformats.org/officeDocument/2006/relationships/image" Target="../media/image323.png"/><Relationship Id="rId58" Type="http://schemas.openxmlformats.org/officeDocument/2006/relationships/customXml" Target="../ink/ink334.xml"/><Relationship Id="rId79" Type="http://schemas.openxmlformats.org/officeDocument/2006/relationships/image" Target="../media/image344.png"/><Relationship Id="rId102" Type="http://schemas.openxmlformats.org/officeDocument/2006/relationships/customXml" Target="../ink/ink356.xml"/><Relationship Id="rId123" Type="http://schemas.openxmlformats.org/officeDocument/2006/relationships/image" Target="../media/image366.png"/><Relationship Id="rId144" Type="http://schemas.openxmlformats.org/officeDocument/2006/relationships/customXml" Target="../ink/ink377.xml"/><Relationship Id="rId90" Type="http://schemas.openxmlformats.org/officeDocument/2006/relationships/customXml" Target="../ink/ink350.xml"/><Relationship Id="rId165" Type="http://schemas.openxmlformats.org/officeDocument/2006/relationships/image" Target="../media/image387.png"/><Relationship Id="rId186" Type="http://schemas.openxmlformats.org/officeDocument/2006/relationships/customXml" Target="../ink/ink398.xml"/><Relationship Id="rId211" Type="http://schemas.openxmlformats.org/officeDocument/2006/relationships/image" Target="../media/image410.png"/><Relationship Id="rId232" Type="http://schemas.openxmlformats.org/officeDocument/2006/relationships/customXml" Target="../ink/ink421.xml"/><Relationship Id="rId253" Type="http://schemas.openxmlformats.org/officeDocument/2006/relationships/image" Target="../media/image431.png"/><Relationship Id="rId27" Type="http://schemas.openxmlformats.org/officeDocument/2006/relationships/image" Target="../media/image318.png"/><Relationship Id="rId48" Type="http://schemas.openxmlformats.org/officeDocument/2006/relationships/customXml" Target="../ink/ink329.xml"/><Relationship Id="rId69" Type="http://schemas.openxmlformats.org/officeDocument/2006/relationships/image" Target="../media/image339.png"/><Relationship Id="rId113" Type="http://schemas.openxmlformats.org/officeDocument/2006/relationships/image" Target="../media/image361.png"/><Relationship Id="rId134" Type="http://schemas.openxmlformats.org/officeDocument/2006/relationships/customXml" Target="../ink/ink372.xml"/><Relationship Id="rId80" Type="http://schemas.openxmlformats.org/officeDocument/2006/relationships/customXml" Target="../ink/ink345.xml"/><Relationship Id="rId155" Type="http://schemas.openxmlformats.org/officeDocument/2006/relationships/image" Target="../media/image382.png"/><Relationship Id="rId176" Type="http://schemas.openxmlformats.org/officeDocument/2006/relationships/customXml" Target="../ink/ink393.xml"/><Relationship Id="rId197" Type="http://schemas.openxmlformats.org/officeDocument/2006/relationships/image" Target="../media/image403.png"/><Relationship Id="rId201" Type="http://schemas.openxmlformats.org/officeDocument/2006/relationships/image" Target="../media/image405.png"/><Relationship Id="rId222" Type="http://schemas.openxmlformats.org/officeDocument/2006/relationships/customXml" Target="../ink/ink416.xml"/><Relationship Id="rId243" Type="http://schemas.openxmlformats.org/officeDocument/2006/relationships/image" Target="../media/image426.png"/><Relationship Id="rId17" Type="http://schemas.openxmlformats.org/officeDocument/2006/relationships/image" Target="../media/image313.png"/><Relationship Id="rId38" Type="http://schemas.openxmlformats.org/officeDocument/2006/relationships/customXml" Target="../ink/ink324.xml"/><Relationship Id="rId59" Type="http://schemas.openxmlformats.org/officeDocument/2006/relationships/image" Target="../media/image334.png"/><Relationship Id="rId103" Type="http://schemas.openxmlformats.org/officeDocument/2006/relationships/image" Target="../media/image356.png"/><Relationship Id="rId124" Type="http://schemas.openxmlformats.org/officeDocument/2006/relationships/customXml" Target="../ink/ink36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4.xml"/><Relationship Id="rId117" Type="http://schemas.openxmlformats.org/officeDocument/2006/relationships/image" Target="../media/image489.png"/><Relationship Id="rId21" Type="http://schemas.openxmlformats.org/officeDocument/2006/relationships/image" Target="../media/image441.png"/><Relationship Id="rId42" Type="http://schemas.openxmlformats.org/officeDocument/2006/relationships/customXml" Target="../ink/ink452.xml"/><Relationship Id="rId47" Type="http://schemas.openxmlformats.org/officeDocument/2006/relationships/image" Target="../media/image454.png"/><Relationship Id="rId63" Type="http://schemas.openxmlformats.org/officeDocument/2006/relationships/image" Target="../media/image462.png"/><Relationship Id="rId68" Type="http://schemas.openxmlformats.org/officeDocument/2006/relationships/customXml" Target="../ink/ink465.xml"/><Relationship Id="rId84" Type="http://schemas.openxmlformats.org/officeDocument/2006/relationships/customXml" Target="../ink/ink473.xml"/><Relationship Id="rId89" Type="http://schemas.openxmlformats.org/officeDocument/2006/relationships/image" Target="../media/image475.png"/><Relationship Id="rId112" Type="http://schemas.openxmlformats.org/officeDocument/2006/relationships/customXml" Target="../ink/ink487.xml"/><Relationship Id="rId133" Type="http://schemas.openxmlformats.org/officeDocument/2006/relationships/image" Target="../media/image497.png"/><Relationship Id="rId138" Type="http://schemas.openxmlformats.org/officeDocument/2006/relationships/customXml" Target="../ink/ink500.xml"/><Relationship Id="rId154" Type="http://schemas.openxmlformats.org/officeDocument/2006/relationships/customXml" Target="../ink/ink508.xml"/><Relationship Id="rId159" Type="http://schemas.openxmlformats.org/officeDocument/2006/relationships/image" Target="../media/image510.png"/><Relationship Id="rId16" Type="http://schemas.openxmlformats.org/officeDocument/2006/relationships/customXml" Target="../ink/ink439.xml"/><Relationship Id="rId107" Type="http://schemas.openxmlformats.org/officeDocument/2006/relationships/image" Target="../media/image484.png"/><Relationship Id="rId11" Type="http://schemas.openxmlformats.org/officeDocument/2006/relationships/image" Target="../media/image436.png"/><Relationship Id="rId32" Type="http://schemas.openxmlformats.org/officeDocument/2006/relationships/customXml" Target="../ink/ink447.xml"/><Relationship Id="rId37" Type="http://schemas.openxmlformats.org/officeDocument/2006/relationships/image" Target="../media/image449.png"/><Relationship Id="rId53" Type="http://schemas.openxmlformats.org/officeDocument/2006/relationships/image" Target="../media/image457.png"/><Relationship Id="rId58" Type="http://schemas.openxmlformats.org/officeDocument/2006/relationships/customXml" Target="../ink/ink460.xml"/><Relationship Id="rId74" Type="http://schemas.openxmlformats.org/officeDocument/2006/relationships/customXml" Target="../ink/ink468.xml"/><Relationship Id="rId79" Type="http://schemas.openxmlformats.org/officeDocument/2006/relationships/image" Target="../media/image470.png"/><Relationship Id="rId102" Type="http://schemas.openxmlformats.org/officeDocument/2006/relationships/customXml" Target="../ink/ink482.xml"/><Relationship Id="rId123" Type="http://schemas.openxmlformats.org/officeDocument/2006/relationships/image" Target="../media/image492.png"/><Relationship Id="rId128" Type="http://schemas.openxmlformats.org/officeDocument/2006/relationships/customXml" Target="../ink/ink495.xml"/><Relationship Id="rId144" Type="http://schemas.openxmlformats.org/officeDocument/2006/relationships/customXml" Target="../ink/ink503.xml"/><Relationship Id="rId149" Type="http://schemas.openxmlformats.org/officeDocument/2006/relationships/image" Target="../media/image505.png"/><Relationship Id="rId5" Type="http://schemas.openxmlformats.org/officeDocument/2006/relationships/image" Target="../media/image433.png"/><Relationship Id="rId90" Type="http://schemas.openxmlformats.org/officeDocument/2006/relationships/customXml" Target="../ink/ink476.xml"/><Relationship Id="rId95" Type="http://schemas.openxmlformats.org/officeDocument/2006/relationships/image" Target="../media/image478.png"/><Relationship Id="rId160" Type="http://schemas.openxmlformats.org/officeDocument/2006/relationships/customXml" Target="../ink/ink511.xml"/><Relationship Id="rId165" Type="http://schemas.openxmlformats.org/officeDocument/2006/relationships/image" Target="../media/image513.png"/><Relationship Id="rId22" Type="http://schemas.openxmlformats.org/officeDocument/2006/relationships/customXml" Target="../ink/ink442.xml"/><Relationship Id="rId27" Type="http://schemas.openxmlformats.org/officeDocument/2006/relationships/image" Target="../media/image444.png"/><Relationship Id="rId43" Type="http://schemas.openxmlformats.org/officeDocument/2006/relationships/image" Target="../media/image452.png"/><Relationship Id="rId48" Type="http://schemas.openxmlformats.org/officeDocument/2006/relationships/customXml" Target="../ink/ink455.xml"/><Relationship Id="rId64" Type="http://schemas.openxmlformats.org/officeDocument/2006/relationships/customXml" Target="../ink/ink463.xml"/><Relationship Id="rId69" Type="http://schemas.openxmlformats.org/officeDocument/2006/relationships/image" Target="../media/image465.png"/><Relationship Id="rId113" Type="http://schemas.openxmlformats.org/officeDocument/2006/relationships/image" Target="../media/image487.png"/><Relationship Id="rId118" Type="http://schemas.openxmlformats.org/officeDocument/2006/relationships/customXml" Target="../ink/ink490.xml"/><Relationship Id="rId134" Type="http://schemas.openxmlformats.org/officeDocument/2006/relationships/customXml" Target="../ink/ink498.xml"/><Relationship Id="rId139" Type="http://schemas.openxmlformats.org/officeDocument/2006/relationships/image" Target="../media/image500.png"/><Relationship Id="rId80" Type="http://schemas.openxmlformats.org/officeDocument/2006/relationships/customXml" Target="../ink/ink471.xml"/><Relationship Id="rId85" Type="http://schemas.openxmlformats.org/officeDocument/2006/relationships/image" Target="../media/image473.png"/><Relationship Id="rId150" Type="http://schemas.openxmlformats.org/officeDocument/2006/relationships/customXml" Target="../ink/ink506.xml"/><Relationship Id="rId155" Type="http://schemas.openxmlformats.org/officeDocument/2006/relationships/image" Target="../media/image508.png"/><Relationship Id="rId12" Type="http://schemas.openxmlformats.org/officeDocument/2006/relationships/customXml" Target="../ink/ink437.xml"/><Relationship Id="rId17" Type="http://schemas.openxmlformats.org/officeDocument/2006/relationships/image" Target="../media/image439.png"/><Relationship Id="rId33" Type="http://schemas.openxmlformats.org/officeDocument/2006/relationships/image" Target="../media/image447.png"/><Relationship Id="rId38" Type="http://schemas.openxmlformats.org/officeDocument/2006/relationships/customXml" Target="../ink/ink450.xml"/><Relationship Id="rId59" Type="http://schemas.openxmlformats.org/officeDocument/2006/relationships/image" Target="../media/image460.png"/><Relationship Id="rId103" Type="http://schemas.openxmlformats.org/officeDocument/2006/relationships/image" Target="../media/image482.png"/><Relationship Id="rId108" Type="http://schemas.openxmlformats.org/officeDocument/2006/relationships/customXml" Target="../ink/ink485.xml"/><Relationship Id="rId124" Type="http://schemas.openxmlformats.org/officeDocument/2006/relationships/customXml" Target="../ink/ink493.xml"/><Relationship Id="rId129" Type="http://schemas.openxmlformats.org/officeDocument/2006/relationships/image" Target="../media/image495.png"/><Relationship Id="rId54" Type="http://schemas.openxmlformats.org/officeDocument/2006/relationships/customXml" Target="../ink/ink458.xml"/><Relationship Id="rId70" Type="http://schemas.openxmlformats.org/officeDocument/2006/relationships/customXml" Target="../ink/ink466.xml"/><Relationship Id="rId75" Type="http://schemas.openxmlformats.org/officeDocument/2006/relationships/image" Target="../media/image468.png"/><Relationship Id="rId91" Type="http://schemas.openxmlformats.org/officeDocument/2006/relationships/image" Target="../media/image476.png"/><Relationship Id="rId96" Type="http://schemas.openxmlformats.org/officeDocument/2006/relationships/customXml" Target="../ink/ink479.xml"/><Relationship Id="rId140" Type="http://schemas.openxmlformats.org/officeDocument/2006/relationships/customXml" Target="../ink/ink501.xml"/><Relationship Id="rId145" Type="http://schemas.openxmlformats.org/officeDocument/2006/relationships/image" Target="../media/image503.png"/><Relationship Id="rId161" Type="http://schemas.openxmlformats.org/officeDocument/2006/relationships/image" Target="../media/image511.png"/><Relationship Id="rId166" Type="http://schemas.openxmlformats.org/officeDocument/2006/relationships/customXml" Target="../ink/ink5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4.xml"/><Relationship Id="rId15" Type="http://schemas.openxmlformats.org/officeDocument/2006/relationships/image" Target="../media/image438.png"/><Relationship Id="rId23" Type="http://schemas.openxmlformats.org/officeDocument/2006/relationships/image" Target="../media/image442.png"/><Relationship Id="rId28" Type="http://schemas.openxmlformats.org/officeDocument/2006/relationships/customXml" Target="../ink/ink445.xml"/><Relationship Id="rId36" Type="http://schemas.openxmlformats.org/officeDocument/2006/relationships/customXml" Target="../ink/ink449.xml"/><Relationship Id="rId49" Type="http://schemas.openxmlformats.org/officeDocument/2006/relationships/image" Target="../media/image455.png"/><Relationship Id="rId57" Type="http://schemas.openxmlformats.org/officeDocument/2006/relationships/image" Target="../media/image459.png"/><Relationship Id="rId106" Type="http://schemas.openxmlformats.org/officeDocument/2006/relationships/customXml" Target="../ink/ink484.xml"/><Relationship Id="rId114" Type="http://schemas.openxmlformats.org/officeDocument/2006/relationships/customXml" Target="../ink/ink488.xml"/><Relationship Id="rId119" Type="http://schemas.openxmlformats.org/officeDocument/2006/relationships/image" Target="../media/image490.png"/><Relationship Id="rId127" Type="http://schemas.openxmlformats.org/officeDocument/2006/relationships/image" Target="../media/image494.png"/><Relationship Id="rId10" Type="http://schemas.openxmlformats.org/officeDocument/2006/relationships/customXml" Target="../ink/ink436.xml"/><Relationship Id="rId31" Type="http://schemas.openxmlformats.org/officeDocument/2006/relationships/image" Target="../media/image446.png"/><Relationship Id="rId44" Type="http://schemas.openxmlformats.org/officeDocument/2006/relationships/customXml" Target="../ink/ink453.xml"/><Relationship Id="rId52" Type="http://schemas.openxmlformats.org/officeDocument/2006/relationships/customXml" Target="../ink/ink457.xml"/><Relationship Id="rId60" Type="http://schemas.openxmlformats.org/officeDocument/2006/relationships/customXml" Target="../ink/ink461.xml"/><Relationship Id="rId65" Type="http://schemas.openxmlformats.org/officeDocument/2006/relationships/image" Target="../media/image463.png"/><Relationship Id="rId73" Type="http://schemas.openxmlformats.org/officeDocument/2006/relationships/image" Target="../media/image467.png"/><Relationship Id="rId78" Type="http://schemas.openxmlformats.org/officeDocument/2006/relationships/customXml" Target="../ink/ink470.xml"/><Relationship Id="rId81" Type="http://schemas.openxmlformats.org/officeDocument/2006/relationships/image" Target="../media/image471.png"/><Relationship Id="rId86" Type="http://schemas.openxmlformats.org/officeDocument/2006/relationships/customXml" Target="../ink/ink474.xml"/><Relationship Id="rId94" Type="http://schemas.openxmlformats.org/officeDocument/2006/relationships/customXml" Target="../ink/ink478.xml"/><Relationship Id="rId99" Type="http://schemas.openxmlformats.org/officeDocument/2006/relationships/image" Target="../media/image480.png"/><Relationship Id="rId101" Type="http://schemas.openxmlformats.org/officeDocument/2006/relationships/image" Target="../media/image481.png"/><Relationship Id="rId122" Type="http://schemas.openxmlformats.org/officeDocument/2006/relationships/customXml" Target="../ink/ink492.xml"/><Relationship Id="rId130" Type="http://schemas.openxmlformats.org/officeDocument/2006/relationships/customXml" Target="../ink/ink496.xml"/><Relationship Id="rId135" Type="http://schemas.openxmlformats.org/officeDocument/2006/relationships/image" Target="../media/image498.png"/><Relationship Id="rId143" Type="http://schemas.openxmlformats.org/officeDocument/2006/relationships/image" Target="../media/image502.png"/><Relationship Id="rId148" Type="http://schemas.openxmlformats.org/officeDocument/2006/relationships/customXml" Target="../ink/ink505.xml"/><Relationship Id="rId151" Type="http://schemas.openxmlformats.org/officeDocument/2006/relationships/image" Target="../media/image506.png"/><Relationship Id="rId156" Type="http://schemas.openxmlformats.org/officeDocument/2006/relationships/customXml" Target="../ink/ink509.xml"/><Relationship Id="rId164" Type="http://schemas.openxmlformats.org/officeDocument/2006/relationships/customXml" Target="../ink/ink513.xml"/><Relationship Id="rId4" Type="http://schemas.openxmlformats.org/officeDocument/2006/relationships/customXml" Target="../ink/ink433.xml"/><Relationship Id="rId9" Type="http://schemas.openxmlformats.org/officeDocument/2006/relationships/image" Target="../media/image435.png"/><Relationship Id="rId13" Type="http://schemas.openxmlformats.org/officeDocument/2006/relationships/image" Target="../media/image437.png"/><Relationship Id="rId18" Type="http://schemas.openxmlformats.org/officeDocument/2006/relationships/customXml" Target="../ink/ink440.xml"/><Relationship Id="rId39" Type="http://schemas.openxmlformats.org/officeDocument/2006/relationships/image" Target="../media/image450.png"/><Relationship Id="rId109" Type="http://schemas.openxmlformats.org/officeDocument/2006/relationships/image" Target="../media/image485.png"/><Relationship Id="rId34" Type="http://schemas.openxmlformats.org/officeDocument/2006/relationships/customXml" Target="../ink/ink448.xml"/><Relationship Id="rId50" Type="http://schemas.openxmlformats.org/officeDocument/2006/relationships/customXml" Target="../ink/ink456.xml"/><Relationship Id="rId55" Type="http://schemas.openxmlformats.org/officeDocument/2006/relationships/image" Target="../media/image458.png"/><Relationship Id="rId76" Type="http://schemas.openxmlformats.org/officeDocument/2006/relationships/customXml" Target="../ink/ink469.xml"/><Relationship Id="rId97" Type="http://schemas.openxmlformats.org/officeDocument/2006/relationships/image" Target="../media/image479.png"/><Relationship Id="rId104" Type="http://schemas.openxmlformats.org/officeDocument/2006/relationships/customXml" Target="../ink/ink483.xml"/><Relationship Id="rId120" Type="http://schemas.openxmlformats.org/officeDocument/2006/relationships/customXml" Target="../ink/ink491.xml"/><Relationship Id="rId125" Type="http://schemas.openxmlformats.org/officeDocument/2006/relationships/image" Target="../media/image493.png"/><Relationship Id="rId141" Type="http://schemas.openxmlformats.org/officeDocument/2006/relationships/image" Target="../media/image501.png"/><Relationship Id="rId146" Type="http://schemas.openxmlformats.org/officeDocument/2006/relationships/customXml" Target="../ink/ink504.xml"/><Relationship Id="rId167" Type="http://schemas.openxmlformats.org/officeDocument/2006/relationships/image" Target="../media/image514.png"/><Relationship Id="rId7" Type="http://schemas.openxmlformats.org/officeDocument/2006/relationships/image" Target="../media/image434.png"/><Relationship Id="rId71" Type="http://schemas.openxmlformats.org/officeDocument/2006/relationships/image" Target="../media/image466.png"/><Relationship Id="rId92" Type="http://schemas.openxmlformats.org/officeDocument/2006/relationships/customXml" Target="../ink/ink477.xml"/><Relationship Id="rId162" Type="http://schemas.openxmlformats.org/officeDocument/2006/relationships/customXml" Target="../ink/ink512.xml"/><Relationship Id="rId2" Type="http://schemas.openxmlformats.org/officeDocument/2006/relationships/customXml" Target="../ink/ink432.xml"/><Relationship Id="rId29" Type="http://schemas.openxmlformats.org/officeDocument/2006/relationships/image" Target="../media/image445.png"/><Relationship Id="rId24" Type="http://schemas.openxmlformats.org/officeDocument/2006/relationships/customXml" Target="../ink/ink443.xml"/><Relationship Id="rId40" Type="http://schemas.openxmlformats.org/officeDocument/2006/relationships/customXml" Target="../ink/ink451.xml"/><Relationship Id="rId45" Type="http://schemas.openxmlformats.org/officeDocument/2006/relationships/image" Target="../media/image453.png"/><Relationship Id="rId66" Type="http://schemas.openxmlformats.org/officeDocument/2006/relationships/customXml" Target="../ink/ink464.xml"/><Relationship Id="rId87" Type="http://schemas.openxmlformats.org/officeDocument/2006/relationships/image" Target="../media/image474.png"/><Relationship Id="rId110" Type="http://schemas.openxmlformats.org/officeDocument/2006/relationships/customXml" Target="../ink/ink486.xml"/><Relationship Id="rId115" Type="http://schemas.openxmlformats.org/officeDocument/2006/relationships/image" Target="../media/image488.png"/><Relationship Id="rId131" Type="http://schemas.openxmlformats.org/officeDocument/2006/relationships/image" Target="../media/image496.png"/><Relationship Id="rId136" Type="http://schemas.openxmlformats.org/officeDocument/2006/relationships/customXml" Target="../ink/ink499.xml"/><Relationship Id="rId157" Type="http://schemas.openxmlformats.org/officeDocument/2006/relationships/image" Target="../media/image509.png"/><Relationship Id="rId61" Type="http://schemas.openxmlformats.org/officeDocument/2006/relationships/image" Target="../media/image461.png"/><Relationship Id="rId82" Type="http://schemas.openxmlformats.org/officeDocument/2006/relationships/customXml" Target="../ink/ink472.xml"/><Relationship Id="rId152" Type="http://schemas.openxmlformats.org/officeDocument/2006/relationships/customXml" Target="../ink/ink507.xml"/><Relationship Id="rId19" Type="http://schemas.openxmlformats.org/officeDocument/2006/relationships/image" Target="../media/image440.png"/><Relationship Id="rId14" Type="http://schemas.openxmlformats.org/officeDocument/2006/relationships/customXml" Target="../ink/ink438.xml"/><Relationship Id="rId30" Type="http://schemas.openxmlformats.org/officeDocument/2006/relationships/customXml" Target="../ink/ink446.xml"/><Relationship Id="rId35" Type="http://schemas.openxmlformats.org/officeDocument/2006/relationships/image" Target="../media/image448.png"/><Relationship Id="rId56" Type="http://schemas.openxmlformats.org/officeDocument/2006/relationships/customXml" Target="../ink/ink459.xml"/><Relationship Id="rId77" Type="http://schemas.openxmlformats.org/officeDocument/2006/relationships/image" Target="../media/image469.png"/><Relationship Id="rId100" Type="http://schemas.openxmlformats.org/officeDocument/2006/relationships/customXml" Target="../ink/ink481.xml"/><Relationship Id="rId105" Type="http://schemas.openxmlformats.org/officeDocument/2006/relationships/image" Target="../media/image483.png"/><Relationship Id="rId126" Type="http://schemas.openxmlformats.org/officeDocument/2006/relationships/customXml" Target="../ink/ink494.xml"/><Relationship Id="rId147" Type="http://schemas.openxmlformats.org/officeDocument/2006/relationships/image" Target="../media/image504.png"/><Relationship Id="rId8" Type="http://schemas.openxmlformats.org/officeDocument/2006/relationships/customXml" Target="../ink/ink435.xml"/><Relationship Id="rId51" Type="http://schemas.openxmlformats.org/officeDocument/2006/relationships/image" Target="../media/image456.png"/><Relationship Id="rId72" Type="http://schemas.openxmlformats.org/officeDocument/2006/relationships/customXml" Target="../ink/ink467.xml"/><Relationship Id="rId93" Type="http://schemas.openxmlformats.org/officeDocument/2006/relationships/image" Target="../media/image477.png"/><Relationship Id="rId98" Type="http://schemas.openxmlformats.org/officeDocument/2006/relationships/customXml" Target="../ink/ink480.xml"/><Relationship Id="rId121" Type="http://schemas.openxmlformats.org/officeDocument/2006/relationships/image" Target="../media/image491.png"/><Relationship Id="rId142" Type="http://schemas.openxmlformats.org/officeDocument/2006/relationships/customXml" Target="../ink/ink502.xml"/><Relationship Id="rId163" Type="http://schemas.openxmlformats.org/officeDocument/2006/relationships/image" Target="../media/image512.png"/><Relationship Id="rId3" Type="http://schemas.openxmlformats.org/officeDocument/2006/relationships/image" Target="../media/image432.png"/><Relationship Id="rId25" Type="http://schemas.openxmlformats.org/officeDocument/2006/relationships/image" Target="../media/image443.png"/><Relationship Id="rId46" Type="http://schemas.openxmlformats.org/officeDocument/2006/relationships/customXml" Target="../ink/ink454.xml"/><Relationship Id="rId67" Type="http://schemas.openxmlformats.org/officeDocument/2006/relationships/image" Target="../media/image464.png"/><Relationship Id="rId116" Type="http://schemas.openxmlformats.org/officeDocument/2006/relationships/customXml" Target="../ink/ink489.xml"/><Relationship Id="rId137" Type="http://schemas.openxmlformats.org/officeDocument/2006/relationships/image" Target="../media/image499.png"/><Relationship Id="rId158" Type="http://schemas.openxmlformats.org/officeDocument/2006/relationships/customXml" Target="../ink/ink510.xml"/><Relationship Id="rId20" Type="http://schemas.openxmlformats.org/officeDocument/2006/relationships/customXml" Target="../ink/ink441.xml"/><Relationship Id="rId41" Type="http://schemas.openxmlformats.org/officeDocument/2006/relationships/image" Target="../media/image451.png"/><Relationship Id="rId62" Type="http://schemas.openxmlformats.org/officeDocument/2006/relationships/customXml" Target="../ink/ink462.xml"/><Relationship Id="rId83" Type="http://schemas.openxmlformats.org/officeDocument/2006/relationships/image" Target="../media/image472.png"/><Relationship Id="rId88" Type="http://schemas.openxmlformats.org/officeDocument/2006/relationships/customXml" Target="../ink/ink475.xml"/><Relationship Id="rId111" Type="http://schemas.openxmlformats.org/officeDocument/2006/relationships/image" Target="../media/image486.png"/><Relationship Id="rId132" Type="http://schemas.openxmlformats.org/officeDocument/2006/relationships/customXml" Target="../ink/ink497.xml"/><Relationship Id="rId153" Type="http://schemas.openxmlformats.org/officeDocument/2006/relationships/image" Target="../media/image5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45D6E-609A-E32D-1AB5-52B4246ABD2F}"/>
              </a:ext>
            </a:extLst>
          </p:cNvPr>
          <p:cNvGrpSpPr/>
          <p:nvPr/>
        </p:nvGrpSpPr>
        <p:grpSpPr>
          <a:xfrm>
            <a:off x="5068183" y="398025"/>
            <a:ext cx="2491560" cy="1132560"/>
            <a:chOff x="5068183" y="398025"/>
            <a:chExt cx="2491560" cy="11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DB20DAA-DFC9-4F50-E176-65AB1B0F5787}"/>
                    </a:ext>
                  </a:extLst>
                </p14:cNvPr>
                <p14:cNvContentPartPr/>
                <p14:nvPr/>
              </p14:nvContentPartPr>
              <p14:xfrm>
                <a:off x="5068183" y="398025"/>
                <a:ext cx="2491560" cy="1132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DB20DAA-DFC9-4F50-E176-65AB1B0F57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3863" y="393705"/>
                  <a:ext cx="2500200" cy="11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B566B3-B49F-300B-977F-376262752CB7}"/>
                    </a:ext>
                  </a:extLst>
                </p14:cNvPr>
                <p14:cNvContentPartPr/>
                <p14:nvPr/>
              </p14:nvContentPartPr>
              <p14:xfrm>
                <a:off x="6617623" y="1075905"/>
                <a:ext cx="14040" cy="1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B566B3-B49F-300B-977F-376262752C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13303" y="1071585"/>
                  <a:ext cx="22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F2492C-52AA-9DDC-FAA5-505894115A9B}"/>
                    </a:ext>
                  </a:extLst>
                </p14:cNvPr>
                <p14:cNvContentPartPr/>
                <p14:nvPr/>
              </p14:nvContentPartPr>
              <p14:xfrm>
                <a:off x="5398663" y="860625"/>
                <a:ext cx="232560" cy="19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F2492C-52AA-9DDC-FAA5-505894115A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94343" y="856305"/>
                  <a:ext cx="241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D93DB4-B5F6-6852-CF11-3B8C4391B4C8}"/>
                    </a:ext>
                  </a:extLst>
                </p14:cNvPr>
                <p14:cNvContentPartPr/>
                <p14:nvPr/>
              </p14:nvContentPartPr>
              <p14:xfrm>
                <a:off x="5730583" y="822105"/>
                <a:ext cx="311400" cy="269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D93DB4-B5F6-6852-CF11-3B8C4391B4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26263" y="817785"/>
                  <a:ext cx="320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596C2D-6089-65C4-BE26-5FA5AFE38C07}"/>
                    </a:ext>
                  </a:extLst>
                </p14:cNvPr>
                <p14:cNvContentPartPr/>
                <p14:nvPr/>
              </p14:nvContentPartPr>
              <p14:xfrm>
                <a:off x="6064663" y="887625"/>
                <a:ext cx="181800" cy="215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596C2D-6089-65C4-BE26-5FA5AFE38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60343" y="883305"/>
                  <a:ext cx="190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3F220B-3095-AA28-7500-9A64E09D649D}"/>
                    </a:ext>
                  </a:extLst>
                </p14:cNvPr>
                <p14:cNvContentPartPr/>
                <p14:nvPr/>
              </p14:nvContentPartPr>
              <p14:xfrm>
                <a:off x="6753703" y="1022625"/>
                <a:ext cx="56520" cy="11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3F220B-3095-AA28-7500-9A64E09D64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9383" y="1018305"/>
                  <a:ext cx="65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2661B-7AAD-45CB-6AC7-661F37330B04}"/>
                    </a:ext>
                  </a:extLst>
                </p14:cNvPr>
                <p14:cNvContentPartPr/>
                <p14:nvPr/>
              </p14:nvContentPartPr>
              <p14:xfrm>
                <a:off x="6818863" y="878625"/>
                <a:ext cx="34920" cy="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2661B-7AAD-45CB-6AC7-661F37330B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543" y="874305"/>
                  <a:ext cx="43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83CE35-D559-C444-0B09-7128714F2ACE}"/>
                    </a:ext>
                  </a:extLst>
                </p14:cNvPr>
                <p14:cNvContentPartPr/>
                <p14:nvPr/>
              </p14:nvContentPartPr>
              <p14:xfrm>
                <a:off x="6848743" y="1027665"/>
                <a:ext cx="222840" cy="15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83CE35-D559-C444-0B09-7128714F2A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44423" y="1023345"/>
                  <a:ext cx="231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83C531-84ED-7C0B-4F01-9F93FF129C59}"/>
                    </a:ext>
                  </a:extLst>
                </p14:cNvPr>
                <p14:cNvContentPartPr/>
                <p14:nvPr/>
              </p14:nvContentPartPr>
              <p14:xfrm>
                <a:off x="7091023" y="1060065"/>
                <a:ext cx="241560" cy="11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83C531-84ED-7C0B-4F01-9F93FF129C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6703" y="1055745"/>
                  <a:ext cx="2502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B60192-C3EA-8EAC-8DA3-7777EBACC8F6}"/>
              </a:ext>
            </a:extLst>
          </p:cNvPr>
          <p:cNvGrpSpPr/>
          <p:nvPr/>
        </p:nvGrpSpPr>
        <p:grpSpPr>
          <a:xfrm>
            <a:off x="3399583" y="5757345"/>
            <a:ext cx="1463040" cy="978840"/>
            <a:chOff x="3399583" y="5757345"/>
            <a:chExt cx="1463040" cy="9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258DEA-047D-BB0F-1E08-7CA78ABFF50E}"/>
                    </a:ext>
                  </a:extLst>
                </p14:cNvPr>
                <p14:cNvContentPartPr/>
                <p14:nvPr/>
              </p14:nvContentPartPr>
              <p14:xfrm>
                <a:off x="3399583" y="5757345"/>
                <a:ext cx="1463040" cy="97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258DEA-047D-BB0F-1E08-7CA78ABFF5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5263" y="5753025"/>
                  <a:ext cx="147168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27DB2E-DAC0-9EB8-5640-1E3DB5F3580E}"/>
                    </a:ext>
                  </a:extLst>
                </p14:cNvPr>
                <p14:cNvContentPartPr/>
                <p14:nvPr/>
              </p14:nvContentPartPr>
              <p14:xfrm>
                <a:off x="3608383" y="6147225"/>
                <a:ext cx="231480" cy="24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27DB2E-DAC0-9EB8-5640-1E3DB5F358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4063" y="6142905"/>
                  <a:ext cx="240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BB7F10-32C5-83FF-3DAF-976A3BBC87A3}"/>
                    </a:ext>
                  </a:extLst>
                </p14:cNvPr>
                <p14:cNvContentPartPr/>
                <p14:nvPr/>
              </p14:nvContentPartPr>
              <p14:xfrm>
                <a:off x="3811783" y="6093585"/>
                <a:ext cx="511200" cy="27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BB7F10-32C5-83FF-3DAF-976A3BBC87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7463" y="6089265"/>
                  <a:ext cx="519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5F8DC0-3481-46EF-3F87-A95C4BDACBE3}"/>
                    </a:ext>
                  </a:extLst>
                </p14:cNvPr>
                <p14:cNvContentPartPr/>
                <p14:nvPr/>
              </p14:nvContentPartPr>
              <p14:xfrm>
                <a:off x="4308943" y="6157665"/>
                <a:ext cx="37440" cy="11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5F8DC0-3481-46EF-3F87-A95C4BDACB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04623" y="6153345"/>
                  <a:ext cx="460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B94A4B-9227-1E81-C386-9F3BE60AFB96}"/>
                  </a:ext>
                </a:extLst>
              </p14:cNvPr>
              <p14:cNvContentPartPr/>
              <p14:nvPr/>
            </p14:nvContentPartPr>
            <p14:xfrm>
              <a:off x="5150623" y="5712345"/>
              <a:ext cx="1571400" cy="934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B94A4B-9227-1E81-C386-9F3BE60AFB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6303" y="5708025"/>
                <a:ext cx="1580040" cy="9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27A8340-40FB-D319-CA3A-0BA366D4E3F0}"/>
              </a:ext>
            </a:extLst>
          </p:cNvPr>
          <p:cNvGrpSpPr/>
          <p:nvPr/>
        </p:nvGrpSpPr>
        <p:grpSpPr>
          <a:xfrm>
            <a:off x="1000183" y="5801625"/>
            <a:ext cx="1436040" cy="889200"/>
            <a:chOff x="1000183" y="5801625"/>
            <a:chExt cx="1436040" cy="88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10A741-AAB4-6181-57FB-06B18FECC365}"/>
                    </a:ext>
                  </a:extLst>
                </p14:cNvPr>
                <p14:cNvContentPartPr/>
                <p14:nvPr/>
              </p14:nvContentPartPr>
              <p14:xfrm>
                <a:off x="1000183" y="5801625"/>
                <a:ext cx="1436040" cy="88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10A741-AAB4-6181-57FB-06B18FECC3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1183" y="5792985"/>
                  <a:ext cx="145368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CA5B60-E174-CBC3-02A2-99360852739F}"/>
                    </a:ext>
                  </a:extLst>
                </p14:cNvPr>
                <p14:cNvContentPartPr/>
                <p14:nvPr/>
              </p14:nvContentPartPr>
              <p14:xfrm>
                <a:off x="1231663" y="6131385"/>
                <a:ext cx="194400" cy="307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CA5B60-E174-CBC3-02A2-9936085273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22663" y="6122745"/>
                  <a:ext cx="212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E8CB07-28AF-7569-CA4B-E6C88C2B231E}"/>
                    </a:ext>
                  </a:extLst>
                </p14:cNvPr>
                <p14:cNvContentPartPr/>
                <p14:nvPr/>
              </p14:nvContentPartPr>
              <p14:xfrm>
                <a:off x="1528303" y="6101865"/>
                <a:ext cx="156240" cy="352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E8CB07-28AF-7569-CA4B-E6C88C2B23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9303" y="6092865"/>
                  <a:ext cx="1738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D8E4F5-9A3C-32C0-ABAA-1F387B7BF693}"/>
                    </a:ext>
                  </a:extLst>
                </p14:cNvPr>
                <p14:cNvContentPartPr/>
                <p14:nvPr/>
              </p14:nvContentPartPr>
              <p14:xfrm>
                <a:off x="1756183" y="6057945"/>
                <a:ext cx="189000" cy="41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D8E4F5-9A3C-32C0-ABAA-1F387B7B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7543" y="6049305"/>
                  <a:ext cx="2066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70961F-19B7-B00D-886B-FFC44C262AC0}"/>
                    </a:ext>
                  </a:extLst>
                </p14:cNvPr>
                <p14:cNvContentPartPr/>
                <p14:nvPr/>
              </p14:nvContentPartPr>
              <p14:xfrm>
                <a:off x="2056783" y="6041025"/>
                <a:ext cx="209160" cy="37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70961F-19B7-B00D-886B-FFC44C262A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48143" y="6032025"/>
                  <a:ext cx="2268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1D70A3-4864-C67D-1C1E-1D47230E2EAF}"/>
              </a:ext>
            </a:extLst>
          </p:cNvPr>
          <p:cNvGrpSpPr/>
          <p:nvPr/>
        </p:nvGrpSpPr>
        <p:grpSpPr>
          <a:xfrm>
            <a:off x="3874423" y="6454665"/>
            <a:ext cx="585000" cy="178560"/>
            <a:chOff x="3874423" y="6454665"/>
            <a:chExt cx="58500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1792E6-7184-8D98-4F01-DF1BEA850253}"/>
                    </a:ext>
                  </a:extLst>
                </p14:cNvPr>
                <p14:cNvContentPartPr/>
                <p14:nvPr/>
              </p14:nvContentPartPr>
              <p14:xfrm>
                <a:off x="3874423" y="6495705"/>
                <a:ext cx="401760" cy="13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1792E6-7184-8D98-4F01-DF1BEA8502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65783" y="6486705"/>
                  <a:ext cx="419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444454-8568-D21E-641A-C52E3EB09FE5}"/>
                    </a:ext>
                  </a:extLst>
                </p14:cNvPr>
                <p14:cNvContentPartPr/>
                <p14:nvPr/>
              </p14:nvContentPartPr>
              <p14:xfrm>
                <a:off x="4231183" y="6454665"/>
                <a:ext cx="6120" cy="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444454-8568-D21E-641A-C52E3EB09F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2183" y="6446025"/>
                  <a:ext cx="23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715E02-31E3-4A23-75FD-80B301F6B1E4}"/>
                    </a:ext>
                  </a:extLst>
                </p14:cNvPr>
                <p14:cNvContentPartPr/>
                <p14:nvPr/>
              </p14:nvContentPartPr>
              <p14:xfrm>
                <a:off x="4318663" y="6460785"/>
                <a:ext cx="140760" cy="10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715E02-31E3-4A23-75FD-80B301F6B1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0023" y="6452145"/>
                  <a:ext cx="15840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189D3F-3E40-4C9C-A261-102657CA12EA}"/>
              </a:ext>
            </a:extLst>
          </p:cNvPr>
          <p:cNvGrpSpPr/>
          <p:nvPr/>
        </p:nvGrpSpPr>
        <p:grpSpPr>
          <a:xfrm>
            <a:off x="5359063" y="5904945"/>
            <a:ext cx="1031760" cy="318240"/>
            <a:chOff x="5359063" y="5904945"/>
            <a:chExt cx="10317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F0F894-327F-CC6E-2A76-4ABFD4A56441}"/>
                    </a:ext>
                  </a:extLst>
                </p14:cNvPr>
                <p14:cNvContentPartPr/>
                <p14:nvPr/>
              </p14:nvContentPartPr>
              <p14:xfrm>
                <a:off x="5359063" y="5996025"/>
                <a:ext cx="134280" cy="20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F0F894-327F-CC6E-2A76-4ABFD4A564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0423" y="5987385"/>
                  <a:ext cx="151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70BA42-FED5-E064-0BBD-21E42472A492}"/>
                    </a:ext>
                  </a:extLst>
                </p14:cNvPr>
                <p14:cNvContentPartPr/>
                <p14:nvPr/>
              </p14:nvContentPartPr>
              <p14:xfrm>
                <a:off x="5576143" y="5904945"/>
                <a:ext cx="211680" cy="24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70BA42-FED5-E064-0BBD-21E42472A4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67143" y="5895945"/>
                  <a:ext cx="229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7B8F99-C93F-E5EC-5CAC-3183BDBF633A}"/>
                    </a:ext>
                  </a:extLst>
                </p14:cNvPr>
                <p14:cNvContentPartPr/>
                <p14:nvPr/>
              </p14:nvContentPartPr>
              <p14:xfrm>
                <a:off x="5545543" y="5938785"/>
                <a:ext cx="158400" cy="5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7B8F99-C93F-E5EC-5CAC-3183BDBF63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6543" y="5929785"/>
                  <a:ext cx="176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945231-A619-2D3C-AA8D-6AC750997267}"/>
                    </a:ext>
                  </a:extLst>
                </p14:cNvPr>
                <p14:cNvContentPartPr/>
                <p14:nvPr/>
              </p14:nvContentPartPr>
              <p14:xfrm>
                <a:off x="5839303" y="6018705"/>
                <a:ext cx="25560" cy="201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945231-A619-2D3C-AA8D-6AC750997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30303" y="6010065"/>
                  <a:ext cx="43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981661-B8EE-3D2D-0C44-34029ECC426E}"/>
                    </a:ext>
                  </a:extLst>
                </p14:cNvPr>
                <p14:cNvContentPartPr/>
                <p14:nvPr/>
              </p14:nvContentPartPr>
              <p14:xfrm>
                <a:off x="5838223" y="6017265"/>
                <a:ext cx="100800" cy="10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981661-B8EE-3D2D-0C44-34029ECC42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29583" y="6008625"/>
                  <a:ext cx="118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85DF8C-10E6-D778-FC9C-2A1BB134B4D7}"/>
                    </a:ext>
                  </a:extLst>
                </p14:cNvPr>
                <p14:cNvContentPartPr/>
                <p14:nvPr/>
              </p14:nvContentPartPr>
              <p14:xfrm>
                <a:off x="5976103" y="5989545"/>
                <a:ext cx="19080" cy="23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85DF8C-10E6-D778-FC9C-2A1BB134B4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67463" y="5980905"/>
                  <a:ext cx="36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44CA7F-F5CB-B1DA-9981-31832D269353}"/>
                    </a:ext>
                  </a:extLst>
                </p14:cNvPr>
                <p14:cNvContentPartPr/>
                <p14:nvPr/>
              </p14:nvContentPartPr>
              <p14:xfrm>
                <a:off x="5957023" y="5994585"/>
                <a:ext cx="106920" cy="13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44CA7F-F5CB-B1DA-9981-31832D2693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48023" y="5985945"/>
                  <a:ext cx="124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717DD1-E6C9-6C16-1AB2-94BC4081A4CC}"/>
                    </a:ext>
                  </a:extLst>
                </p14:cNvPr>
                <p14:cNvContentPartPr/>
                <p14:nvPr/>
              </p14:nvContentPartPr>
              <p14:xfrm>
                <a:off x="6098503" y="5959665"/>
                <a:ext cx="157680" cy="12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717DD1-E6C9-6C16-1AB2-94BC4081A4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9503" y="5950665"/>
                  <a:ext cx="175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81A0C-C199-D308-B525-10854E332626}"/>
                    </a:ext>
                  </a:extLst>
                </p14:cNvPr>
                <p14:cNvContentPartPr/>
                <p14:nvPr/>
              </p14:nvContentPartPr>
              <p14:xfrm>
                <a:off x="6232423" y="5931945"/>
                <a:ext cx="158400" cy="167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81A0C-C199-D308-B525-10854E3326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23783" y="5922945"/>
                  <a:ext cx="1760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ACB64D-929D-30AB-6F24-21B8DA56C82A}"/>
              </a:ext>
            </a:extLst>
          </p:cNvPr>
          <p:cNvGrpSpPr/>
          <p:nvPr/>
        </p:nvGrpSpPr>
        <p:grpSpPr>
          <a:xfrm>
            <a:off x="7413943" y="5784705"/>
            <a:ext cx="1506240" cy="824760"/>
            <a:chOff x="7413943" y="5784705"/>
            <a:chExt cx="1506240" cy="82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D368B9-C821-4FAF-D20A-9CC32818795A}"/>
                    </a:ext>
                  </a:extLst>
                </p14:cNvPr>
                <p14:cNvContentPartPr/>
                <p14:nvPr/>
              </p14:nvContentPartPr>
              <p14:xfrm>
                <a:off x="7413943" y="5784705"/>
                <a:ext cx="1506240" cy="82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D368B9-C821-4FAF-D20A-9CC3281879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4943" y="5776065"/>
                  <a:ext cx="152388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0660A7-7CA5-BE90-63B6-4782C1D70CBC}"/>
                    </a:ext>
                  </a:extLst>
                </p14:cNvPr>
                <p14:cNvContentPartPr/>
                <p14:nvPr/>
              </p14:nvContentPartPr>
              <p14:xfrm>
                <a:off x="7677463" y="6083145"/>
                <a:ext cx="226440" cy="32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0660A7-7CA5-BE90-63B6-4782C1D70C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68463" y="6074145"/>
                  <a:ext cx="244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0AB951-A68F-7DA4-440B-1506DA03977E}"/>
                    </a:ext>
                  </a:extLst>
                </p14:cNvPr>
                <p14:cNvContentPartPr/>
                <p14:nvPr/>
              </p14:nvContentPartPr>
              <p14:xfrm>
                <a:off x="8014063" y="6209505"/>
                <a:ext cx="198360" cy="20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0AB951-A68F-7DA4-440B-1506DA0397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05063" y="6200865"/>
                  <a:ext cx="216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0BDAC3-8A99-111B-C0CC-C2DA4E9D44E4}"/>
                    </a:ext>
                  </a:extLst>
                </p14:cNvPr>
                <p14:cNvContentPartPr/>
                <p14:nvPr/>
              </p14:nvContentPartPr>
              <p14:xfrm>
                <a:off x="8255983" y="6232545"/>
                <a:ext cx="110520" cy="128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0BDAC3-8A99-111B-C0CC-C2DA4E9D44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46983" y="6223905"/>
                  <a:ext cx="128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1F00AB-1153-BF9A-F711-3A35F2E2027D}"/>
                    </a:ext>
                  </a:extLst>
                </p14:cNvPr>
                <p14:cNvContentPartPr/>
                <p14:nvPr/>
              </p14:nvContentPartPr>
              <p14:xfrm>
                <a:off x="8392063" y="6199785"/>
                <a:ext cx="83520" cy="163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1F00AB-1153-BF9A-F711-3A35F2E202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3423" y="6191145"/>
                  <a:ext cx="101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0BA1BC-4D91-FEFE-8297-7A4127D7E780}"/>
                    </a:ext>
                  </a:extLst>
                </p14:cNvPr>
                <p14:cNvContentPartPr/>
                <p14:nvPr/>
              </p14:nvContentPartPr>
              <p14:xfrm>
                <a:off x="8536423" y="6220305"/>
                <a:ext cx="289440" cy="15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0BA1BC-4D91-FEFE-8297-7A4127D7E7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7423" y="6211305"/>
                  <a:ext cx="3070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3DB0A2-F7D3-2221-38F9-8415F1AD1FF4}"/>
              </a:ext>
            </a:extLst>
          </p:cNvPr>
          <p:cNvGrpSpPr/>
          <p:nvPr/>
        </p:nvGrpSpPr>
        <p:grpSpPr>
          <a:xfrm>
            <a:off x="9486823" y="5774985"/>
            <a:ext cx="1576800" cy="897840"/>
            <a:chOff x="9486823" y="5774985"/>
            <a:chExt cx="157680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C9DCD5-02A9-10FF-27F3-6F4DAF7BDEEB}"/>
                    </a:ext>
                  </a:extLst>
                </p14:cNvPr>
                <p14:cNvContentPartPr/>
                <p14:nvPr/>
              </p14:nvContentPartPr>
              <p14:xfrm>
                <a:off x="9486823" y="5774985"/>
                <a:ext cx="1576800" cy="897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C9DCD5-02A9-10FF-27F3-6F4DAF7BDE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78183" y="5765985"/>
                  <a:ext cx="159444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FE7415-0DF9-5BFE-902A-90A94E4AFA0D}"/>
                    </a:ext>
                  </a:extLst>
                </p14:cNvPr>
                <p14:cNvContentPartPr/>
                <p14:nvPr/>
              </p14:nvContentPartPr>
              <p14:xfrm>
                <a:off x="9807583" y="6037785"/>
                <a:ext cx="232560" cy="342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FE7415-0DF9-5BFE-902A-90A94E4AFA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98943" y="6029145"/>
                  <a:ext cx="2502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64917C-E7F5-7A42-E39C-6E426BB88CF5}"/>
                    </a:ext>
                  </a:extLst>
                </p14:cNvPr>
                <p14:cNvContentPartPr/>
                <p14:nvPr/>
              </p14:nvContentPartPr>
              <p14:xfrm>
                <a:off x="10157503" y="6072705"/>
                <a:ext cx="360" cy="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64917C-E7F5-7A42-E39C-6E426BB88C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48863" y="6063705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A92FC0-8E01-2320-F81D-DDF5D5EB0C08}"/>
                    </a:ext>
                  </a:extLst>
                </p14:cNvPr>
                <p14:cNvContentPartPr/>
                <p14:nvPr/>
              </p14:nvContentPartPr>
              <p14:xfrm>
                <a:off x="10111423" y="6090345"/>
                <a:ext cx="180000" cy="270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A92FC0-8E01-2320-F81D-DDF5D5EB0C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02783" y="6081705"/>
                  <a:ext cx="197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A3F231-F509-9942-BB71-25CE7D55325B}"/>
                    </a:ext>
                  </a:extLst>
                </p14:cNvPr>
                <p14:cNvContentPartPr/>
                <p14:nvPr/>
              </p14:nvContentPartPr>
              <p14:xfrm>
                <a:off x="10428583" y="6193665"/>
                <a:ext cx="149040" cy="134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A3F231-F509-9942-BB71-25CE7D5532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9583" y="6184665"/>
                  <a:ext cx="166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F14179-B4C4-FECF-1FFF-5EBA2E717C4D}"/>
                    </a:ext>
                  </a:extLst>
                </p14:cNvPr>
                <p14:cNvContentPartPr/>
                <p14:nvPr/>
              </p14:nvContentPartPr>
              <p14:xfrm>
                <a:off x="10538023" y="6226425"/>
                <a:ext cx="13572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F14179-B4C4-FECF-1FFF-5EBA2E717C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29023" y="6217425"/>
                  <a:ext cx="15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CA3A9A-A2AE-68EA-402F-68AA59361D12}"/>
                    </a:ext>
                  </a:extLst>
                </p14:cNvPr>
                <p14:cNvContentPartPr/>
                <p14:nvPr/>
              </p14:nvContentPartPr>
              <p14:xfrm>
                <a:off x="10684183" y="6255585"/>
                <a:ext cx="62640" cy="9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CA3A9A-A2AE-68EA-402F-68AA59361D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75183" y="6246945"/>
                  <a:ext cx="80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762C56-6B10-ACFB-DF19-5A27F7427D42}"/>
                    </a:ext>
                  </a:extLst>
                </p14:cNvPr>
                <p14:cNvContentPartPr/>
                <p14:nvPr/>
              </p14:nvContentPartPr>
              <p14:xfrm>
                <a:off x="10764463" y="6135345"/>
                <a:ext cx="129960" cy="212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762C56-6B10-ACFB-DF19-5A27F7427D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55463" y="6126705"/>
                  <a:ext cx="1476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E6AF749-662B-5519-FEB6-5A0306B0A746}"/>
                  </a:ext>
                </a:extLst>
              </p14:cNvPr>
              <p14:cNvContentPartPr/>
              <p14:nvPr/>
            </p14:nvContentPartPr>
            <p14:xfrm>
              <a:off x="3779383" y="5886225"/>
              <a:ext cx="356040" cy="20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E6AF749-662B-5519-FEB6-5A0306B0A7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0743" y="5877585"/>
                <a:ext cx="373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0100EC7-A736-6852-F156-0D67A1D257E0}"/>
                  </a:ext>
                </a:extLst>
              </p14:cNvPr>
              <p14:cNvContentPartPr/>
              <p14:nvPr/>
            </p14:nvContentPartPr>
            <p14:xfrm>
              <a:off x="5775943" y="5791905"/>
              <a:ext cx="336600" cy="115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0100EC7-A736-6852-F156-0D67A1D257E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67303" y="5783265"/>
                <a:ext cx="3542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24A2F9-630B-CDDD-B057-02997CEDF541}"/>
                  </a:ext>
                </a:extLst>
              </p14:cNvPr>
              <p14:cNvContentPartPr/>
              <p14:nvPr/>
            </p14:nvContentPartPr>
            <p14:xfrm>
              <a:off x="8138263" y="5824305"/>
              <a:ext cx="516600" cy="224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24A2F9-630B-CDDD-B057-02997CEDF54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29623" y="5815665"/>
                <a:ext cx="53424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F623EC-F3D9-42A1-E0D6-224C03048F39}"/>
              </a:ext>
            </a:extLst>
          </p:cNvPr>
          <p:cNvGrpSpPr/>
          <p:nvPr/>
        </p:nvGrpSpPr>
        <p:grpSpPr>
          <a:xfrm>
            <a:off x="972463" y="377865"/>
            <a:ext cx="10296000" cy="6276600"/>
            <a:chOff x="972463" y="377865"/>
            <a:chExt cx="10296000" cy="62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6A8CD2-FB0F-FE85-2F56-0B093BFB57B8}"/>
                    </a:ext>
                  </a:extLst>
                </p14:cNvPr>
                <p14:cNvContentPartPr/>
                <p14:nvPr/>
              </p14:nvContentPartPr>
              <p14:xfrm>
                <a:off x="3829063" y="4833585"/>
                <a:ext cx="2342160" cy="182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6A8CD2-FB0F-FE85-2F56-0B093BFB57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24743" y="4829265"/>
                  <a:ext cx="2350800" cy="18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37741A-09CB-799D-ED02-70F758B0D006}"/>
                    </a:ext>
                  </a:extLst>
                </p14:cNvPr>
                <p14:cNvContentPartPr/>
                <p14:nvPr/>
              </p14:nvContentPartPr>
              <p14:xfrm>
                <a:off x="4181503" y="5449545"/>
                <a:ext cx="322560" cy="55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37741A-09CB-799D-ED02-70F758B0D0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77183" y="5445225"/>
                  <a:ext cx="3312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F4AACA-1793-2DD0-B730-5D92A6538CF9}"/>
                    </a:ext>
                  </a:extLst>
                </p14:cNvPr>
                <p14:cNvContentPartPr/>
                <p14:nvPr/>
              </p14:nvContentPartPr>
              <p14:xfrm>
                <a:off x="4232983" y="5794065"/>
                <a:ext cx="176040" cy="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F4AACA-1793-2DD0-B730-5D92A6538C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8663" y="5789745"/>
                  <a:ext cx="184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B0DA2A-132F-F1EF-101A-A908A6E0387A}"/>
                    </a:ext>
                  </a:extLst>
                </p14:cNvPr>
                <p14:cNvContentPartPr/>
                <p14:nvPr/>
              </p14:nvContentPartPr>
              <p14:xfrm>
                <a:off x="4509823" y="5771385"/>
                <a:ext cx="242280" cy="17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B0DA2A-132F-F1EF-101A-A908A6E038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5503" y="5767065"/>
                  <a:ext cx="250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47D070-38E3-3DC9-42D7-9716675904A4}"/>
                    </a:ext>
                  </a:extLst>
                </p14:cNvPr>
                <p14:cNvContentPartPr/>
                <p14:nvPr/>
              </p14:nvContentPartPr>
              <p14:xfrm>
                <a:off x="4785943" y="5713065"/>
                <a:ext cx="137160" cy="20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47D070-38E3-3DC9-42D7-9716675904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1623" y="5708745"/>
                  <a:ext cx="145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123492-41F2-0493-7443-962E831D1060}"/>
                    </a:ext>
                  </a:extLst>
                </p14:cNvPr>
                <p14:cNvContentPartPr/>
                <p14:nvPr/>
              </p14:nvContentPartPr>
              <p14:xfrm>
                <a:off x="5072863" y="5465745"/>
                <a:ext cx="232200" cy="49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123492-41F2-0493-7443-962E831D10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8543" y="5461425"/>
                  <a:ext cx="2408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2A67F7-8738-903A-49D1-9794F0E1665A}"/>
                    </a:ext>
                  </a:extLst>
                </p14:cNvPr>
                <p14:cNvContentPartPr/>
                <p14:nvPr/>
              </p14:nvContentPartPr>
              <p14:xfrm>
                <a:off x="5433943" y="5599305"/>
                <a:ext cx="175680" cy="27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2A67F7-8738-903A-49D1-9794F0E166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9623" y="5594985"/>
                  <a:ext cx="184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45ED75-34B9-FE37-9331-A37E0ED806E9}"/>
                    </a:ext>
                  </a:extLst>
                </p14:cNvPr>
                <p14:cNvContentPartPr/>
                <p14:nvPr/>
              </p14:nvContentPartPr>
              <p14:xfrm>
                <a:off x="3964423" y="861345"/>
                <a:ext cx="2326680" cy="1783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45ED75-34B9-FE37-9331-A37E0ED806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60103" y="857025"/>
                  <a:ext cx="2335320" cy="17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4DFF7DB-D224-33AC-184E-1C22C222D43C}"/>
                    </a:ext>
                  </a:extLst>
                </p14:cNvPr>
                <p14:cNvContentPartPr/>
                <p14:nvPr/>
              </p14:nvContentPartPr>
              <p14:xfrm>
                <a:off x="4188703" y="1427625"/>
                <a:ext cx="504720" cy="440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4DFF7DB-D224-33AC-184E-1C22C222D4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4383" y="1423305"/>
                  <a:ext cx="513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C00D8B-2089-9196-41DC-160750AA445E}"/>
                    </a:ext>
                  </a:extLst>
                </p14:cNvPr>
                <p14:cNvContentPartPr/>
                <p14:nvPr/>
              </p14:nvContentPartPr>
              <p14:xfrm>
                <a:off x="4848223" y="1444545"/>
                <a:ext cx="415080" cy="378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C00D8B-2089-9196-41DC-160750AA44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3903" y="1440225"/>
                  <a:ext cx="423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382B07-8239-C441-941E-328BADDEE00C}"/>
                    </a:ext>
                  </a:extLst>
                </p14:cNvPr>
                <p14:cNvContentPartPr/>
                <p14:nvPr/>
              </p14:nvContentPartPr>
              <p14:xfrm>
                <a:off x="5345743" y="1484505"/>
                <a:ext cx="403200" cy="38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382B07-8239-C441-941E-328BADDEE0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41423" y="1480185"/>
                  <a:ext cx="411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88BE17-73C2-3EA0-60CA-FABA3470165B}"/>
                    </a:ext>
                  </a:extLst>
                </p14:cNvPr>
                <p14:cNvContentPartPr/>
                <p14:nvPr/>
              </p14:nvContentPartPr>
              <p14:xfrm>
                <a:off x="2914303" y="1012905"/>
                <a:ext cx="1059840" cy="26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88BE17-73C2-3EA0-60CA-FABA347016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9983" y="1008585"/>
                  <a:ext cx="1068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F25706-5092-80F4-8EA6-9C7606962F8A}"/>
                    </a:ext>
                  </a:extLst>
                </p14:cNvPr>
                <p14:cNvContentPartPr/>
                <p14:nvPr/>
              </p14:nvContentPartPr>
              <p14:xfrm>
                <a:off x="2695783" y="2018745"/>
                <a:ext cx="1238760" cy="7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F25706-5092-80F4-8EA6-9C7606962F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1463" y="2014425"/>
                  <a:ext cx="1247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2D789A-3138-9A2B-CFA2-62DF418BAF68}"/>
                    </a:ext>
                  </a:extLst>
                </p14:cNvPr>
                <p14:cNvContentPartPr/>
                <p14:nvPr/>
              </p14:nvContentPartPr>
              <p14:xfrm>
                <a:off x="972463" y="377865"/>
                <a:ext cx="1945800" cy="108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2D789A-3138-9A2B-CFA2-62DF418BAF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8143" y="373545"/>
                  <a:ext cx="1954440" cy="10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BA1568-4649-A151-C2C6-B60170194464}"/>
                    </a:ext>
                  </a:extLst>
                </p14:cNvPr>
                <p14:cNvContentPartPr/>
                <p14:nvPr/>
              </p14:nvContentPartPr>
              <p14:xfrm>
                <a:off x="1174783" y="657585"/>
                <a:ext cx="354960" cy="420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BA1568-4649-A151-C2C6-B601701944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0463" y="653265"/>
                  <a:ext cx="3636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C7D91A-59A6-E167-F766-D64E4C436569}"/>
                    </a:ext>
                  </a:extLst>
                </p14:cNvPr>
                <p14:cNvContentPartPr/>
                <p14:nvPr/>
              </p14:nvContentPartPr>
              <p14:xfrm>
                <a:off x="1633783" y="574785"/>
                <a:ext cx="240480" cy="52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C7D91A-59A6-E167-F766-D64E4C4365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9463" y="570465"/>
                  <a:ext cx="2491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6EA0ED-DB58-A414-1DEA-E6C1A6C885CA}"/>
                    </a:ext>
                  </a:extLst>
                </p14:cNvPr>
                <p14:cNvContentPartPr/>
                <p14:nvPr/>
              </p14:nvContentPartPr>
              <p14:xfrm>
                <a:off x="1949143" y="598185"/>
                <a:ext cx="183600" cy="43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6EA0ED-DB58-A414-1DEA-E6C1A6C885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44823" y="593865"/>
                  <a:ext cx="1922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47418B-3A84-51FD-8EDD-D077863C40EA}"/>
                    </a:ext>
                  </a:extLst>
                </p14:cNvPr>
                <p14:cNvContentPartPr/>
                <p14:nvPr/>
              </p14:nvContentPartPr>
              <p14:xfrm>
                <a:off x="2228863" y="620145"/>
                <a:ext cx="205920" cy="46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47418B-3A84-51FD-8EDD-D077863C40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24543" y="615825"/>
                  <a:ext cx="2145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EE20DD-51FC-FF63-E077-4467DB6E7689}"/>
                    </a:ext>
                  </a:extLst>
                </p14:cNvPr>
                <p14:cNvContentPartPr/>
                <p14:nvPr/>
              </p14:nvContentPartPr>
              <p14:xfrm>
                <a:off x="1001983" y="1681425"/>
                <a:ext cx="1713240" cy="86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EE20DD-51FC-FF63-E077-4467DB6E76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7663" y="1677105"/>
                  <a:ext cx="17218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1DFAAA-F315-CC64-AA1C-7E9D64682176}"/>
                    </a:ext>
                  </a:extLst>
                </p14:cNvPr>
                <p14:cNvContentPartPr/>
                <p14:nvPr/>
              </p14:nvContentPartPr>
              <p14:xfrm>
                <a:off x="1165783" y="1898145"/>
                <a:ext cx="287640" cy="370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1DFAAA-F315-CC64-AA1C-7E9D646821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1463" y="1893825"/>
                  <a:ext cx="296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A6574-6DEA-974B-A464-C436BE985606}"/>
                    </a:ext>
                  </a:extLst>
                </p14:cNvPr>
                <p14:cNvContentPartPr/>
                <p14:nvPr/>
              </p14:nvContentPartPr>
              <p14:xfrm>
                <a:off x="1565383" y="1773585"/>
                <a:ext cx="255240" cy="488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A6574-6DEA-974B-A464-C436BE9856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61063" y="1769265"/>
                  <a:ext cx="2638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6C6FEE-BD8D-9CEB-1D85-EF2BE67AF807}"/>
                    </a:ext>
                  </a:extLst>
                </p14:cNvPr>
                <p14:cNvContentPartPr/>
                <p14:nvPr/>
              </p14:nvContentPartPr>
              <p14:xfrm>
                <a:off x="1909903" y="1853505"/>
                <a:ext cx="186120" cy="37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6C6FEE-BD8D-9CEB-1D85-EF2BE67AF8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05583" y="1849185"/>
                  <a:ext cx="194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E4E56C-4E6B-87FA-7EB7-4524ABCB21BB}"/>
                    </a:ext>
                  </a:extLst>
                </p14:cNvPr>
                <p14:cNvContentPartPr/>
                <p14:nvPr/>
              </p14:nvContentPartPr>
              <p14:xfrm>
                <a:off x="2171983" y="1894905"/>
                <a:ext cx="135720" cy="34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E4E56C-4E6B-87FA-7EB7-4524ABCB21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67663" y="1890585"/>
                  <a:ext cx="1443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E864CA-2ADF-0A7F-B3FA-7C65DDFCB927}"/>
                    </a:ext>
                  </a:extLst>
                </p14:cNvPr>
                <p14:cNvContentPartPr/>
                <p14:nvPr/>
              </p14:nvContentPartPr>
              <p14:xfrm>
                <a:off x="2515783" y="724905"/>
                <a:ext cx="113760" cy="38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E864CA-2ADF-0A7F-B3FA-7C65DDFCB9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11463" y="720585"/>
                  <a:ext cx="1224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5E77FF-E123-556B-9585-C23EFD22D840}"/>
                    </a:ext>
                  </a:extLst>
                </p14:cNvPr>
                <p14:cNvContentPartPr/>
                <p14:nvPr/>
              </p14:nvContentPartPr>
              <p14:xfrm>
                <a:off x="2335423" y="1954305"/>
                <a:ext cx="208800" cy="30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5E77FF-E123-556B-9585-C23EFD22D8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103" y="1949985"/>
                  <a:ext cx="217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CA73EE-4A8F-3B33-0CBF-390C4F97B8F1}"/>
                    </a:ext>
                  </a:extLst>
                </p14:cNvPr>
                <p14:cNvContentPartPr/>
                <p14:nvPr/>
              </p14:nvContentPartPr>
              <p14:xfrm>
                <a:off x="6564703" y="3131865"/>
                <a:ext cx="2014920" cy="124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CA73EE-4A8F-3B33-0CBF-390C4F97B8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0383" y="3127545"/>
                  <a:ext cx="2023560" cy="12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86AA6A-35BD-9C6E-3A74-D0A559F6F224}"/>
                    </a:ext>
                  </a:extLst>
                </p14:cNvPr>
                <p14:cNvContentPartPr/>
                <p14:nvPr/>
              </p14:nvContentPartPr>
              <p14:xfrm>
                <a:off x="7061143" y="3558825"/>
                <a:ext cx="926640" cy="328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86AA6A-35BD-9C6E-3A74-D0A559F6F2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6823" y="3554505"/>
                  <a:ext cx="935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82F018-30F3-121F-7F20-152AF4E83D97}"/>
                    </a:ext>
                  </a:extLst>
                </p14:cNvPr>
                <p14:cNvContentPartPr/>
                <p14:nvPr/>
              </p14:nvContentPartPr>
              <p14:xfrm>
                <a:off x="7905703" y="3540465"/>
                <a:ext cx="16200" cy="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82F018-30F3-121F-7F20-152AF4E83D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01383" y="3536145"/>
                  <a:ext cx="24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29731A-3E42-74E9-4310-20CA935B21DD}"/>
                    </a:ext>
                  </a:extLst>
                </p14:cNvPr>
                <p14:cNvContentPartPr/>
                <p14:nvPr/>
              </p14:nvContentPartPr>
              <p14:xfrm>
                <a:off x="7920823" y="3644505"/>
                <a:ext cx="182520" cy="19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29731A-3E42-74E9-4310-20CA935B21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16503" y="3640185"/>
                  <a:ext cx="191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C7B52D-43FA-51B2-929D-C586A54117B6}"/>
                    </a:ext>
                  </a:extLst>
                </p14:cNvPr>
                <p14:cNvContentPartPr/>
                <p14:nvPr/>
              </p14:nvContentPartPr>
              <p14:xfrm>
                <a:off x="6228463" y="1683585"/>
                <a:ext cx="932400" cy="154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C7B52D-43FA-51B2-929D-C586A54117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4143" y="1679265"/>
                  <a:ext cx="941040" cy="15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D916B7-A6D9-F378-ACAB-78F3BCA97FC2}"/>
                    </a:ext>
                  </a:extLst>
                </p14:cNvPr>
                <p14:cNvContentPartPr/>
                <p14:nvPr/>
              </p14:nvContentPartPr>
              <p14:xfrm>
                <a:off x="6011023" y="4116465"/>
                <a:ext cx="1208160" cy="156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D916B7-A6D9-F378-ACAB-78F3BCA97F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06703" y="4112145"/>
                  <a:ext cx="1216800" cy="15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4CD48E-D227-F0C9-7BD6-033C25D6A84C}"/>
                    </a:ext>
                  </a:extLst>
                </p14:cNvPr>
                <p14:cNvContentPartPr/>
                <p14:nvPr/>
              </p14:nvContentPartPr>
              <p14:xfrm>
                <a:off x="9397183" y="3122145"/>
                <a:ext cx="1871280" cy="1223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4CD48E-D227-F0C9-7BD6-033C25D6A8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92863" y="3117825"/>
                  <a:ext cx="1879920" cy="12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E0AF2C-BEF8-8930-3A30-1451F86919F8}"/>
                    </a:ext>
                  </a:extLst>
                </p14:cNvPr>
                <p14:cNvContentPartPr/>
                <p14:nvPr/>
              </p14:nvContentPartPr>
              <p14:xfrm>
                <a:off x="9849703" y="3507345"/>
                <a:ext cx="291240" cy="39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E0AF2C-BEF8-8930-3A30-1451F86919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45383" y="3503025"/>
                  <a:ext cx="2998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8A9DAB-33B1-AD22-B491-E4C442459E5B}"/>
                    </a:ext>
                  </a:extLst>
                </p14:cNvPr>
                <p14:cNvContentPartPr/>
                <p14:nvPr/>
              </p14:nvContentPartPr>
              <p14:xfrm>
                <a:off x="10212223" y="3737025"/>
                <a:ext cx="223920" cy="153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8A9DAB-33B1-AD22-B491-E4C442459E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07903" y="3732705"/>
                  <a:ext cx="23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DBA63B-1768-4EA2-53E1-F2D9023E3E3B}"/>
                    </a:ext>
                  </a:extLst>
                </p14:cNvPr>
                <p14:cNvContentPartPr/>
                <p14:nvPr/>
              </p14:nvContentPartPr>
              <p14:xfrm>
                <a:off x="10466743" y="3674025"/>
                <a:ext cx="225360" cy="20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DBA63B-1768-4EA2-53E1-F2D9023E3E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62423" y="3669705"/>
                  <a:ext cx="234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B548A5-6C34-4368-EDEA-A865AC4BE7D6}"/>
                    </a:ext>
                  </a:extLst>
                </p14:cNvPr>
                <p14:cNvContentPartPr/>
                <p14:nvPr/>
              </p14:nvContentPartPr>
              <p14:xfrm>
                <a:off x="8569903" y="3752865"/>
                <a:ext cx="956880" cy="1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B548A5-6C34-4368-EDEA-A865AC4BE7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65583" y="3748545"/>
                  <a:ext cx="9655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47F34C-48D5-DE76-4759-E7DD20F4AABA}"/>
              </a:ext>
            </a:extLst>
          </p:cNvPr>
          <p:cNvGrpSpPr/>
          <p:nvPr/>
        </p:nvGrpSpPr>
        <p:grpSpPr>
          <a:xfrm>
            <a:off x="9939703" y="1565145"/>
            <a:ext cx="848160" cy="1682640"/>
            <a:chOff x="9939703" y="1565145"/>
            <a:chExt cx="848160" cy="16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FE8B81-55DC-C3C8-7CE8-F93ABC9F7147}"/>
                    </a:ext>
                  </a:extLst>
                </p14:cNvPr>
                <p14:cNvContentPartPr/>
                <p14:nvPr/>
              </p14:nvContentPartPr>
              <p14:xfrm>
                <a:off x="9939703" y="1565145"/>
                <a:ext cx="848160" cy="87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FE8B81-55DC-C3C8-7CE8-F93ABC9F71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35383" y="1560825"/>
                  <a:ext cx="85680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A56E84-F3FB-441B-0D08-0EE148047625}"/>
                    </a:ext>
                  </a:extLst>
                </p14:cNvPr>
                <p14:cNvContentPartPr/>
                <p14:nvPr/>
              </p14:nvContentPartPr>
              <p14:xfrm>
                <a:off x="10095223" y="2419065"/>
                <a:ext cx="226440" cy="82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A56E84-F3FB-441B-0D08-0EE1480476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90903" y="2414745"/>
                  <a:ext cx="23508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971388-483C-CE9A-42AB-18BF05D8BD3B}"/>
                    </a:ext>
                  </a:extLst>
                </p14:cNvPr>
                <p14:cNvContentPartPr/>
                <p14:nvPr/>
              </p14:nvContentPartPr>
              <p14:xfrm>
                <a:off x="10073623" y="1827585"/>
                <a:ext cx="162000" cy="21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971388-483C-CE9A-42AB-18BF05D8BD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69303" y="1823265"/>
                  <a:ext cx="170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41FD1B-B085-53FE-A43B-1EA794E32C23}"/>
                    </a:ext>
                  </a:extLst>
                </p14:cNvPr>
                <p14:cNvContentPartPr/>
                <p14:nvPr/>
              </p14:nvContentPartPr>
              <p14:xfrm>
                <a:off x="10250383" y="1866465"/>
                <a:ext cx="115920" cy="14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41FD1B-B085-53FE-A43B-1EA794E32C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46063" y="1862145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A289F6-5FE4-3EC9-0BA0-2D55B98C56D1}"/>
                    </a:ext>
                  </a:extLst>
                </p14:cNvPr>
                <p14:cNvContentPartPr/>
                <p14:nvPr/>
              </p14:nvContentPartPr>
              <p14:xfrm>
                <a:off x="10366663" y="1886625"/>
                <a:ext cx="79200" cy="12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A289F6-5FE4-3EC9-0BA0-2D55B98C56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62343" y="1882305"/>
                  <a:ext cx="87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C4C221-15CA-A4C7-DDD6-BA324E6383E3}"/>
                    </a:ext>
                  </a:extLst>
                </p14:cNvPr>
                <p14:cNvContentPartPr/>
                <p14:nvPr/>
              </p14:nvContentPartPr>
              <p14:xfrm>
                <a:off x="10419943" y="1902825"/>
                <a:ext cx="70920" cy="9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C4C221-15CA-A4C7-DDD6-BA324E6383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5623" y="1898505"/>
                  <a:ext cx="79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998F50-3085-9D5B-3C3A-74D82E3D7E88}"/>
                    </a:ext>
                  </a:extLst>
                </p14:cNvPr>
                <p14:cNvContentPartPr/>
                <p14:nvPr/>
              </p14:nvContentPartPr>
              <p14:xfrm>
                <a:off x="10474303" y="1926585"/>
                <a:ext cx="118080" cy="94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998F50-3085-9D5B-3C3A-74D82E3D7E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69983" y="1922265"/>
                  <a:ext cx="12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B17B21-F752-EE48-614B-5D7886DAF02A}"/>
                    </a:ext>
                  </a:extLst>
                </p14:cNvPr>
                <p14:cNvContentPartPr/>
                <p14:nvPr/>
              </p14:nvContentPartPr>
              <p14:xfrm>
                <a:off x="10608943" y="1946025"/>
                <a:ext cx="120600" cy="97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B17B21-F752-EE48-614B-5D7886DAF0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04623" y="1941705"/>
                  <a:ext cx="129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E2C22A-02FF-C16E-F316-26B13D88D079}"/>
              </a:ext>
            </a:extLst>
          </p:cNvPr>
          <p:cNvGrpSpPr/>
          <p:nvPr/>
        </p:nvGrpSpPr>
        <p:grpSpPr>
          <a:xfrm>
            <a:off x="5548423" y="254025"/>
            <a:ext cx="1996200" cy="779400"/>
            <a:chOff x="5548423" y="254025"/>
            <a:chExt cx="1996200" cy="77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4CFC28-523B-00E6-A391-30A259D25595}"/>
                    </a:ext>
                  </a:extLst>
                </p14:cNvPr>
                <p14:cNvContentPartPr/>
                <p14:nvPr/>
              </p14:nvContentPartPr>
              <p14:xfrm>
                <a:off x="6733903" y="254025"/>
                <a:ext cx="773280" cy="46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4CFC28-523B-00E6-A391-30A259D255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25263" y="245385"/>
                  <a:ext cx="790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98F1-E71C-C588-E1DE-A8B4D20C888D}"/>
                    </a:ext>
                  </a:extLst>
                </p14:cNvPr>
                <p14:cNvContentPartPr/>
                <p14:nvPr/>
              </p14:nvContentPartPr>
              <p14:xfrm>
                <a:off x="6809503" y="416385"/>
                <a:ext cx="119880" cy="185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98F1-E71C-C588-E1DE-A8B4D20C88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0863" y="407745"/>
                  <a:ext cx="137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75EF49-258A-3D83-35F5-495078C78A01}"/>
                    </a:ext>
                  </a:extLst>
                </p14:cNvPr>
                <p14:cNvContentPartPr/>
                <p14:nvPr/>
              </p14:nvContentPartPr>
              <p14:xfrm>
                <a:off x="6998863" y="442305"/>
                <a:ext cx="111240" cy="180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75EF49-258A-3D83-35F5-495078C78A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89863" y="433305"/>
                  <a:ext cx="128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0F314C-9114-4CED-6929-05288EC74CEC}"/>
                    </a:ext>
                  </a:extLst>
                </p14:cNvPr>
                <p14:cNvContentPartPr/>
                <p14:nvPr/>
              </p14:nvContentPartPr>
              <p14:xfrm>
                <a:off x="7204783" y="515745"/>
                <a:ext cx="152640" cy="9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0F314C-9114-4CED-6929-05288EC74C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95783" y="507105"/>
                  <a:ext cx="170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DD1738-C317-7EB5-8114-5AC8D76B7F9D}"/>
                    </a:ext>
                  </a:extLst>
                </p14:cNvPr>
                <p14:cNvContentPartPr/>
                <p14:nvPr/>
              </p14:nvContentPartPr>
              <p14:xfrm>
                <a:off x="7360303" y="545625"/>
                <a:ext cx="74520" cy="66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DD1738-C317-7EB5-8114-5AC8D76B7F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51303" y="536625"/>
                  <a:ext cx="92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FA60A7-B517-AA00-B35A-312476F6B6CF}"/>
                    </a:ext>
                  </a:extLst>
                </p14:cNvPr>
                <p14:cNvContentPartPr/>
                <p14:nvPr/>
              </p14:nvContentPartPr>
              <p14:xfrm>
                <a:off x="7453543" y="449865"/>
                <a:ext cx="91080" cy="16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FA60A7-B517-AA00-B35A-312476F6B6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4543" y="441225"/>
                  <a:ext cx="108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160003-874F-3D09-23B3-CB2EE0498F78}"/>
                    </a:ext>
                  </a:extLst>
                </p14:cNvPr>
                <p14:cNvContentPartPr/>
                <p14:nvPr/>
              </p14:nvContentPartPr>
              <p14:xfrm>
                <a:off x="5548423" y="425025"/>
                <a:ext cx="1223640" cy="60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160003-874F-3D09-23B3-CB2EE0498F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9783" y="416385"/>
                  <a:ext cx="1241280" cy="62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47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9ACEBA4-1CBE-4F52-462D-48157BA07FEA}"/>
              </a:ext>
            </a:extLst>
          </p:cNvPr>
          <p:cNvGrpSpPr/>
          <p:nvPr/>
        </p:nvGrpSpPr>
        <p:grpSpPr>
          <a:xfrm>
            <a:off x="5500183" y="479745"/>
            <a:ext cx="1353240" cy="452880"/>
            <a:chOff x="5500183" y="479745"/>
            <a:chExt cx="135324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CD58AB-C30E-3340-2EC3-C7C4BBEBAB16}"/>
                    </a:ext>
                  </a:extLst>
                </p14:cNvPr>
                <p14:cNvContentPartPr/>
                <p14:nvPr/>
              </p14:nvContentPartPr>
              <p14:xfrm>
                <a:off x="5500183" y="770625"/>
                <a:ext cx="1353240" cy="16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CD58AB-C30E-3340-2EC3-C7C4BBEBAB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5863" y="766305"/>
                  <a:ext cx="1361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1C5715-63A4-E7E8-600D-F7E958717F7B}"/>
                    </a:ext>
                  </a:extLst>
                </p14:cNvPr>
                <p14:cNvContentPartPr/>
                <p14:nvPr/>
              </p14:nvContentPartPr>
              <p14:xfrm>
                <a:off x="6131263" y="479745"/>
                <a:ext cx="260640" cy="249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1C5715-63A4-E7E8-600D-F7E958717F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6943" y="475425"/>
                  <a:ext cx="269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43B678-192D-C94F-8A83-FC5D1A1A384A}"/>
                    </a:ext>
                  </a:extLst>
                </p14:cNvPr>
                <p14:cNvContentPartPr/>
                <p14:nvPr/>
              </p14:nvContentPartPr>
              <p14:xfrm>
                <a:off x="6146743" y="533745"/>
                <a:ext cx="237240" cy="22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43B678-192D-C94F-8A83-FC5D1A1A38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2423" y="529425"/>
                  <a:ext cx="2458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92D2BD-4E85-71EC-2528-EEF4D3354562}"/>
              </a:ext>
            </a:extLst>
          </p:cNvPr>
          <p:cNvGrpSpPr/>
          <p:nvPr/>
        </p:nvGrpSpPr>
        <p:grpSpPr>
          <a:xfrm>
            <a:off x="550543" y="2471265"/>
            <a:ext cx="621720" cy="984240"/>
            <a:chOff x="550543" y="2471265"/>
            <a:chExt cx="621720" cy="9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F3C883-A76C-2B57-56F3-7A30A225770E}"/>
                    </a:ext>
                  </a:extLst>
                </p14:cNvPr>
                <p14:cNvContentPartPr/>
                <p14:nvPr/>
              </p14:nvContentPartPr>
              <p14:xfrm>
                <a:off x="900103" y="2471265"/>
                <a:ext cx="272160" cy="96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F3C883-A76C-2B57-56F3-7A30A22577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423" y="2466945"/>
                  <a:ext cx="28080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933A00-C587-2EBC-05B1-51EF78F90A84}"/>
                    </a:ext>
                  </a:extLst>
                </p14:cNvPr>
                <p14:cNvContentPartPr/>
                <p14:nvPr/>
              </p14:nvContentPartPr>
              <p14:xfrm>
                <a:off x="550543" y="2903625"/>
                <a:ext cx="209520" cy="55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933A00-C587-2EBC-05B1-51EF78F90A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6223" y="2899305"/>
                  <a:ext cx="218160" cy="56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B6C5B9-7676-E31F-33CE-C40D3141CB35}"/>
                  </a:ext>
                </a:extLst>
              </p14:cNvPr>
              <p14:cNvContentPartPr/>
              <p14:nvPr/>
            </p14:nvContentPartPr>
            <p14:xfrm>
              <a:off x="2823223" y="4036545"/>
              <a:ext cx="1549440" cy="1305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B6C5B9-7676-E31F-33CE-C40D3141CB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8903" y="4032225"/>
                <a:ext cx="1558080" cy="13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349E693-BCB0-52EB-AEDC-901BE8E939F0}"/>
              </a:ext>
            </a:extLst>
          </p:cNvPr>
          <p:cNvGrpSpPr/>
          <p:nvPr/>
        </p:nvGrpSpPr>
        <p:grpSpPr>
          <a:xfrm>
            <a:off x="2396983" y="1506105"/>
            <a:ext cx="6134760" cy="4250880"/>
            <a:chOff x="2396983" y="1506105"/>
            <a:chExt cx="6134760" cy="42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AB7314-A352-1885-7DF7-BF4C4F15681D}"/>
                    </a:ext>
                  </a:extLst>
                </p14:cNvPr>
                <p14:cNvContentPartPr/>
                <p14:nvPr/>
              </p14:nvContentPartPr>
              <p14:xfrm>
                <a:off x="3602623" y="1697265"/>
                <a:ext cx="73440" cy="3798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AB7314-A352-1885-7DF7-BF4C4F1568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8303" y="1692945"/>
                  <a:ext cx="82080" cy="38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09519C-2D97-FBDB-39EA-1295523809BE}"/>
                    </a:ext>
                  </a:extLst>
                </p14:cNvPr>
                <p14:cNvContentPartPr/>
                <p14:nvPr/>
              </p14:nvContentPartPr>
              <p14:xfrm>
                <a:off x="2396983" y="1909305"/>
                <a:ext cx="5409000" cy="166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09519C-2D97-FBDB-39EA-1295523809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2663" y="1904985"/>
                  <a:ext cx="5417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FE95EA-44EC-4971-0E20-DCB76E663E9D}"/>
                    </a:ext>
                  </a:extLst>
                </p14:cNvPr>
                <p14:cNvContentPartPr/>
                <p14:nvPr/>
              </p14:nvContentPartPr>
              <p14:xfrm>
                <a:off x="2598223" y="5480145"/>
                <a:ext cx="5933520" cy="23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FE95EA-44EC-4971-0E20-DCB76E663E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93903" y="5475825"/>
                  <a:ext cx="5942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A03F0D-9581-5573-6DA2-B8832C664AE7}"/>
                    </a:ext>
                  </a:extLst>
                </p14:cNvPr>
                <p14:cNvContentPartPr/>
                <p14:nvPr/>
              </p14:nvContentPartPr>
              <p14:xfrm>
                <a:off x="3197263" y="4353705"/>
                <a:ext cx="805680" cy="526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A03F0D-9581-5573-6DA2-B8832C664A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2943" y="4349385"/>
                  <a:ext cx="8143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4533DB-7250-CC89-3553-C70CEA57AA70}"/>
                    </a:ext>
                  </a:extLst>
                </p14:cNvPr>
                <p14:cNvContentPartPr/>
                <p14:nvPr/>
              </p14:nvContentPartPr>
              <p14:xfrm>
                <a:off x="3546463" y="4535145"/>
                <a:ext cx="151560" cy="14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4533DB-7250-CC89-3553-C70CEA57AA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2143" y="4530825"/>
                  <a:ext cx="160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D0A528-5645-F218-6CEB-17FF4CC605E9}"/>
                    </a:ext>
                  </a:extLst>
                </p14:cNvPr>
                <p14:cNvContentPartPr/>
                <p14:nvPr/>
              </p14:nvContentPartPr>
              <p14:xfrm>
                <a:off x="3273223" y="3907305"/>
                <a:ext cx="129600" cy="36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D0A528-5645-F218-6CEB-17FF4CC605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8903" y="3902985"/>
                  <a:ext cx="138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A13F9B-3189-B583-4CFE-2CDD58664808}"/>
                    </a:ext>
                  </a:extLst>
                </p14:cNvPr>
                <p14:cNvContentPartPr/>
                <p14:nvPr/>
              </p14:nvContentPartPr>
              <p14:xfrm>
                <a:off x="3243343" y="4860225"/>
                <a:ext cx="111600" cy="29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A13F9B-3189-B583-4CFE-2CDD586648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39023" y="4855905"/>
                  <a:ext cx="120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CC72D0-1C8B-CA64-0BBD-B4AC45623574}"/>
                    </a:ext>
                  </a:extLst>
                </p14:cNvPr>
                <p14:cNvContentPartPr/>
                <p14:nvPr/>
              </p14:nvContentPartPr>
              <p14:xfrm>
                <a:off x="3738703" y="1549665"/>
                <a:ext cx="552240" cy="10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CC72D0-1C8B-CA64-0BBD-B4AC456235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4383" y="1545345"/>
                  <a:ext cx="56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620DE9-A40B-EECF-602D-61A62454D5CE}"/>
                    </a:ext>
                  </a:extLst>
                </p14:cNvPr>
                <p14:cNvContentPartPr/>
                <p14:nvPr/>
              </p14:nvContentPartPr>
              <p14:xfrm>
                <a:off x="3172063" y="1506105"/>
                <a:ext cx="531000" cy="161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620DE9-A40B-EECF-602D-61A62454D5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743" y="1501785"/>
                  <a:ext cx="539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B5A5C0-242F-1554-5E4C-993DE5D58712}"/>
                    </a:ext>
                  </a:extLst>
                </p14:cNvPr>
                <p14:cNvContentPartPr/>
                <p14:nvPr/>
              </p14:nvContentPartPr>
              <p14:xfrm>
                <a:off x="3050383" y="2386665"/>
                <a:ext cx="1123200" cy="46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B5A5C0-242F-1554-5E4C-993DE5D587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6063" y="2382345"/>
                  <a:ext cx="1131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812222-B473-A6C4-A84F-DD9F91E2AAF8}"/>
                    </a:ext>
                  </a:extLst>
                </p14:cNvPr>
                <p14:cNvContentPartPr/>
                <p14:nvPr/>
              </p14:nvContentPartPr>
              <p14:xfrm>
                <a:off x="3246223" y="2827305"/>
                <a:ext cx="36000" cy="28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812222-B473-A6C4-A84F-DD9F91E2AA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1903" y="2822985"/>
                  <a:ext cx="44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94BF6C-1A5E-8707-5749-2748C89BECAD}"/>
                    </a:ext>
                  </a:extLst>
                </p14:cNvPr>
                <p14:cNvContentPartPr/>
                <p14:nvPr/>
              </p14:nvContentPartPr>
              <p14:xfrm>
                <a:off x="3167743" y="3061665"/>
                <a:ext cx="129600" cy="13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94BF6C-1A5E-8707-5749-2748C89BEC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3423" y="3057345"/>
                  <a:ext cx="138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331CDE-06E2-9722-F382-961387BDC891}"/>
                    </a:ext>
                  </a:extLst>
                </p14:cNvPr>
                <p14:cNvContentPartPr/>
                <p14:nvPr/>
              </p14:nvContentPartPr>
              <p14:xfrm>
                <a:off x="3892423" y="2851785"/>
                <a:ext cx="32760" cy="257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331CDE-06E2-9722-F382-961387BDC8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8103" y="2847465"/>
                  <a:ext cx="41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7D1FBB-A323-F4FD-93B4-2311DDE1462D}"/>
                    </a:ext>
                  </a:extLst>
                </p14:cNvPr>
                <p14:cNvContentPartPr/>
                <p14:nvPr/>
              </p14:nvContentPartPr>
              <p14:xfrm>
                <a:off x="3866143" y="3108105"/>
                <a:ext cx="161640" cy="11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7D1FBB-A323-F4FD-93B4-2311DDE146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61823" y="3103785"/>
                  <a:ext cx="170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F7BD10-6DFC-6A8C-F05D-5E2F57FD7586}"/>
                    </a:ext>
                  </a:extLst>
                </p14:cNvPr>
                <p14:cNvContentPartPr/>
                <p14:nvPr/>
              </p14:nvContentPartPr>
              <p14:xfrm>
                <a:off x="2727823" y="2429145"/>
                <a:ext cx="190800" cy="50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F7BD10-6DFC-6A8C-F05D-5E2F57FD75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23503" y="2424825"/>
                  <a:ext cx="1994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6FCD82-AA2E-6D50-64F9-F19D14C27232}"/>
                    </a:ext>
                  </a:extLst>
                </p14:cNvPr>
                <p14:cNvContentPartPr/>
                <p14:nvPr/>
              </p14:nvContentPartPr>
              <p14:xfrm>
                <a:off x="2752303" y="2423745"/>
                <a:ext cx="184680" cy="11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6FCD82-AA2E-6D50-64F9-F19D14C272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7983" y="2419425"/>
                  <a:ext cx="193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56F21D-5901-C30E-36F9-63F33E11EDE8}"/>
                    </a:ext>
                  </a:extLst>
                </p14:cNvPr>
                <p14:cNvContentPartPr/>
                <p14:nvPr/>
              </p14:nvContentPartPr>
              <p14:xfrm>
                <a:off x="5838943" y="1773945"/>
                <a:ext cx="624960" cy="3983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56F21D-5901-C30E-36F9-63F33E11ED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4623" y="1769625"/>
                  <a:ext cx="633600" cy="39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80807C-C76E-53AE-CB12-6950F3C2DE6E}"/>
                    </a:ext>
                  </a:extLst>
                </p14:cNvPr>
                <p14:cNvContentPartPr/>
                <p14:nvPr/>
              </p14:nvContentPartPr>
              <p14:xfrm>
                <a:off x="5529343" y="4190985"/>
                <a:ext cx="754200" cy="63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80807C-C76E-53AE-CB12-6950F3C2DE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5023" y="4186665"/>
                  <a:ext cx="76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DF6C2F-6D0D-35CD-FAA5-2DB8C5C8EB2D}"/>
                    </a:ext>
                  </a:extLst>
                </p14:cNvPr>
                <p14:cNvContentPartPr/>
                <p14:nvPr/>
              </p14:nvContentPartPr>
              <p14:xfrm>
                <a:off x="5868463" y="4443345"/>
                <a:ext cx="160920" cy="106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DF6C2F-6D0D-35CD-FAA5-2DB8C5C8EB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4143" y="4439025"/>
                  <a:ext cx="169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0904C9-BE4D-69DA-890E-0EA51657A6A5}"/>
                    </a:ext>
                  </a:extLst>
                </p14:cNvPr>
                <p14:cNvContentPartPr/>
                <p14:nvPr/>
              </p14:nvContentPartPr>
              <p14:xfrm>
                <a:off x="5701783" y="2416545"/>
                <a:ext cx="1001880" cy="68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0904C9-BE4D-69DA-890E-0EA51657A6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97463" y="2412225"/>
                  <a:ext cx="10105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031FBE-0791-AA15-3D14-0C0EA937A1BB}"/>
                    </a:ext>
                  </a:extLst>
                </p14:cNvPr>
                <p14:cNvContentPartPr/>
                <p14:nvPr/>
              </p14:nvContentPartPr>
              <p14:xfrm>
                <a:off x="5754343" y="2993265"/>
                <a:ext cx="149400" cy="34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031FBE-0791-AA15-3D14-0C0EA937A1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50023" y="2988945"/>
                  <a:ext cx="158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61D2D4-83E7-3AAB-99A3-873D0B21B493}"/>
                    </a:ext>
                  </a:extLst>
                </p14:cNvPr>
                <p14:cNvContentPartPr/>
                <p14:nvPr/>
              </p14:nvContentPartPr>
              <p14:xfrm>
                <a:off x="6290023" y="3069225"/>
                <a:ext cx="168480" cy="40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61D2D4-83E7-3AAB-99A3-873D0B21B4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85703" y="3064905"/>
                  <a:ext cx="1771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85737C-9E02-F620-9200-1171FFDAB456}"/>
                    </a:ext>
                  </a:extLst>
                </p14:cNvPr>
                <p14:cNvContentPartPr/>
                <p14:nvPr/>
              </p14:nvContentPartPr>
              <p14:xfrm>
                <a:off x="5713663" y="3266505"/>
                <a:ext cx="175680" cy="12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85737C-9E02-F620-9200-1171FFDAB4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09343" y="3262185"/>
                  <a:ext cx="1843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D83E389-2B35-6D30-88B2-AA4C4E397E1F}"/>
                  </a:ext>
                </a:extLst>
              </p14:cNvPr>
              <p14:cNvContentPartPr/>
              <p14:nvPr/>
            </p14:nvContentPartPr>
            <p14:xfrm>
              <a:off x="6686383" y="1520505"/>
              <a:ext cx="1379880" cy="1036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D83E389-2B35-6D30-88B2-AA4C4E397E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77743" y="1511505"/>
                <a:ext cx="1397520" cy="10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73D30-02EE-2816-D183-25A8D1FB7BED}"/>
              </a:ext>
            </a:extLst>
          </p:cNvPr>
          <p:cNvGrpSpPr/>
          <p:nvPr/>
        </p:nvGrpSpPr>
        <p:grpSpPr>
          <a:xfrm>
            <a:off x="8412943" y="1078065"/>
            <a:ext cx="2677680" cy="538200"/>
            <a:chOff x="8412943" y="1078065"/>
            <a:chExt cx="267768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40622D-ADE3-BE2D-E21E-F21A4EBC60A5}"/>
                    </a:ext>
                  </a:extLst>
                </p14:cNvPr>
                <p14:cNvContentPartPr/>
                <p14:nvPr/>
              </p14:nvContentPartPr>
              <p14:xfrm>
                <a:off x="8437063" y="1078065"/>
                <a:ext cx="182160" cy="53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40622D-ADE3-BE2D-E21E-F21A4EBC60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8423" y="1069065"/>
                  <a:ext cx="1998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069810-E4A3-1191-7C8B-119316361F90}"/>
                    </a:ext>
                  </a:extLst>
                </p14:cNvPr>
                <p14:cNvContentPartPr/>
                <p14:nvPr/>
              </p14:nvContentPartPr>
              <p14:xfrm>
                <a:off x="8412943" y="1412145"/>
                <a:ext cx="187560" cy="74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069810-E4A3-1191-7C8B-119316361F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04303" y="1403145"/>
                  <a:ext cx="205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93D512-9CBB-B8E1-E11D-FEAE3EB14D46}"/>
                    </a:ext>
                  </a:extLst>
                </p14:cNvPr>
                <p14:cNvContentPartPr/>
                <p14:nvPr/>
              </p14:nvContentPartPr>
              <p14:xfrm>
                <a:off x="8731903" y="1493505"/>
                <a:ext cx="41040" cy="12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93D512-9CBB-B8E1-E11D-FEAE3EB14D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2903" y="1484505"/>
                  <a:ext cx="58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45E217-A109-F36C-2046-8A917C44D3B6}"/>
                    </a:ext>
                  </a:extLst>
                </p14:cNvPr>
                <p14:cNvContentPartPr/>
                <p14:nvPr/>
              </p14:nvContentPartPr>
              <p14:xfrm>
                <a:off x="8749903" y="1335465"/>
                <a:ext cx="23040" cy="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45E217-A109-F36C-2046-8A917C44D3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0903" y="1326825"/>
                  <a:ext cx="40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5B79B3-E04A-1481-B95E-74F2F979E4EE}"/>
                    </a:ext>
                  </a:extLst>
                </p14:cNvPr>
                <p14:cNvContentPartPr/>
                <p14:nvPr/>
              </p14:nvContentPartPr>
              <p14:xfrm>
                <a:off x="8938903" y="1431945"/>
                <a:ext cx="111240" cy="17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5B79B3-E04A-1481-B95E-74F2F979E4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0263" y="1422945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2F031E-2E5C-A1F6-75BB-CE79865F009E}"/>
                    </a:ext>
                  </a:extLst>
                </p14:cNvPr>
                <p14:cNvContentPartPr/>
                <p14:nvPr/>
              </p14:nvContentPartPr>
              <p14:xfrm>
                <a:off x="8912623" y="1375785"/>
                <a:ext cx="168120" cy="24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2F031E-2E5C-A1F6-75BB-CE79865F00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03623" y="1366785"/>
                  <a:ext cx="185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87C8C3-2DCE-3C86-6C49-077F4E934560}"/>
                    </a:ext>
                  </a:extLst>
                </p14:cNvPr>
                <p14:cNvContentPartPr/>
                <p14:nvPr/>
              </p14:nvContentPartPr>
              <p14:xfrm>
                <a:off x="9144103" y="1447785"/>
                <a:ext cx="242640" cy="13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87C8C3-2DCE-3C86-6C49-077F4E9345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35463" y="1438785"/>
                  <a:ext cx="260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1CBEDC-7838-A693-A878-432741735A78}"/>
                    </a:ext>
                  </a:extLst>
                </p14:cNvPr>
                <p14:cNvContentPartPr/>
                <p14:nvPr/>
              </p14:nvContentPartPr>
              <p14:xfrm>
                <a:off x="9397183" y="1102545"/>
                <a:ext cx="261720" cy="41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1CBEDC-7838-A693-A878-432741735A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88543" y="1093905"/>
                  <a:ext cx="279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682CA7-4ADB-4694-3190-E9C9B98F81DC}"/>
                    </a:ext>
                  </a:extLst>
                </p14:cNvPr>
                <p14:cNvContentPartPr/>
                <p14:nvPr/>
              </p14:nvContentPartPr>
              <p14:xfrm>
                <a:off x="9601303" y="1285425"/>
                <a:ext cx="40680" cy="3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682CA7-4ADB-4694-3190-E9C9B98F81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92303" y="1276425"/>
                  <a:ext cx="58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E77437-8A26-9B97-8535-E3BE0B50A132}"/>
                    </a:ext>
                  </a:extLst>
                </p14:cNvPr>
                <p14:cNvContentPartPr/>
                <p14:nvPr/>
              </p14:nvContentPartPr>
              <p14:xfrm>
                <a:off x="9258223" y="1185345"/>
                <a:ext cx="483120" cy="4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E77437-8A26-9B97-8535-E3BE0B50A13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49583" y="1176705"/>
                  <a:ext cx="500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A3682-D628-0BB8-B12D-FFC57D8F0D80}"/>
                    </a:ext>
                  </a:extLst>
                </p14:cNvPr>
                <p14:cNvContentPartPr/>
                <p14:nvPr/>
              </p14:nvContentPartPr>
              <p14:xfrm>
                <a:off x="9679783" y="1378665"/>
                <a:ext cx="375840" cy="143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A3682-D628-0BB8-B12D-FFC57D8F0D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71143" y="1370025"/>
                  <a:ext cx="39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C6083F-3E71-CE72-13EB-EED2C73EFA92}"/>
                    </a:ext>
                  </a:extLst>
                </p14:cNvPr>
                <p14:cNvContentPartPr/>
                <p14:nvPr/>
              </p14:nvContentPartPr>
              <p14:xfrm>
                <a:off x="10246783" y="1284705"/>
                <a:ext cx="182880" cy="237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C6083F-3E71-CE72-13EB-EED2C73EFA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37783" y="1275705"/>
                  <a:ext cx="200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D1986A-E7F5-29AF-A4E5-A54D2015233A}"/>
                    </a:ext>
                  </a:extLst>
                </p14:cNvPr>
                <p14:cNvContentPartPr/>
                <p14:nvPr/>
              </p14:nvContentPartPr>
              <p14:xfrm>
                <a:off x="10419223" y="1357785"/>
                <a:ext cx="416880" cy="174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D1986A-E7F5-29AF-A4E5-A54D201523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10223" y="1348785"/>
                  <a:ext cx="434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245149-CED8-51E2-0409-8516465F4CEB}"/>
                    </a:ext>
                  </a:extLst>
                </p14:cNvPr>
                <p14:cNvContentPartPr/>
                <p14:nvPr/>
              </p14:nvContentPartPr>
              <p14:xfrm>
                <a:off x="10791823" y="1159065"/>
                <a:ext cx="144720" cy="380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245149-CED8-51E2-0409-8516465F4C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83183" y="1150065"/>
                  <a:ext cx="162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96EB03-9DF7-DF1B-61A8-EF6D14AA8D9D}"/>
                    </a:ext>
                  </a:extLst>
                </p14:cNvPr>
                <p14:cNvContentPartPr/>
                <p14:nvPr/>
              </p14:nvContentPartPr>
              <p14:xfrm>
                <a:off x="10767703" y="1273185"/>
                <a:ext cx="322920" cy="3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96EB03-9DF7-DF1B-61A8-EF6D14AA8D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59063" y="1264185"/>
                  <a:ext cx="3405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E909B66-1216-2445-C557-44951BDF129A}"/>
                  </a:ext>
                </a:extLst>
              </p14:cNvPr>
              <p14:cNvContentPartPr/>
              <p14:nvPr/>
            </p14:nvContentPartPr>
            <p14:xfrm>
              <a:off x="2788303" y="5473665"/>
              <a:ext cx="82800" cy="91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E909B66-1216-2445-C557-44951BDF129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79303" y="5464665"/>
                <a:ext cx="100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3E582B9-B0EC-DE02-8CCB-CB6D38D0D339}"/>
                  </a:ext>
                </a:extLst>
              </p14:cNvPr>
              <p14:cNvContentPartPr/>
              <p14:nvPr/>
            </p14:nvContentPartPr>
            <p14:xfrm>
              <a:off x="3822943" y="5466465"/>
              <a:ext cx="133200" cy="8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E582B9-B0EC-DE02-8CCB-CB6D38D0D33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14303" y="5457465"/>
                <a:ext cx="1508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255B5B-30CA-100E-37A5-2800825CC10E}"/>
                  </a:ext>
                </a:extLst>
              </p14:cNvPr>
              <p14:cNvContentPartPr/>
              <p14:nvPr/>
            </p14:nvContentPartPr>
            <p14:xfrm>
              <a:off x="5062783" y="5497785"/>
              <a:ext cx="123120" cy="84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255B5B-30CA-100E-37A5-2800825CC10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53783" y="5488785"/>
                <a:ext cx="1407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E6CEBDE-308E-9986-90BD-E97EE87DB074}"/>
                  </a:ext>
                </a:extLst>
              </p14:cNvPr>
              <p14:cNvContentPartPr/>
              <p14:nvPr/>
            </p14:nvContentPartPr>
            <p14:xfrm>
              <a:off x="6470383" y="5585625"/>
              <a:ext cx="136440" cy="105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E6CEBDE-308E-9986-90BD-E97EE87DB07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61383" y="5576625"/>
                <a:ext cx="154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A2C379C-ABCA-B4E1-F14D-ADC88CEDDCBE}"/>
                  </a:ext>
                </a:extLst>
              </p14:cNvPr>
              <p14:cNvContentPartPr/>
              <p14:nvPr/>
            </p14:nvContentPartPr>
            <p14:xfrm>
              <a:off x="3250903" y="3123225"/>
              <a:ext cx="642240" cy="20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A2C379C-ABCA-B4E1-F14D-ADC88CEDDC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41903" y="3114585"/>
                <a:ext cx="659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BB2369A-0ABD-F413-2950-0540739AB018}"/>
                  </a:ext>
                </a:extLst>
              </p14:cNvPr>
              <p14:cNvContentPartPr/>
              <p14:nvPr/>
            </p14:nvContentPartPr>
            <p14:xfrm>
              <a:off x="3496423" y="3105945"/>
              <a:ext cx="142920" cy="126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BB2369A-0ABD-F413-2950-0540739AB01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87783" y="3097305"/>
                <a:ext cx="16056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00B6C1D-5A5C-7691-10AC-8AD494D2C1B5}"/>
              </a:ext>
            </a:extLst>
          </p:cNvPr>
          <p:cNvGrpSpPr/>
          <p:nvPr/>
        </p:nvGrpSpPr>
        <p:grpSpPr>
          <a:xfrm>
            <a:off x="3570943" y="1880865"/>
            <a:ext cx="195480" cy="617760"/>
            <a:chOff x="3570943" y="1880865"/>
            <a:chExt cx="195480" cy="6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645C7E0-D6AA-8F7D-3D82-3E56A16CE325}"/>
                    </a:ext>
                  </a:extLst>
                </p14:cNvPr>
                <p14:cNvContentPartPr/>
                <p14:nvPr/>
              </p14:nvContentPartPr>
              <p14:xfrm>
                <a:off x="3570943" y="1880865"/>
                <a:ext cx="125640" cy="13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645C7E0-D6AA-8F7D-3D82-3E56A16CE3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62303" y="1872225"/>
                  <a:ext cx="143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4B225D-CAD2-BC49-9D22-21405CB576C9}"/>
                    </a:ext>
                  </a:extLst>
                </p14:cNvPr>
                <p14:cNvContentPartPr/>
                <p14:nvPr/>
              </p14:nvContentPartPr>
              <p14:xfrm>
                <a:off x="3653023" y="2055825"/>
                <a:ext cx="113400" cy="442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4B225D-CAD2-BC49-9D22-21405CB576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4023" y="2047185"/>
                  <a:ext cx="13104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9388A46-946A-E66D-1953-433CC568D0DD}"/>
                  </a:ext>
                </a:extLst>
              </p14:cNvPr>
              <p14:cNvContentPartPr/>
              <p14:nvPr/>
            </p14:nvContentPartPr>
            <p14:xfrm>
              <a:off x="3591103" y="4287825"/>
              <a:ext cx="116640" cy="129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9388A46-946A-E66D-1953-433CC568D0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82463" y="4278825"/>
                <a:ext cx="134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2A97FFD-5D62-C8A1-4B64-DD75FD25B912}"/>
                  </a:ext>
                </a:extLst>
              </p14:cNvPr>
              <p14:cNvContentPartPr/>
              <p14:nvPr/>
            </p14:nvContentPartPr>
            <p14:xfrm>
              <a:off x="3705943" y="2740545"/>
              <a:ext cx="151920" cy="1450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2A97FFD-5D62-C8A1-4B64-DD75FD25B91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96943" y="2731545"/>
                <a:ext cx="169560" cy="146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3172FAAA-5A1B-17A5-3612-14754272C898}"/>
              </a:ext>
            </a:extLst>
          </p:cNvPr>
          <p:cNvGrpSpPr/>
          <p:nvPr/>
        </p:nvGrpSpPr>
        <p:grpSpPr>
          <a:xfrm>
            <a:off x="3550783" y="4924665"/>
            <a:ext cx="106920" cy="673200"/>
            <a:chOff x="3550783" y="4924665"/>
            <a:chExt cx="10692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C8E866-7D44-7ABA-D6FC-CADC568A81C9}"/>
                    </a:ext>
                  </a:extLst>
                </p14:cNvPr>
                <p14:cNvContentPartPr/>
                <p14:nvPr/>
              </p14:nvContentPartPr>
              <p14:xfrm>
                <a:off x="3557263" y="5402385"/>
                <a:ext cx="100440" cy="19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C8E866-7D44-7ABA-D6FC-CADC568A81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48623" y="5393385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EF67E8-0B32-B61E-2384-656C2256A62D}"/>
                    </a:ext>
                  </a:extLst>
                </p14:cNvPr>
                <p14:cNvContentPartPr/>
                <p14:nvPr/>
              </p14:nvContentPartPr>
              <p14:xfrm>
                <a:off x="3550783" y="4924665"/>
                <a:ext cx="95040" cy="41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EF67E8-0B32-B61E-2384-656C2256A62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42143" y="4916025"/>
                  <a:ext cx="11268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D8A990-3713-3788-D9E2-D82C1EC1153F}"/>
              </a:ext>
            </a:extLst>
          </p:cNvPr>
          <p:cNvGrpSpPr/>
          <p:nvPr/>
        </p:nvGrpSpPr>
        <p:grpSpPr>
          <a:xfrm>
            <a:off x="2560063" y="3450105"/>
            <a:ext cx="2196000" cy="212760"/>
            <a:chOff x="2560063" y="3450105"/>
            <a:chExt cx="219600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53FE17-2D58-E26E-9669-FB1362744F1C}"/>
                    </a:ext>
                  </a:extLst>
                </p14:cNvPr>
                <p14:cNvContentPartPr/>
                <p14:nvPr/>
              </p14:nvContentPartPr>
              <p14:xfrm>
                <a:off x="2560063" y="3450105"/>
                <a:ext cx="2193120" cy="132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53FE17-2D58-E26E-9669-FB1362744F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51423" y="3441105"/>
                  <a:ext cx="2210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DD2C18-B671-8B9B-E7AB-6F8010209323}"/>
                    </a:ext>
                  </a:extLst>
                </p14:cNvPr>
                <p14:cNvContentPartPr/>
                <p14:nvPr/>
              </p14:nvContentPartPr>
              <p14:xfrm>
                <a:off x="4524943" y="3505545"/>
                <a:ext cx="231120" cy="157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DD2C18-B671-8B9B-E7AB-6F80102093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16303" y="3496905"/>
                  <a:ext cx="248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02C22-702A-5E87-3B92-E0D883250170}"/>
                  </a:ext>
                </a:extLst>
              </p14:cNvPr>
              <p14:cNvContentPartPr/>
              <p14:nvPr/>
            </p14:nvContentPartPr>
            <p14:xfrm>
              <a:off x="5436463" y="3588345"/>
              <a:ext cx="1778760" cy="195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02C22-702A-5E87-3B92-E0D88325017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27823" y="3579705"/>
                <a:ext cx="17964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3948D1-4043-4128-26B9-0C948BA506A9}"/>
                  </a:ext>
                </a:extLst>
              </p14:cNvPr>
              <p14:cNvContentPartPr/>
              <p14:nvPr/>
            </p14:nvContentPartPr>
            <p14:xfrm>
              <a:off x="1925743" y="3402585"/>
              <a:ext cx="188640" cy="143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3948D1-4043-4128-26B9-0C948BA506A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17103" y="3393945"/>
                <a:ext cx="20628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E8551-C736-F947-4E27-7A523A76994C}"/>
              </a:ext>
            </a:extLst>
          </p:cNvPr>
          <p:cNvGrpSpPr/>
          <p:nvPr/>
        </p:nvGrpSpPr>
        <p:grpSpPr>
          <a:xfrm>
            <a:off x="7161223" y="3602025"/>
            <a:ext cx="1493640" cy="209880"/>
            <a:chOff x="7161223" y="3602025"/>
            <a:chExt cx="14936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F20028-0436-3FEF-BB1A-5AE634FDECA4}"/>
                    </a:ext>
                  </a:extLst>
                </p14:cNvPr>
                <p14:cNvContentPartPr/>
                <p14:nvPr/>
              </p14:nvContentPartPr>
              <p14:xfrm>
                <a:off x="8378383" y="3602025"/>
                <a:ext cx="276480" cy="156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F20028-0436-3FEF-BB1A-5AE634FDEC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69743" y="3593385"/>
                  <a:ext cx="294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AADFB90-6F99-505A-5AE6-C2BDABCD38D1}"/>
                    </a:ext>
                  </a:extLst>
                </p14:cNvPr>
                <p14:cNvContentPartPr/>
                <p14:nvPr/>
              </p14:nvContentPartPr>
              <p14:xfrm>
                <a:off x="7161223" y="3687345"/>
                <a:ext cx="1008000" cy="124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AADFB90-6F99-505A-5AE6-C2BDABCD38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52223" y="3678705"/>
                  <a:ext cx="10256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73C76B-714D-43A1-40E3-8F242472D4A6}"/>
              </a:ext>
            </a:extLst>
          </p:cNvPr>
          <p:cNvGrpSpPr/>
          <p:nvPr/>
        </p:nvGrpSpPr>
        <p:grpSpPr>
          <a:xfrm>
            <a:off x="5451943" y="3591585"/>
            <a:ext cx="534240" cy="162360"/>
            <a:chOff x="5451943" y="3591585"/>
            <a:chExt cx="53424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2381A2D-490D-F875-3F1E-D9048AF4B78D}"/>
                    </a:ext>
                  </a:extLst>
                </p14:cNvPr>
                <p14:cNvContentPartPr/>
                <p14:nvPr/>
              </p14:nvContentPartPr>
              <p14:xfrm>
                <a:off x="5451943" y="3591585"/>
                <a:ext cx="239760" cy="149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2381A2D-490D-F875-3F1E-D9048AF4B7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43303" y="3582585"/>
                  <a:ext cx="257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B085D9-734F-3435-4DFF-44E249A996B9}"/>
                    </a:ext>
                  </a:extLst>
                </p14:cNvPr>
                <p14:cNvContentPartPr/>
                <p14:nvPr/>
              </p14:nvContentPartPr>
              <p14:xfrm>
                <a:off x="5855503" y="3622545"/>
                <a:ext cx="130680" cy="13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B085D9-734F-3435-4DFF-44E249A996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46863" y="3613545"/>
                  <a:ext cx="1483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2EECC0A-C7E2-1C0A-4DAE-570C5E0E516F}"/>
              </a:ext>
            </a:extLst>
          </p:cNvPr>
          <p:cNvGrpSpPr/>
          <p:nvPr/>
        </p:nvGrpSpPr>
        <p:grpSpPr>
          <a:xfrm>
            <a:off x="3230743" y="2433105"/>
            <a:ext cx="159120" cy="342720"/>
            <a:chOff x="3230743" y="2433105"/>
            <a:chExt cx="1591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9D7449-D293-FE8B-A9B8-EE20505684DE}"/>
                    </a:ext>
                  </a:extLst>
                </p14:cNvPr>
                <p14:cNvContentPartPr/>
                <p14:nvPr/>
              </p14:nvContentPartPr>
              <p14:xfrm>
                <a:off x="3241903" y="2471265"/>
                <a:ext cx="147960" cy="304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9D7449-D293-FE8B-A9B8-EE20505684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33263" y="2462625"/>
                  <a:ext cx="165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07AC2AE-2357-77C0-7330-995E03288371}"/>
                    </a:ext>
                  </a:extLst>
                </p14:cNvPr>
                <p14:cNvContentPartPr/>
                <p14:nvPr/>
              </p14:nvContentPartPr>
              <p14:xfrm>
                <a:off x="3230743" y="2433105"/>
                <a:ext cx="146160" cy="12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07AC2AE-2357-77C0-7330-995E032883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21743" y="2424105"/>
                  <a:ext cx="1638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BD3D605-AF97-85D4-263A-5DACDE9E36BA}"/>
                  </a:ext>
                </a:extLst>
              </p14:cNvPr>
              <p14:cNvContentPartPr/>
              <p14:nvPr/>
            </p14:nvContentPartPr>
            <p14:xfrm>
              <a:off x="3318583" y="4543425"/>
              <a:ext cx="119520" cy="190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BD3D605-AF97-85D4-263A-5DACDE9E36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09943" y="4534785"/>
                <a:ext cx="137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9BD665D-065F-5625-118B-FD46E8ECB568}"/>
                  </a:ext>
                </a:extLst>
              </p14:cNvPr>
              <p14:cNvContentPartPr/>
              <p14:nvPr/>
            </p14:nvContentPartPr>
            <p14:xfrm>
              <a:off x="5612863" y="4355505"/>
              <a:ext cx="145080" cy="234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9BD665D-065F-5625-118B-FD46E8ECB56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603863" y="4346865"/>
                <a:ext cx="16272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73CE459-B42E-AD8C-36D7-F8D0B5C12F93}"/>
              </a:ext>
            </a:extLst>
          </p:cNvPr>
          <p:cNvGrpSpPr/>
          <p:nvPr/>
        </p:nvGrpSpPr>
        <p:grpSpPr>
          <a:xfrm>
            <a:off x="5836063" y="2516625"/>
            <a:ext cx="172080" cy="449280"/>
            <a:chOff x="5836063" y="2516625"/>
            <a:chExt cx="17208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EA3470F-EC5B-73A3-5144-4CBB27F0AFE2}"/>
                    </a:ext>
                  </a:extLst>
                </p14:cNvPr>
                <p14:cNvContentPartPr/>
                <p14:nvPr/>
              </p14:nvContentPartPr>
              <p14:xfrm>
                <a:off x="5836063" y="2516625"/>
                <a:ext cx="161640" cy="449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EA3470F-EC5B-73A3-5144-4CBB27F0AF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27063" y="2507625"/>
                  <a:ext cx="179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A92789-E1B8-29E4-A07B-3B476FDE4BCA}"/>
                    </a:ext>
                  </a:extLst>
                </p14:cNvPr>
                <p14:cNvContentPartPr/>
                <p14:nvPr/>
              </p14:nvContentPartPr>
              <p14:xfrm>
                <a:off x="5843623" y="2519145"/>
                <a:ext cx="164520" cy="124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A92789-E1B8-29E4-A07B-3B476FDE4BC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34623" y="2510505"/>
                  <a:ext cx="18216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4426FC-A867-8F3D-C88E-B7102D55C465}"/>
              </a:ext>
            </a:extLst>
          </p:cNvPr>
          <p:cNvGrpSpPr/>
          <p:nvPr/>
        </p:nvGrpSpPr>
        <p:grpSpPr>
          <a:xfrm>
            <a:off x="896863" y="477225"/>
            <a:ext cx="1018440" cy="346680"/>
            <a:chOff x="896863" y="477225"/>
            <a:chExt cx="10184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581E0D-98F4-24E3-2B37-91F805466F8A}"/>
                    </a:ext>
                  </a:extLst>
                </p14:cNvPr>
                <p14:cNvContentPartPr/>
                <p14:nvPr/>
              </p14:nvContentPartPr>
              <p14:xfrm>
                <a:off x="896863" y="477225"/>
                <a:ext cx="342000" cy="306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581E0D-98F4-24E3-2B37-91F805466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863" y="468585"/>
                  <a:ext cx="359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0A5D78-6E4A-ABC6-F376-55B889907B7A}"/>
                    </a:ext>
                  </a:extLst>
                </p14:cNvPr>
                <p14:cNvContentPartPr/>
                <p14:nvPr/>
              </p14:nvContentPartPr>
              <p14:xfrm>
                <a:off x="1366663" y="477945"/>
                <a:ext cx="305280" cy="345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0A5D78-6E4A-ABC6-F376-55B889907B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7663" y="469305"/>
                  <a:ext cx="322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352886-1B73-41FB-80D4-9E2AD7A9540D}"/>
                    </a:ext>
                  </a:extLst>
                </p14:cNvPr>
                <p14:cNvContentPartPr/>
                <p14:nvPr/>
              </p14:nvContentPartPr>
              <p14:xfrm>
                <a:off x="1720183" y="554985"/>
                <a:ext cx="195120" cy="25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352886-1B73-41FB-80D4-9E2AD7A954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1543" y="545985"/>
                  <a:ext cx="21276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315523-EAA5-F997-F532-AFA3AC89F993}"/>
              </a:ext>
            </a:extLst>
          </p:cNvPr>
          <p:cNvGrpSpPr/>
          <p:nvPr/>
        </p:nvGrpSpPr>
        <p:grpSpPr>
          <a:xfrm>
            <a:off x="2304463" y="486585"/>
            <a:ext cx="1430640" cy="412920"/>
            <a:chOff x="2304463" y="486585"/>
            <a:chExt cx="143064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C95BA9-96DE-E115-4DFC-2330B77E8F63}"/>
                    </a:ext>
                  </a:extLst>
                </p14:cNvPr>
                <p14:cNvContentPartPr/>
                <p14:nvPr/>
              </p14:nvContentPartPr>
              <p14:xfrm>
                <a:off x="2304463" y="486585"/>
                <a:ext cx="243000" cy="35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C95BA9-96DE-E115-4DFC-2330B77E8F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5463" y="477585"/>
                  <a:ext cx="260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3F4015-8E2E-F316-C01D-CC62E2835B2C}"/>
                    </a:ext>
                  </a:extLst>
                </p14:cNvPr>
                <p14:cNvContentPartPr/>
                <p14:nvPr/>
              </p14:nvContentPartPr>
              <p14:xfrm>
                <a:off x="2335423" y="714825"/>
                <a:ext cx="136080" cy="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3F4015-8E2E-F316-C01D-CC62E2835B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6423" y="706185"/>
                  <a:ext cx="153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AB34AF-B4A5-06B1-6411-AE122FFDA89A}"/>
                    </a:ext>
                  </a:extLst>
                </p14:cNvPr>
                <p14:cNvContentPartPr/>
                <p14:nvPr/>
              </p14:nvContentPartPr>
              <p14:xfrm>
                <a:off x="2619823" y="699705"/>
                <a:ext cx="131400" cy="12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AB34AF-B4A5-06B1-6411-AE122FFDA8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0823" y="690705"/>
                  <a:ext cx="149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8462A4-832F-B0ED-05F2-C5CA406E44CE}"/>
                    </a:ext>
                  </a:extLst>
                </p14:cNvPr>
                <p14:cNvContentPartPr/>
                <p14:nvPr/>
              </p14:nvContentPartPr>
              <p14:xfrm>
                <a:off x="2732143" y="526545"/>
                <a:ext cx="420840" cy="32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8462A4-832F-B0ED-05F2-C5CA406E44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23503" y="517545"/>
                  <a:ext cx="43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FC341-886B-3340-E798-C4F8E6E9411E}"/>
                    </a:ext>
                  </a:extLst>
                </p14:cNvPr>
                <p14:cNvContentPartPr/>
                <p14:nvPr/>
              </p14:nvContentPartPr>
              <p14:xfrm>
                <a:off x="3168103" y="732105"/>
                <a:ext cx="33840" cy="9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FC341-886B-3340-E798-C4F8E6E941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9463" y="723105"/>
                  <a:ext cx="51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F2991A-EF7A-1FEE-3687-DC870CACA108}"/>
                    </a:ext>
                  </a:extLst>
                </p14:cNvPr>
                <p14:cNvContentPartPr/>
                <p14:nvPr/>
              </p14:nvContentPartPr>
              <p14:xfrm>
                <a:off x="3184663" y="659025"/>
                <a:ext cx="1800" cy="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F2991A-EF7A-1FEE-3687-DC870CACA1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6023" y="650025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0C7993-1D24-D857-3811-64C8D2447230}"/>
                    </a:ext>
                  </a:extLst>
                </p14:cNvPr>
                <p14:cNvContentPartPr/>
                <p14:nvPr/>
              </p14:nvContentPartPr>
              <p14:xfrm>
                <a:off x="3250543" y="731385"/>
                <a:ext cx="187560" cy="14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0C7993-1D24-D857-3811-64C8D24472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1903" y="722745"/>
                  <a:ext cx="205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CB1770-0004-3CF1-C64E-EA15A3AA37C3}"/>
                    </a:ext>
                  </a:extLst>
                </p14:cNvPr>
                <p14:cNvContentPartPr/>
                <p14:nvPr/>
              </p14:nvContentPartPr>
              <p14:xfrm>
                <a:off x="3465823" y="779985"/>
                <a:ext cx="269280" cy="11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CB1770-0004-3CF1-C64E-EA15A3AA37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7183" y="770985"/>
                  <a:ext cx="28692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85E23F-AACE-324F-31E0-177113EF350C}"/>
              </a:ext>
            </a:extLst>
          </p:cNvPr>
          <p:cNvGrpSpPr/>
          <p:nvPr/>
        </p:nvGrpSpPr>
        <p:grpSpPr>
          <a:xfrm>
            <a:off x="4115983" y="626625"/>
            <a:ext cx="1220760" cy="218160"/>
            <a:chOff x="4115983" y="626625"/>
            <a:chExt cx="122076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3CB0F1-1400-6C83-063A-8575A10A0179}"/>
                    </a:ext>
                  </a:extLst>
                </p14:cNvPr>
                <p14:cNvContentPartPr/>
                <p14:nvPr/>
              </p14:nvContentPartPr>
              <p14:xfrm>
                <a:off x="4167463" y="678105"/>
                <a:ext cx="1169280" cy="10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3CB0F1-1400-6C83-063A-8575A10A01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58463" y="669465"/>
                  <a:ext cx="1186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AF21AF-D247-BB70-600A-6507CD78B24C}"/>
                    </a:ext>
                  </a:extLst>
                </p14:cNvPr>
                <p14:cNvContentPartPr/>
                <p14:nvPr/>
              </p14:nvContentPartPr>
              <p14:xfrm>
                <a:off x="4115983" y="626625"/>
                <a:ext cx="211320" cy="21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AF21AF-D247-BB70-600A-6507CD78B2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6983" y="617985"/>
                  <a:ext cx="2289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2E116-5955-7236-4C0C-F3F12D4E007D}"/>
              </a:ext>
            </a:extLst>
          </p:cNvPr>
          <p:cNvGrpSpPr/>
          <p:nvPr/>
        </p:nvGrpSpPr>
        <p:grpSpPr>
          <a:xfrm>
            <a:off x="5814103" y="399105"/>
            <a:ext cx="1314360" cy="491040"/>
            <a:chOff x="5814103" y="399105"/>
            <a:chExt cx="131436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7FEBEA-185D-4D37-1A2F-4A8F9EEE30CF}"/>
                    </a:ext>
                  </a:extLst>
                </p14:cNvPr>
                <p14:cNvContentPartPr/>
                <p14:nvPr/>
              </p14:nvContentPartPr>
              <p14:xfrm>
                <a:off x="5814103" y="406665"/>
                <a:ext cx="275400" cy="31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7FEBEA-185D-4D37-1A2F-4A8F9EEE30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05103" y="397665"/>
                  <a:ext cx="293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0D3298-B226-4384-C0BE-6D3D27235A42}"/>
                    </a:ext>
                  </a:extLst>
                </p14:cNvPr>
                <p14:cNvContentPartPr/>
                <p14:nvPr/>
              </p14:nvContentPartPr>
              <p14:xfrm>
                <a:off x="6135223" y="399105"/>
                <a:ext cx="272880" cy="36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0D3298-B226-4384-C0BE-6D3D27235A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26583" y="390465"/>
                  <a:ext cx="290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FC320C-D802-20E9-2203-8C8C39B0D12F}"/>
                    </a:ext>
                  </a:extLst>
                </p14:cNvPr>
                <p14:cNvContentPartPr/>
                <p14:nvPr/>
              </p14:nvContentPartPr>
              <p14:xfrm>
                <a:off x="6473263" y="399105"/>
                <a:ext cx="226440" cy="406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FC320C-D802-20E9-2203-8C8C39B0D1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64263" y="390105"/>
                  <a:ext cx="244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CBAC29-01A8-EB0A-65DA-575FB387A233}"/>
                    </a:ext>
                  </a:extLst>
                </p14:cNvPr>
                <p14:cNvContentPartPr/>
                <p14:nvPr/>
              </p14:nvContentPartPr>
              <p14:xfrm>
                <a:off x="6864223" y="416025"/>
                <a:ext cx="264240" cy="47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CBAC29-01A8-EB0A-65DA-575FB387A2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55223" y="407025"/>
                  <a:ext cx="281880" cy="49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9A38A8-28D6-0D0B-1F29-65F51304190D}"/>
                  </a:ext>
                </a:extLst>
              </p14:cNvPr>
              <p14:cNvContentPartPr/>
              <p14:nvPr/>
            </p14:nvContentPartPr>
            <p14:xfrm>
              <a:off x="1019263" y="1648665"/>
              <a:ext cx="160560" cy="2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9A38A8-28D6-0D0B-1F29-65F5130419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0263" y="1640025"/>
                <a:ext cx="1782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2409CF2-6E89-6C86-0311-E3ADEE45634A}"/>
              </a:ext>
            </a:extLst>
          </p:cNvPr>
          <p:cNvGrpSpPr/>
          <p:nvPr/>
        </p:nvGrpSpPr>
        <p:grpSpPr>
          <a:xfrm>
            <a:off x="1567903" y="1377225"/>
            <a:ext cx="1187640" cy="389520"/>
            <a:chOff x="1567903" y="1377225"/>
            <a:chExt cx="118764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24F973-E8E8-BADD-68E3-3F0443E616F9}"/>
                    </a:ext>
                  </a:extLst>
                </p14:cNvPr>
                <p14:cNvContentPartPr/>
                <p14:nvPr/>
              </p14:nvContentPartPr>
              <p14:xfrm>
                <a:off x="1567903" y="1377225"/>
                <a:ext cx="252000" cy="37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24F973-E8E8-BADD-68E3-3F0443E616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58903" y="1368585"/>
                  <a:ext cx="269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4AA603-4466-A018-D36C-2C97D545AB62}"/>
                    </a:ext>
                  </a:extLst>
                </p14:cNvPr>
                <p14:cNvContentPartPr/>
                <p14:nvPr/>
              </p14:nvContentPartPr>
              <p14:xfrm>
                <a:off x="1883983" y="1609785"/>
                <a:ext cx="205200" cy="15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4AA603-4466-A018-D36C-2C97D545AB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75343" y="1600785"/>
                  <a:ext cx="222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FD245C-F0AF-3AA7-DEFB-73C03E87ECDB}"/>
                    </a:ext>
                  </a:extLst>
                </p14:cNvPr>
                <p14:cNvContentPartPr/>
                <p14:nvPr/>
              </p14:nvContentPartPr>
              <p14:xfrm>
                <a:off x="2134903" y="1637865"/>
                <a:ext cx="271440" cy="11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FD245C-F0AF-3AA7-DEFB-73C03E87EC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25903" y="1628865"/>
                  <a:ext cx="289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DA8D35-8181-1BB2-D76E-E8DDE4E59364}"/>
                    </a:ext>
                  </a:extLst>
                </p14:cNvPr>
                <p14:cNvContentPartPr/>
                <p14:nvPr/>
              </p14:nvContentPartPr>
              <p14:xfrm>
                <a:off x="2368543" y="1392705"/>
                <a:ext cx="387000" cy="36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DA8D35-8181-1BB2-D76E-E8DDE4E593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9903" y="1384065"/>
                  <a:ext cx="40464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55E96D-BBC7-4AF2-273B-A3FAD45F8F25}"/>
              </a:ext>
            </a:extLst>
          </p:cNvPr>
          <p:cNvGrpSpPr/>
          <p:nvPr/>
        </p:nvGrpSpPr>
        <p:grpSpPr>
          <a:xfrm>
            <a:off x="3134983" y="1441665"/>
            <a:ext cx="855720" cy="352800"/>
            <a:chOff x="3134983" y="1441665"/>
            <a:chExt cx="85572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D6A8B8A-9207-4890-E1F1-55197AAF632C}"/>
                    </a:ext>
                  </a:extLst>
                </p14:cNvPr>
                <p14:cNvContentPartPr/>
                <p14:nvPr/>
              </p14:nvContentPartPr>
              <p14:xfrm>
                <a:off x="3134983" y="1561545"/>
                <a:ext cx="17856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D6A8B8A-9207-4890-E1F1-55197AAF63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5983" y="1552545"/>
                  <a:ext cx="196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D628CA-0901-0F33-D8E1-EB75A5C1369F}"/>
                    </a:ext>
                  </a:extLst>
                </p14:cNvPr>
                <p14:cNvContentPartPr/>
                <p14:nvPr/>
              </p14:nvContentPartPr>
              <p14:xfrm>
                <a:off x="3391303" y="1608705"/>
                <a:ext cx="208080" cy="185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D628CA-0901-0F33-D8E1-EB75A5C136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82303" y="1599705"/>
                  <a:ext cx="225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6A7881-AD7D-AC09-B684-D3F83B557AB1}"/>
                    </a:ext>
                  </a:extLst>
                </p14:cNvPr>
                <p14:cNvContentPartPr/>
                <p14:nvPr/>
              </p14:nvContentPartPr>
              <p14:xfrm>
                <a:off x="3579223" y="1621665"/>
                <a:ext cx="213480" cy="16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6A7881-AD7D-AC09-B684-D3F83B557A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0223" y="1613025"/>
                  <a:ext cx="231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786860-439F-A5FE-E68D-E6CFF4423119}"/>
                    </a:ext>
                  </a:extLst>
                </p14:cNvPr>
                <p14:cNvContentPartPr/>
                <p14:nvPr/>
              </p14:nvContentPartPr>
              <p14:xfrm>
                <a:off x="3784783" y="1441665"/>
                <a:ext cx="205920" cy="32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786860-439F-A5FE-E68D-E6CFF44231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5783" y="1432665"/>
                  <a:ext cx="22356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A8DD05-BF52-40BF-7AB6-6D572EC12723}"/>
                  </a:ext>
                </a:extLst>
              </p14:cNvPr>
              <p14:cNvContentPartPr/>
              <p14:nvPr/>
            </p14:nvContentPartPr>
            <p14:xfrm>
              <a:off x="959143" y="2279385"/>
              <a:ext cx="137880" cy="29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A8DD05-BF52-40BF-7AB6-6D572EC127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0143" y="2270385"/>
                <a:ext cx="1555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4301EBB-D51B-B38E-F660-68B9BD429F5E}"/>
              </a:ext>
            </a:extLst>
          </p:cNvPr>
          <p:cNvGrpSpPr/>
          <p:nvPr/>
        </p:nvGrpSpPr>
        <p:grpSpPr>
          <a:xfrm>
            <a:off x="1477903" y="2069505"/>
            <a:ext cx="596160" cy="321480"/>
            <a:chOff x="1477903" y="2069505"/>
            <a:chExt cx="59616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19AD87-9B96-43B8-FFEE-4DC0D649FC8F}"/>
                    </a:ext>
                  </a:extLst>
                </p14:cNvPr>
                <p14:cNvContentPartPr/>
                <p14:nvPr/>
              </p14:nvContentPartPr>
              <p14:xfrm>
                <a:off x="1529383" y="2163825"/>
                <a:ext cx="181800" cy="19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19AD87-9B96-43B8-FFEE-4DC0D649FC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20383" y="2155185"/>
                  <a:ext cx="199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294527-EBAB-2DFA-C77C-8181594505E9}"/>
                    </a:ext>
                  </a:extLst>
                </p14:cNvPr>
                <p14:cNvContentPartPr/>
                <p14:nvPr/>
              </p14:nvContentPartPr>
              <p14:xfrm>
                <a:off x="1802623" y="2069505"/>
                <a:ext cx="115200" cy="32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294527-EBAB-2DFA-C77C-8181594505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93983" y="2060505"/>
                  <a:ext cx="132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4806FD-DD80-305A-5461-9EED08FB9FA6}"/>
                    </a:ext>
                  </a:extLst>
                </p14:cNvPr>
                <p14:cNvContentPartPr/>
                <p14:nvPr/>
              </p14:nvContentPartPr>
              <p14:xfrm>
                <a:off x="1859503" y="2297025"/>
                <a:ext cx="115200" cy="83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4806FD-DD80-305A-5461-9EED08FB9F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50863" y="2288025"/>
                  <a:ext cx="132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05FB25-ED76-24D8-9841-F53671FCF23F}"/>
                    </a:ext>
                  </a:extLst>
                </p14:cNvPr>
                <p14:cNvContentPartPr/>
                <p14:nvPr/>
              </p14:nvContentPartPr>
              <p14:xfrm>
                <a:off x="1477903" y="2163825"/>
                <a:ext cx="596160" cy="20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05FB25-ED76-24D8-9841-F53671FCF2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69263" y="2155185"/>
                  <a:ext cx="613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DC2E3B-216F-D8ED-AB05-6DFB59A1FDB4}"/>
              </a:ext>
            </a:extLst>
          </p:cNvPr>
          <p:cNvGrpSpPr/>
          <p:nvPr/>
        </p:nvGrpSpPr>
        <p:grpSpPr>
          <a:xfrm>
            <a:off x="2486623" y="2163825"/>
            <a:ext cx="1259280" cy="245880"/>
            <a:chOff x="2486623" y="2163825"/>
            <a:chExt cx="125928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8A3701-FC63-555F-1934-A82F125ABB2E}"/>
                    </a:ext>
                  </a:extLst>
                </p14:cNvPr>
                <p14:cNvContentPartPr/>
                <p14:nvPr/>
              </p14:nvContentPartPr>
              <p14:xfrm>
                <a:off x="2486623" y="2213145"/>
                <a:ext cx="224640" cy="174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8A3701-FC63-555F-1934-A82F125ABB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77623" y="2204505"/>
                  <a:ext cx="242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ECAB40-74E7-655A-2969-9882A4368F62}"/>
                    </a:ext>
                  </a:extLst>
                </p14:cNvPr>
                <p14:cNvContentPartPr/>
                <p14:nvPr/>
              </p14:nvContentPartPr>
              <p14:xfrm>
                <a:off x="2688583" y="2244465"/>
                <a:ext cx="221400" cy="16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ECAB40-74E7-655A-2969-9882A4368F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79583" y="2235825"/>
                  <a:ext cx="23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C9DE5E-B899-F626-AE4A-D2914A93B199}"/>
                    </a:ext>
                  </a:extLst>
                </p14:cNvPr>
                <p14:cNvContentPartPr/>
                <p14:nvPr/>
              </p14:nvContentPartPr>
              <p14:xfrm>
                <a:off x="2885863" y="2257785"/>
                <a:ext cx="203040" cy="13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C9DE5E-B899-F626-AE4A-D2914A93B1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76863" y="2249145"/>
                  <a:ext cx="220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B10934-D61E-9E53-44B6-F567ACE403F8}"/>
                    </a:ext>
                  </a:extLst>
                </p14:cNvPr>
                <p14:cNvContentPartPr/>
                <p14:nvPr/>
              </p14:nvContentPartPr>
              <p14:xfrm>
                <a:off x="3041743" y="2252025"/>
                <a:ext cx="366840" cy="14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B10934-D61E-9E53-44B6-F567ACE403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32743" y="2243025"/>
                  <a:ext cx="384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A101B3-EABD-AF99-64D5-E4FA5CBA2F61}"/>
                    </a:ext>
                  </a:extLst>
                </p14:cNvPr>
                <p14:cNvContentPartPr/>
                <p14:nvPr/>
              </p14:nvContentPartPr>
              <p14:xfrm>
                <a:off x="3278983" y="2163825"/>
                <a:ext cx="16560" cy="1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A101B3-EABD-AF99-64D5-E4FA5CBA2F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0343" y="2155185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1AD832-C131-8A70-747A-AD5788EDE4DC}"/>
                    </a:ext>
                  </a:extLst>
                </p14:cNvPr>
                <p14:cNvContentPartPr/>
                <p14:nvPr/>
              </p14:nvContentPartPr>
              <p14:xfrm>
                <a:off x="3439183" y="2209185"/>
                <a:ext cx="306720" cy="180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1AD832-C131-8A70-747A-AD5788EDE4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30183" y="2200545"/>
                  <a:ext cx="32436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690198B-C4BD-B6CB-3483-1F53D66E2DB6}"/>
                  </a:ext>
                </a:extLst>
              </p14:cNvPr>
              <p14:cNvContentPartPr/>
              <p14:nvPr/>
            </p14:nvContentPartPr>
            <p14:xfrm>
              <a:off x="992983" y="2906145"/>
              <a:ext cx="103320" cy="15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690198B-C4BD-B6CB-3483-1F53D66E2D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4343" y="2897145"/>
                <a:ext cx="12096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C67B6C6-27B2-F5A9-4E70-9ACD845DBAD8}"/>
              </a:ext>
            </a:extLst>
          </p:cNvPr>
          <p:cNvGrpSpPr/>
          <p:nvPr/>
        </p:nvGrpSpPr>
        <p:grpSpPr>
          <a:xfrm>
            <a:off x="2865703" y="2824065"/>
            <a:ext cx="303120" cy="215640"/>
            <a:chOff x="2865703" y="2824065"/>
            <a:chExt cx="30312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B3170F-CF62-6DB8-56F6-56E95960430C}"/>
                    </a:ext>
                  </a:extLst>
                </p14:cNvPr>
                <p14:cNvContentPartPr/>
                <p14:nvPr/>
              </p14:nvContentPartPr>
              <p14:xfrm>
                <a:off x="2956423" y="2849265"/>
                <a:ext cx="212400" cy="19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B3170F-CF62-6DB8-56F6-56E9596043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7423" y="2840625"/>
                  <a:ext cx="230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E3BD3C-C1F4-B5C8-AF80-CDD62B22E355}"/>
                    </a:ext>
                  </a:extLst>
                </p14:cNvPr>
                <p14:cNvContentPartPr/>
                <p14:nvPr/>
              </p14:nvContentPartPr>
              <p14:xfrm>
                <a:off x="2865703" y="2824065"/>
                <a:ext cx="185400" cy="20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E3BD3C-C1F4-B5C8-AF80-CDD62B22E3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6703" y="2815425"/>
                  <a:ext cx="2030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F41664F-DA7F-10CF-A4A0-C2D4FEF30437}"/>
              </a:ext>
            </a:extLst>
          </p:cNvPr>
          <p:cNvGrpSpPr/>
          <p:nvPr/>
        </p:nvGrpSpPr>
        <p:grpSpPr>
          <a:xfrm>
            <a:off x="3857863" y="2826945"/>
            <a:ext cx="704160" cy="244080"/>
            <a:chOff x="3857863" y="2826945"/>
            <a:chExt cx="70416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8F5A8E-A3DB-49CF-41EA-F93A86EFE258}"/>
                    </a:ext>
                  </a:extLst>
                </p14:cNvPr>
                <p14:cNvContentPartPr/>
                <p14:nvPr/>
              </p14:nvContentPartPr>
              <p14:xfrm>
                <a:off x="3857863" y="2867265"/>
                <a:ext cx="248760" cy="203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8F5A8E-A3DB-49CF-41EA-F93A86EFE2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48863" y="2858625"/>
                  <a:ext cx="266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AAD311-5D60-22C5-55C8-3E08860AF224}"/>
                    </a:ext>
                  </a:extLst>
                </p14:cNvPr>
                <p14:cNvContentPartPr/>
                <p14:nvPr/>
              </p14:nvContentPartPr>
              <p14:xfrm>
                <a:off x="4175023" y="2871225"/>
                <a:ext cx="177120" cy="18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AAD311-5D60-22C5-55C8-3E08860AF2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66383" y="2862225"/>
                  <a:ext cx="194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E323D3-4846-EB43-7EBD-632CE2EF0026}"/>
                    </a:ext>
                  </a:extLst>
                </p14:cNvPr>
                <p14:cNvContentPartPr/>
                <p14:nvPr/>
              </p14:nvContentPartPr>
              <p14:xfrm>
                <a:off x="4357903" y="2826945"/>
                <a:ext cx="204120" cy="222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E323D3-4846-EB43-7EBD-632CE2EF00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49263" y="2818305"/>
                  <a:ext cx="22176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CC3A2EB-A29E-F144-9FA5-35F994A4E181}"/>
                  </a:ext>
                </a:extLst>
              </p14:cNvPr>
              <p14:cNvContentPartPr/>
              <p14:nvPr/>
            </p14:nvContentPartPr>
            <p14:xfrm>
              <a:off x="988663" y="3602385"/>
              <a:ext cx="215640" cy="20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CC3A2EB-A29E-F144-9FA5-35F994A4E18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9663" y="3593745"/>
                <a:ext cx="23328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B29198F-5A39-38F2-936B-8F72E9DC0E86}"/>
              </a:ext>
            </a:extLst>
          </p:cNvPr>
          <p:cNvGrpSpPr/>
          <p:nvPr/>
        </p:nvGrpSpPr>
        <p:grpSpPr>
          <a:xfrm>
            <a:off x="1692463" y="3463785"/>
            <a:ext cx="874080" cy="244800"/>
            <a:chOff x="1692463" y="3463785"/>
            <a:chExt cx="87408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BDC1AE-2B98-609F-6481-79FF03279BA5}"/>
                    </a:ext>
                  </a:extLst>
                </p14:cNvPr>
                <p14:cNvContentPartPr/>
                <p14:nvPr/>
              </p14:nvContentPartPr>
              <p14:xfrm>
                <a:off x="1692463" y="3464145"/>
                <a:ext cx="321120" cy="244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BDC1AE-2B98-609F-6481-79FF03279B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83823" y="3455505"/>
                  <a:ext cx="338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AA2EB7-A8A5-15B9-F2FD-5E4A11B8ECFD}"/>
                    </a:ext>
                  </a:extLst>
                </p14:cNvPr>
                <p14:cNvContentPartPr/>
                <p14:nvPr/>
              </p14:nvContentPartPr>
              <p14:xfrm>
                <a:off x="2045623" y="3513825"/>
                <a:ext cx="195120" cy="13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AA2EB7-A8A5-15B9-F2FD-5E4A11B8EC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36623" y="3505185"/>
                  <a:ext cx="212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8969E1-C245-A2BA-B5B2-BD6AFFA0C400}"/>
                    </a:ext>
                  </a:extLst>
                </p14:cNvPr>
                <p14:cNvContentPartPr/>
                <p14:nvPr/>
              </p14:nvContentPartPr>
              <p14:xfrm>
                <a:off x="2258743" y="3463785"/>
                <a:ext cx="307800" cy="199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8969E1-C245-A2BA-B5B2-BD6AFFA0C4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50103" y="3454785"/>
                  <a:ext cx="3254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C80D60-F0C7-E9BD-F541-4B2802CA862C}"/>
              </a:ext>
            </a:extLst>
          </p:cNvPr>
          <p:cNvGrpSpPr/>
          <p:nvPr/>
        </p:nvGrpSpPr>
        <p:grpSpPr>
          <a:xfrm>
            <a:off x="3079543" y="3362985"/>
            <a:ext cx="1030680" cy="309960"/>
            <a:chOff x="3079543" y="3362985"/>
            <a:chExt cx="103068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DB5599-CEE0-2388-E927-FAE60519E69D}"/>
                    </a:ext>
                  </a:extLst>
                </p14:cNvPr>
                <p14:cNvContentPartPr/>
                <p14:nvPr/>
              </p14:nvContentPartPr>
              <p14:xfrm>
                <a:off x="3079543" y="3494745"/>
                <a:ext cx="16236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DB5599-CEE0-2388-E927-FAE60519E6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70543" y="3485745"/>
                  <a:ext cx="180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5D6A34-B3B9-CEB7-2F8F-F31FEE6F2C62}"/>
                    </a:ext>
                  </a:extLst>
                </p14:cNvPr>
                <p14:cNvContentPartPr/>
                <p14:nvPr/>
              </p14:nvContentPartPr>
              <p14:xfrm>
                <a:off x="3339823" y="3496905"/>
                <a:ext cx="425520" cy="176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5D6A34-B3B9-CEB7-2F8F-F31FEE6F2C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31183" y="3487905"/>
                  <a:ext cx="443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952280-749A-5F66-5E47-28490B1BD909}"/>
                    </a:ext>
                  </a:extLst>
                </p14:cNvPr>
                <p14:cNvContentPartPr/>
                <p14:nvPr/>
              </p14:nvContentPartPr>
              <p14:xfrm>
                <a:off x="3784063" y="3362985"/>
                <a:ext cx="138600" cy="29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952280-749A-5F66-5E47-28490B1BD9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75423" y="3354345"/>
                  <a:ext cx="156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F6F7EB-D40B-7269-8DC6-6385FEBEF309}"/>
                    </a:ext>
                  </a:extLst>
                </p14:cNvPr>
                <p14:cNvContentPartPr/>
                <p14:nvPr/>
              </p14:nvContentPartPr>
              <p14:xfrm>
                <a:off x="3779023" y="3440025"/>
                <a:ext cx="168480" cy="33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F6F7EB-D40B-7269-8DC6-6385FEBEF3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70383" y="3431385"/>
                  <a:ext cx="186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DDDEF25-0A60-4E1B-F791-9D13C55446AE}"/>
                    </a:ext>
                  </a:extLst>
                </p14:cNvPr>
                <p14:cNvContentPartPr/>
                <p14:nvPr/>
              </p14:nvContentPartPr>
              <p14:xfrm>
                <a:off x="3983503" y="3505905"/>
                <a:ext cx="126720" cy="144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DDDEF25-0A60-4E1B-F791-9D13C55446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4503" y="3496905"/>
                  <a:ext cx="14436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8F07D3A-CB9D-566A-36D0-DEF6FE0AB52F}"/>
                  </a:ext>
                </a:extLst>
              </p14:cNvPr>
              <p14:cNvContentPartPr/>
              <p14:nvPr/>
            </p14:nvContentPartPr>
            <p14:xfrm>
              <a:off x="1003783" y="4397985"/>
              <a:ext cx="155160" cy="20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8F07D3A-CB9D-566A-36D0-DEF6FE0AB5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4783" y="4389345"/>
                <a:ext cx="1728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5C5DF59-8EB4-B256-721D-70E689AC56B4}"/>
              </a:ext>
            </a:extLst>
          </p:cNvPr>
          <p:cNvGrpSpPr/>
          <p:nvPr/>
        </p:nvGrpSpPr>
        <p:grpSpPr>
          <a:xfrm>
            <a:off x="1498423" y="3983265"/>
            <a:ext cx="1251720" cy="480240"/>
            <a:chOff x="1498423" y="3983265"/>
            <a:chExt cx="125172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928D74-926C-5BCF-3FD6-C41D30F1C7EE}"/>
                    </a:ext>
                  </a:extLst>
                </p14:cNvPr>
                <p14:cNvContentPartPr/>
                <p14:nvPr/>
              </p14:nvContentPartPr>
              <p14:xfrm>
                <a:off x="1635943" y="4016385"/>
                <a:ext cx="120240" cy="38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928D74-926C-5BCF-3FD6-C41D30F1C7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27303" y="4007745"/>
                  <a:ext cx="1378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B560C25-9988-B99F-85C8-E66D066DA389}"/>
                    </a:ext>
                  </a:extLst>
                </p14:cNvPr>
                <p14:cNvContentPartPr/>
                <p14:nvPr/>
              </p14:nvContentPartPr>
              <p14:xfrm>
                <a:off x="1498423" y="3983265"/>
                <a:ext cx="286560" cy="438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560C25-9988-B99F-85C8-E66D066DA3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89423" y="3974265"/>
                  <a:ext cx="3042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813F9D-9B36-A349-DF6B-015FE6DFD81D}"/>
                    </a:ext>
                  </a:extLst>
                </p14:cNvPr>
                <p14:cNvContentPartPr/>
                <p14:nvPr/>
              </p14:nvContentPartPr>
              <p14:xfrm>
                <a:off x="1958503" y="4213305"/>
                <a:ext cx="145080" cy="250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813F9D-9B36-A349-DF6B-015FE6DFD8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49503" y="4204305"/>
                  <a:ext cx="162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381AD3-D0C1-732B-7D1C-4DCF0128330D}"/>
                    </a:ext>
                  </a:extLst>
                </p14:cNvPr>
                <p14:cNvContentPartPr/>
                <p14:nvPr/>
              </p14:nvContentPartPr>
              <p14:xfrm>
                <a:off x="2192503" y="4236705"/>
                <a:ext cx="199080" cy="180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381AD3-D0C1-732B-7D1C-4DCF012833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83503" y="4228065"/>
                  <a:ext cx="216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19D10B-CDAE-289F-E42C-FBA1AC785FBC}"/>
                    </a:ext>
                  </a:extLst>
                </p14:cNvPr>
                <p14:cNvContentPartPr/>
                <p14:nvPr/>
              </p14:nvContentPartPr>
              <p14:xfrm>
                <a:off x="2371783" y="4236705"/>
                <a:ext cx="180000" cy="165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19D10B-CDAE-289F-E42C-FBA1AC785F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62783" y="4227705"/>
                  <a:ext cx="197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01C920-607B-D969-C03C-66E318D04AFA}"/>
                    </a:ext>
                  </a:extLst>
                </p14:cNvPr>
                <p14:cNvContentPartPr/>
                <p14:nvPr/>
              </p14:nvContentPartPr>
              <p14:xfrm>
                <a:off x="2535223" y="4062465"/>
                <a:ext cx="214920" cy="326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01C920-607B-D969-C03C-66E318D04A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26583" y="4053825"/>
                  <a:ext cx="23256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27048A0-E85C-D073-E472-0EC7BC120A36}"/>
              </a:ext>
            </a:extLst>
          </p:cNvPr>
          <p:cNvGrpSpPr/>
          <p:nvPr/>
        </p:nvGrpSpPr>
        <p:grpSpPr>
          <a:xfrm>
            <a:off x="3055423" y="3963825"/>
            <a:ext cx="816480" cy="544680"/>
            <a:chOff x="3055423" y="3963825"/>
            <a:chExt cx="81648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26DDAEF-68DA-FB15-E3F8-68277D66E508}"/>
                    </a:ext>
                  </a:extLst>
                </p14:cNvPr>
                <p14:cNvContentPartPr/>
                <p14:nvPr/>
              </p14:nvContentPartPr>
              <p14:xfrm>
                <a:off x="3055783" y="3963825"/>
                <a:ext cx="241200" cy="544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26DDAEF-68DA-FB15-E3F8-68277D66E5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47143" y="3954825"/>
                  <a:ext cx="2588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9AC596-9E50-8E06-AFA5-559325AD0F90}"/>
                    </a:ext>
                  </a:extLst>
                </p14:cNvPr>
                <p14:cNvContentPartPr/>
                <p14:nvPr/>
              </p14:nvContentPartPr>
              <p14:xfrm>
                <a:off x="3055423" y="4354425"/>
                <a:ext cx="140400" cy="4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9AC596-9E50-8E06-AFA5-559325AD0F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46423" y="4345425"/>
                  <a:ext cx="158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E91A5D-845C-1999-9376-39151B0576D6}"/>
                    </a:ext>
                  </a:extLst>
                </p14:cNvPr>
                <p14:cNvContentPartPr/>
                <p14:nvPr/>
              </p14:nvContentPartPr>
              <p14:xfrm>
                <a:off x="3250183" y="4277025"/>
                <a:ext cx="433440" cy="169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E91A5D-845C-1999-9376-39151B0576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41543" y="4268385"/>
                  <a:ext cx="451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1AE333F-1DFC-D038-49E7-E7E4231E617E}"/>
                    </a:ext>
                  </a:extLst>
                </p14:cNvPr>
                <p14:cNvContentPartPr/>
                <p14:nvPr/>
              </p14:nvContentPartPr>
              <p14:xfrm>
                <a:off x="3647983" y="4271265"/>
                <a:ext cx="223920" cy="134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1AE333F-1DFC-D038-49E7-E7E4231E61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39343" y="4262265"/>
                  <a:ext cx="2415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50806B-A84F-68F3-6B94-052C11D6D995}"/>
              </a:ext>
            </a:extLst>
          </p:cNvPr>
          <p:cNvGrpSpPr/>
          <p:nvPr/>
        </p:nvGrpSpPr>
        <p:grpSpPr>
          <a:xfrm>
            <a:off x="4180063" y="3989025"/>
            <a:ext cx="1543680" cy="407160"/>
            <a:chOff x="4180063" y="3989025"/>
            <a:chExt cx="15436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5BA27AC-7F66-2CAB-C289-F75C5F70ED02}"/>
                    </a:ext>
                  </a:extLst>
                </p14:cNvPr>
                <p14:cNvContentPartPr/>
                <p14:nvPr/>
              </p14:nvContentPartPr>
              <p14:xfrm>
                <a:off x="4180063" y="3998385"/>
                <a:ext cx="150840" cy="358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5BA27AC-7F66-2CAB-C289-F75C5F70ED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71063" y="3989385"/>
                  <a:ext cx="168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8B8109-A914-2460-4C9A-EA4892E09AFD}"/>
                    </a:ext>
                  </a:extLst>
                </p14:cNvPr>
                <p14:cNvContentPartPr/>
                <p14:nvPr/>
              </p14:nvContentPartPr>
              <p14:xfrm>
                <a:off x="4271143" y="4256145"/>
                <a:ext cx="254880" cy="100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8B8109-A914-2460-4C9A-EA4892E09A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62143" y="4247505"/>
                  <a:ext cx="272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5EA136-BA2D-49F2-E32B-B43168832B11}"/>
                    </a:ext>
                  </a:extLst>
                </p14:cNvPr>
                <p14:cNvContentPartPr/>
                <p14:nvPr/>
              </p14:nvContentPartPr>
              <p14:xfrm>
                <a:off x="4508743" y="4236705"/>
                <a:ext cx="245520" cy="145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5EA136-BA2D-49F2-E32B-B43168832B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00103" y="4227705"/>
                  <a:ext cx="263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9DF81B-BE7F-5252-5B05-2E5957B205E0}"/>
                    </a:ext>
                  </a:extLst>
                </p14:cNvPr>
                <p14:cNvContentPartPr/>
                <p14:nvPr/>
              </p14:nvContentPartPr>
              <p14:xfrm>
                <a:off x="4769023" y="4248945"/>
                <a:ext cx="208440" cy="117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9DF81B-BE7F-5252-5B05-2E5957B205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60383" y="4239945"/>
                  <a:ext cx="226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7FB386-4C12-D768-F5AD-15793FC04BCB}"/>
                    </a:ext>
                  </a:extLst>
                </p14:cNvPr>
                <p14:cNvContentPartPr/>
                <p14:nvPr/>
              </p14:nvContentPartPr>
              <p14:xfrm>
                <a:off x="4988263" y="3989025"/>
                <a:ext cx="260640" cy="338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7FB386-4C12-D768-F5AD-15793FC04B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79263" y="3980025"/>
                  <a:ext cx="278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944F34-550D-5F17-EF9C-2DEF59E9300B}"/>
                    </a:ext>
                  </a:extLst>
                </p14:cNvPr>
                <p14:cNvContentPartPr/>
                <p14:nvPr/>
              </p14:nvContentPartPr>
              <p14:xfrm>
                <a:off x="5217943" y="4191705"/>
                <a:ext cx="41760" cy="3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944F34-550D-5F17-EF9C-2DEF59E930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09303" y="4182705"/>
                  <a:ext cx="59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2F7B48-30C8-0A8E-E4D3-A63658FB814F}"/>
                    </a:ext>
                  </a:extLst>
                </p14:cNvPr>
                <p14:cNvContentPartPr/>
                <p14:nvPr/>
              </p14:nvContentPartPr>
              <p14:xfrm>
                <a:off x="4846783" y="4082625"/>
                <a:ext cx="46764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2F7B48-30C8-0A8E-E4D3-A63658FB814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37783" y="4073625"/>
                  <a:ext cx="485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FCAE446-AE4B-43AF-7E1C-137D3EB4450C}"/>
                    </a:ext>
                  </a:extLst>
                </p14:cNvPr>
                <p14:cNvContentPartPr/>
                <p14:nvPr/>
              </p14:nvContentPartPr>
              <p14:xfrm>
                <a:off x="5305063" y="4226985"/>
                <a:ext cx="418680" cy="16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FCAE446-AE4B-43AF-7E1C-137D3EB445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6063" y="4218345"/>
                  <a:ext cx="43632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9B26784-630E-2CDE-D998-1F475F9F3AB4}"/>
                  </a:ext>
                </a:extLst>
              </p14:cNvPr>
              <p14:cNvContentPartPr/>
              <p14:nvPr/>
            </p14:nvContentPartPr>
            <p14:xfrm>
              <a:off x="405463" y="4743945"/>
              <a:ext cx="6239520" cy="91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9B26784-630E-2CDE-D998-1F475F9F3A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6823" y="4734945"/>
                <a:ext cx="625716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CFC8F5-C13C-3542-4BCD-7A7DAFC2F82C}"/>
              </a:ext>
            </a:extLst>
          </p:cNvPr>
          <p:cNvGrpSpPr/>
          <p:nvPr/>
        </p:nvGrpSpPr>
        <p:grpSpPr>
          <a:xfrm>
            <a:off x="1855903" y="5267745"/>
            <a:ext cx="1212480" cy="473400"/>
            <a:chOff x="1855903" y="5267745"/>
            <a:chExt cx="121248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A8E89E-A978-78D6-FE51-94E9C1CB109E}"/>
                    </a:ext>
                  </a:extLst>
                </p14:cNvPr>
                <p14:cNvContentPartPr/>
                <p14:nvPr/>
              </p14:nvContentPartPr>
              <p14:xfrm>
                <a:off x="1855903" y="5363505"/>
                <a:ext cx="228960" cy="235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A8E89E-A978-78D6-FE51-94E9C1CB10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47263" y="5354505"/>
                  <a:ext cx="246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DD440A-6E7E-960A-021C-55F38638FAB0}"/>
                    </a:ext>
                  </a:extLst>
                </p14:cNvPr>
                <p14:cNvContentPartPr/>
                <p14:nvPr/>
              </p14:nvContentPartPr>
              <p14:xfrm>
                <a:off x="2174863" y="5413905"/>
                <a:ext cx="195840" cy="16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DD440A-6E7E-960A-021C-55F38638FA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65863" y="5404905"/>
                  <a:ext cx="213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E5B3A5-DC57-A79B-9F54-6117D30AE797}"/>
                    </a:ext>
                  </a:extLst>
                </p14:cNvPr>
                <p14:cNvContentPartPr/>
                <p14:nvPr/>
              </p14:nvContentPartPr>
              <p14:xfrm>
                <a:off x="2399863" y="5267745"/>
                <a:ext cx="191880" cy="335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E5B3A5-DC57-A79B-9F54-6117D30AE79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91223" y="5258745"/>
                  <a:ext cx="209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EDB915-0F76-1DDE-9243-5E947F76009E}"/>
                    </a:ext>
                  </a:extLst>
                </p14:cNvPr>
                <p14:cNvContentPartPr/>
                <p14:nvPr/>
              </p14:nvContentPartPr>
              <p14:xfrm>
                <a:off x="2327503" y="5359545"/>
                <a:ext cx="279720" cy="55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EDB915-0F76-1DDE-9243-5E947F7600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18863" y="5350545"/>
                  <a:ext cx="297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495E9F0-65BA-05AA-80C3-94AEDB5C1834}"/>
                    </a:ext>
                  </a:extLst>
                </p14:cNvPr>
                <p14:cNvContentPartPr/>
                <p14:nvPr/>
              </p14:nvContentPartPr>
              <p14:xfrm>
                <a:off x="2598583" y="5429025"/>
                <a:ext cx="31680" cy="114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495E9F0-65BA-05AA-80C3-94AEDB5C183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89583" y="5420385"/>
                  <a:ext cx="49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5693CA9-DB65-94BC-BA79-F1410DD089E3}"/>
                    </a:ext>
                  </a:extLst>
                </p14:cNvPr>
                <p14:cNvContentPartPr/>
                <p14:nvPr/>
              </p14:nvContentPartPr>
              <p14:xfrm>
                <a:off x="2690743" y="5309865"/>
                <a:ext cx="16200" cy="6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5693CA9-DB65-94BC-BA79-F1410DD089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82103" y="5301225"/>
                  <a:ext cx="3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A029F8-0DCF-86D0-E295-6FDF7E113312}"/>
                    </a:ext>
                  </a:extLst>
                </p14:cNvPr>
                <p14:cNvContentPartPr/>
                <p14:nvPr/>
              </p14:nvContentPartPr>
              <p14:xfrm>
                <a:off x="2702623" y="5431545"/>
                <a:ext cx="193320" cy="168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EA029F8-0DCF-86D0-E295-6FDF7E1133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93623" y="5422905"/>
                  <a:ext cx="210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6198F1-0876-C099-FFD9-DA049AF3B89C}"/>
                    </a:ext>
                  </a:extLst>
                </p14:cNvPr>
                <p14:cNvContentPartPr/>
                <p14:nvPr/>
              </p14:nvContentPartPr>
              <p14:xfrm>
                <a:off x="2792983" y="5429025"/>
                <a:ext cx="275400" cy="312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6198F1-0876-C099-FFD9-DA049AF3B8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4343" y="5420025"/>
                  <a:ext cx="2930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E6728F3-2751-D70F-985B-D880E5467BDF}"/>
              </a:ext>
            </a:extLst>
          </p:cNvPr>
          <p:cNvGrpSpPr/>
          <p:nvPr/>
        </p:nvGrpSpPr>
        <p:grpSpPr>
          <a:xfrm>
            <a:off x="3875503" y="5104665"/>
            <a:ext cx="1278000" cy="698400"/>
            <a:chOff x="3875503" y="5104665"/>
            <a:chExt cx="127800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270F63-ACBB-FB88-2880-FFE3C8718A01}"/>
                    </a:ext>
                  </a:extLst>
                </p14:cNvPr>
                <p14:cNvContentPartPr/>
                <p14:nvPr/>
              </p14:nvContentPartPr>
              <p14:xfrm>
                <a:off x="3875503" y="5285745"/>
                <a:ext cx="299880" cy="318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270F63-ACBB-FB88-2880-FFE3C8718A0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66503" y="5277105"/>
                  <a:ext cx="31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EFAB30-25A8-EAFB-4B75-4A74187AE63E}"/>
                    </a:ext>
                  </a:extLst>
                </p14:cNvPr>
                <p14:cNvContentPartPr/>
                <p14:nvPr/>
              </p14:nvContentPartPr>
              <p14:xfrm>
                <a:off x="4172863" y="5388345"/>
                <a:ext cx="366120" cy="18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EFAB30-25A8-EAFB-4B75-4A74187AE6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63863" y="5379705"/>
                  <a:ext cx="383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A1107A-17A5-92E7-C5DC-928B4C22E16A}"/>
                    </a:ext>
                  </a:extLst>
                </p14:cNvPr>
                <p14:cNvContentPartPr/>
                <p14:nvPr/>
              </p14:nvContentPartPr>
              <p14:xfrm>
                <a:off x="4588663" y="5104665"/>
                <a:ext cx="101520" cy="652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A1107A-17A5-92E7-C5DC-928B4C22E1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79663" y="5095665"/>
                  <a:ext cx="1191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0AE933-D76B-83EC-2D5C-D5171565F28D}"/>
                    </a:ext>
                  </a:extLst>
                </p14:cNvPr>
                <p14:cNvContentPartPr/>
                <p14:nvPr/>
              </p14:nvContentPartPr>
              <p14:xfrm>
                <a:off x="4576063" y="5458905"/>
                <a:ext cx="131760" cy="113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0AE933-D76B-83EC-2D5C-D5171565F2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67063" y="5450265"/>
                  <a:ext cx="149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2F4F647-62BC-6CA5-C34E-BC5181A05B45}"/>
                    </a:ext>
                  </a:extLst>
                </p14:cNvPr>
                <p14:cNvContentPartPr/>
                <p14:nvPr/>
              </p14:nvContentPartPr>
              <p14:xfrm>
                <a:off x="4819063" y="5422545"/>
                <a:ext cx="42840" cy="11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2F4F647-62BC-6CA5-C34E-BC5181A05B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10063" y="5413905"/>
                  <a:ext cx="60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7C746CA-A713-1FC7-6FCD-F015A40DFC33}"/>
                    </a:ext>
                  </a:extLst>
                </p14:cNvPr>
                <p14:cNvContentPartPr/>
                <p14:nvPr/>
              </p14:nvContentPartPr>
              <p14:xfrm>
                <a:off x="4831303" y="5277825"/>
                <a:ext cx="21600" cy="14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7C746CA-A713-1FC7-6FCD-F015A40DFC3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22303" y="5269185"/>
                  <a:ext cx="39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E78635-FE28-7AA3-9269-21CD9DE529F7}"/>
                    </a:ext>
                  </a:extLst>
                </p14:cNvPr>
                <p14:cNvContentPartPr/>
                <p14:nvPr/>
              </p14:nvContentPartPr>
              <p14:xfrm>
                <a:off x="4861183" y="5408145"/>
                <a:ext cx="292320" cy="394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E78635-FE28-7AA3-9269-21CD9DE529F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52183" y="5399145"/>
                  <a:ext cx="309960" cy="41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158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ADC9ACC-FA8F-0107-03B0-7D3AFF545EB8}"/>
              </a:ext>
            </a:extLst>
          </p:cNvPr>
          <p:cNvGrpSpPr/>
          <p:nvPr/>
        </p:nvGrpSpPr>
        <p:grpSpPr>
          <a:xfrm>
            <a:off x="645583" y="537705"/>
            <a:ext cx="1299960" cy="322200"/>
            <a:chOff x="645583" y="537705"/>
            <a:chExt cx="129996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B0A266-93A1-096F-11FA-FFA89CB5D9CC}"/>
                    </a:ext>
                  </a:extLst>
                </p14:cNvPr>
                <p14:cNvContentPartPr/>
                <p14:nvPr/>
              </p14:nvContentPartPr>
              <p14:xfrm>
                <a:off x="645583" y="537705"/>
                <a:ext cx="203040" cy="312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B0A266-93A1-096F-11FA-FFA89CB5D9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6583" y="528705"/>
                  <a:ext cx="220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B6E103-A152-7DD8-C57F-85A9F89B698F}"/>
                    </a:ext>
                  </a:extLst>
                </p14:cNvPr>
                <p14:cNvContentPartPr/>
                <p14:nvPr/>
              </p14:nvContentPartPr>
              <p14:xfrm>
                <a:off x="1003063" y="688905"/>
                <a:ext cx="213840" cy="171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B6E103-A152-7DD8-C57F-85A9F89B69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423" y="679905"/>
                  <a:ext cx="231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7D4864-824A-AC17-5C46-3C2EEA053811}"/>
                    </a:ext>
                  </a:extLst>
                </p14:cNvPr>
                <p14:cNvContentPartPr/>
                <p14:nvPr/>
              </p14:nvContentPartPr>
              <p14:xfrm>
                <a:off x="1240303" y="681345"/>
                <a:ext cx="147600" cy="14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7D4864-824A-AC17-5C46-3C2EEA0538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1303" y="672345"/>
                  <a:ext cx="165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FF1E3-0953-5A92-B8A4-6BAA4C96D5B7}"/>
                    </a:ext>
                  </a:extLst>
                </p14:cNvPr>
                <p14:cNvContentPartPr/>
                <p14:nvPr/>
              </p14:nvContentPartPr>
              <p14:xfrm>
                <a:off x="1419943" y="658305"/>
                <a:ext cx="127080" cy="156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FF1E3-0953-5A92-B8A4-6BAA4C96D5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0943" y="649305"/>
                  <a:ext cx="144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B7C091-31A2-C6DF-9673-FBCBD249F14E}"/>
                    </a:ext>
                  </a:extLst>
                </p14:cNvPr>
                <p14:cNvContentPartPr/>
                <p14:nvPr/>
              </p14:nvContentPartPr>
              <p14:xfrm>
                <a:off x="1593463" y="670905"/>
                <a:ext cx="352080" cy="14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B7C091-31A2-C6DF-9673-FBCBD249F1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4823" y="662265"/>
                  <a:ext cx="3697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5AA8A3-5454-9466-B197-56F019386CC9}"/>
              </a:ext>
            </a:extLst>
          </p:cNvPr>
          <p:cNvGrpSpPr/>
          <p:nvPr/>
        </p:nvGrpSpPr>
        <p:grpSpPr>
          <a:xfrm>
            <a:off x="675463" y="1801665"/>
            <a:ext cx="348120" cy="161280"/>
            <a:chOff x="675463" y="1801665"/>
            <a:chExt cx="3481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09BF83-C9A7-2769-165C-A2F0975CF662}"/>
                    </a:ext>
                  </a:extLst>
                </p14:cNvPr>
                <p14:cNvContentPartPr/>
                <p14:nvPr/>
              </p14:nvContentPartPr>
              <p14:xfrm>
                <a:off x="675463" y="1801665"/>
                <a:ext cx="171720" cy="15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09BF83-C9A7-2769-165C-A2F0975CF6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6463" y="1793025"/>
                  <a:ext cx="189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E930DC-F422-9395-F097-07213E784731}"/>
                    </a:ext>
                  </a:extLst>
                </p14:cNvPr>
                <p14:cNvContentPartPr/>
                <p14:nvPr/>
              </p14:nvContentPartPr>
              <p14:xfrm>
                <a:off x="843943" y="1848465"/>
                <a:ext cx="179640" cy="11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E930DC-F422-9395-F097-07213E7847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5303" y="1839465"/>
                  <a:ext cx="1972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C325CF-5E32-2077-1E86-90C81BF19BCB}"/>
              </a:ext>
            </a:extLst>
          </p:cNvPr>
          <p:cNvGrpSpPr/>
          <p:nvPr/>
        </p:nvGrpSpPr>
        <p:grpSpPr>
          <a:xfrm>
            <a:off x="1429303" y="1646145"/>
            <a:ext cx="1195200" cy="446400"/>
            <a:chOff x="1429303" y="1646145"/>
            <a:chExt cx="11952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512B1B-6BC9-ACBA-84A5-28EDB5C49336}"/>
                    </a:ext>
                  </a:extLst>
                </p14:cNvPr>
                <p14:cNvContentPartPr/>
                <p14:nvPr/>
              </p14:nvContentPartPr>
              <p14:xfrm>
                <a:off x="1429303" y="1772865"/>
                <a:ext cx="117720" cy="16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512B1B-6BC9-ACBA-84A5-28EDB5C493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0303" y="1764225"/>
                  <a:ext cx="135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E35FA0-80F2-35A7-4F7A-FB40AF4E5764}"/>
                    </a:ext>
                  </a:extLst>
                </p14:cNvPr>
                <p14:cNvContentPartPr/>
                <p14:nvPr/>
              </p14:nvContentPartPr>
              <p14:xfrm>
                <a:off x="1603903" y="1791225"/>
                <a:ext cx="184680" cy="14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E35FA0-80F2-35A7-4F7A-FB40AF4E57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5263" y="1782585"/>
                  <a:ext cx="202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D81BA-8C4A-0B4D-4288-B7A96F601F6C}"/>
                    </a:ext>
                  </a:extLst>
                </p14:cNvPr>
                <p14:cNvContentPartPr/>
                <p14:nvPr/>
              </p14:nvContentPartPr>
              <p14:xfrm>
                <a:off x="1793263" y="1816425"/>
                <a:ext cx="184680" cy="9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D81BA-8C4A-0B4D-4288-B7A96F601F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4263" y="1807425"/>
                  <a:ext cx="202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EFAB62-E13D-6510-A7B4-EFA2440649BA}"/>
                    </a:ext>
                  </a:extLst>
                </p14:cNvPr>
                <p14:cNvContentPartPr/>
                <p14:nvPr/>
              </p14:nvContentPartPr>
              <p14:xfrm>
                <a:off x="2016103" y="1646145"/>
                <a:ext cx="325800" cy="28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EFAB62-E13D-6510-A7B4-EFA2440649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07463" y="1637505"/>
                  <a:ext cx="343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DCA956-D582-D5A9-618E-538E40456E0B}"/>
                    </a:ext>
                  </a:extLst>
                </p14:cNvPr>
                <p14:cNvContentPartPr/>
                <p14:nvPr/>
              </p14:nvContentPartPr>
              <p14:xfrm>
                <a:off x="2222743" y="1728945"/>
                <a:ext cx="31680" cy="3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DCA956-D582-D5A9-618E-538E40456E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14103" y="1719945"/>
                  <a:ext cx="49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EF7D9B-9FC1-A449-72A6-DD3CA0081F1B}"/>
                    </a:ext>
                  </a:extLst>
                </p14:cNvPr>
                <p14:cNvContentPartPr/>
                <p14:nvPr/>
              </p14:nvContentPartPr>
              <p14:xfrm>
                <a:off x="2280343" y="1767825"/>
                <a:ext cx="182880" cy="15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EF7D9B-9FC1-A449-72A6-DD3CA0081F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71343" y="1758825"/>
                  <a:ext cx="200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F6926B-743F-214D-5E4C-B40E9B87E4F6}"/>
                    </a:ext>
                  </a:extLst>
                </p14:cNvPr>
                <p14:cNvContentPartPr/>
                <p14:nvPr/>
              </p14:nvContentPartPr>
              <p14:xfrm>
                <a:off x="2349823" y="1767825"/>
                <a:ext cx="274680" cy="324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F6926B-743F-214D-5E4C-B40E9B87E4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40823" y="1759185"/>
                  <a:ext cx="2923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E5639A-DD5E-2465-5698-C0CA60606D52}"/>
              </a:ext>
            </a:extLst>
          </p:cNvPr>
          <p:cNvGrpSpPr/>
          <p:nvPr/>
        </p:nvGrpSpPr>
        <p:grpSpPr>
          <a:xfrm>
            <a:off x="2911783" y="1741545"/>
            <a:ext cx="1093320" cy="199800"/>
            <a:chOff x="2911783" y="1741545"/>
            <a:chExt cx="109332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CE0D93-051D-7203-B15A-B2650E88C6AC}"/>
                    </a:ext>
                  </a:extLst>
                </p14:cNvPr>
                <p14:cNvContentPartPr/>
                <p14:nvPr/>
              </p14:nvContentPartPr>
              <p14:xfrm>
                <a:off x="2978383" y="1741545"/>
                <a:ext cx="1026720" cy="12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CE0D93-051D-7203-B15A-B2650E88C6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69383" y="1732545"/>
                  <a:ext cx="1044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DA6C84-16B9-8CE1-A073-92AF9972283C}"/>
                    </a:ext>
                  </a:extLst>
                </p14:cNvPr>
                <p14:cNvContentPartPr/>
                <p14:nvPr/>
              </p14:nvContentPartPr>
              <p14:xfrm>
                <a:off x="2911783" y="1796265"/>
                <a:ext cx="157680" cy="145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DA6C84-16B9-8CE1-A073-92AF997228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2783" y="1787265"/>
                  <a:ext cx="1753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463297-C7FE-83ED-43B2-66ED7271CD6E}"/>
              </a:ext>
            </a:extLst>
          </p:cNvPr>
          <p:cNvGrpSpPr/>
          <p:nvPr/>
        </p:nvGrpSpPr>
        <p:grpSpPr>
          <a:xfrm>
            <a:off x="4409023" y="1475145"/>
            <a:ext cx="1837800" cy="685440"/>
            <a:chOff x="4409023" y="1475145"/>
            <a:chExt cx="1837800" cy="6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01FD00-1EA7-D3ED-6BB8-4510B7C21BE4}"/>
                    </a:ext>
                  </a:extLst>
                </p14:cNvPr>
                <p14:cNvContentPartPr/>
                <p14:nvPr/>
              </p14:nvContentPartPr>
              <p14:xfrm>
                <a:off x="4409023" y="1611945"/>
                <a:ext cx="223920" cy="27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01FD00-1EA7-D3ED-6BB8-4510B7C21B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0383" y="1602945"/>
                  <a:ext cx="241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146BE7-7B8D-B8DF-F02A-A3483299B48B}"/>
                    </a:ext>
                  </a:extLst>
                </p14:cNvPr>
                <p14:cNvContentPartPr/>
                <p14:nvPr/>
              </p14:nvContentPartPr>
              <p14:xfrm>
                <a:off x="4804663" y="1792305"/>
                <a:ext cx="20520" cy="122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146BE7-7B8D-B8DF-F02A-A3483299B4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6023" y="1783305"/>
                  <a:ext cx="38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01F8CC-1E74-7970-BBF4-FDCBE735AC2D}"/>
                    </a:ext>
                  </a:extLst>
                </p14:cNvPr>
                <p14:cNvContentPartPr/>
                <p14:nvPr/>
              </p14:nvContentPartPr>
              <p14:xfrm>
                <a:off x="4821943" y="1690425"/>
                <a:ext cx="12600" cy="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01F8CC-1E74-7970-BBF4-FDCBE735AC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2943" y="1681785"/>
                  <a:ext cx="30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5B289A-03AD-C01B-CC65-3645ABEBD656}"/>
                    </a:ext>
                  </a:extLst>
                </p14:cNvPr>
                <p14:cNvContentPartPr/>
                <p14:nvPr/>
              </p14:nvContentPartPr>
              <p14:xfrm>
                <a:off x="4860823" y="1778985"/>
                <a:ext cx="205200" cy="38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5B289A-03AD-C01B-CC65-3645ABEBD6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51823" y="1769985"/>
                  <a:ext cx="222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4B8B46-4731-573B-71CC-C3413719DC69}"/>
                    </a:ext>
                  </a:extLst>
                </p14:cNvPr>
                <p14:cNvContentPartPr/>
                <p14:nvPr/>
              </p14:nvContentPartPr>
              <p14:xfrm>
                <a:off x="5135863" y="1762785"/>
                <a:ext cx="232920" cy="15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4B8B46-4731-573B-71CC-C3413719DC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7223" y="1753785"/>
                  <a:ext cx="250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94BDC6-C512-DF2C-4E6F-3902BCCD0CD5}"/>
                    </a:ext>
                  </a:extLst>
                </p14:cNvPr>
                <p14:cNvContentPartPr/>
                <p14:nvPr/>
              </p14:nvContentPartPr>
              <p14:xfrm>
                <a:off x="5413063" y="1746225"/>
                <a:ext cx="238320" cy="12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94BDC6-C512-DF2C-4E6F-3902BCCD0C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04063" y="1737585"/>
                  <a:ext cx="255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F41D46-1295-19B0-FFDC-A670784EFB80}"/>
                    </a:ext>
                  </a:extLst>
                </p14:cNvPr>
                <p14:cNvContentPartPr/>
                <p14:nvPr/>
              </p14:nvContentPartPr>
              <p14:xfrm>
                <a:off x="5648863" y="1475145"/>
                <a:ext cx="176760" cy="37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F41D46-1295-19B0-FFDC-A670784EFB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0223" y="1466145"/>
                  <a:ext cx="194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0ED981-FF10-04B7-6BAE-3A7DDB2F5234}"/>
                    </a:ext>
                  </a:extLst>
                </p14:cNvPr>
                <p14:cNvContentPartPr/>
                <p14:nvPr/>
              </p14:nvContentPartPr>
              <p14:xfrm>
                <a:off x="6066103" y="1719945"/>
                <a:ext cx="171720" cy="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0ED981-FF10-04B7-6BAE-3A7DDB2F52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57463" y="1711305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102F31-BE3B-7325-F83E-A907852C13C6}"/>
                    </a:ext>
                  </a:extLst>
                </p14:cNvPr>
                <p14:cNvContentPartPr/>
                <p14:nvPr/>
              </p14:nvContentPartPr>
              <p14:xfrm>
                <a:off x="6076183" y="1810305"/>
                <a:ext cx="170640" cy="1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102F31-BE3B-7325-F83E-A907852C13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67183" y="1801665"/>
                  <a:ext cx="1882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A6290C-0F13-FC94-2907-80416E900A60}"/>
                  </a:ext>
                </a:extLst>
              </p14:cNvPr>
              <p14:cNvContentPartPr/>
              <p14:nvPr/>
            </p14:nvContentPartPr>
            <p14:xfrm>
              <a:off x="6588823" y="1459665"/>
              <a:ext cx="162000" cy="447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A6290C-0F13-FC94-2907-80416E900A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79823" y="1450665"/>
                <a:ext cx="179640" cy="46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DEBDC59-4CA7-65D6-BA6D-D998E781D1AF}"/>
              </a:ext>
            </a:extLst>
          </p:cNvPr>
          <p:cNvGrpSpPr/>
          <p:nvPr/>
        </p:nvGrpSpPr>
        <p:grpSpPr>
          <a:xfrm>
            <a:off x="530743" y="2672145"/>
            <a:ext cx="3519720" cy="446760"/>
            <a:chOff x="530743" y="2672145"/>
            <a:chExt cx="351972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726C94-E438-C899-199F-5363D3B8CAEF}"/>
                    </a:ext>
                  </a:extLst>
                </p14:cNvPr>
                <p14:cNvContentPartPr/>
                <p14:nvPr/>
              </p14:nvContentPartPr>
              <p14:xfrm>
                <a:off x="615343" y="2768985"/>
                <a:ext cx="397440" cy="349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726C94-E438-C899-199F-5363D3B8CA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6703" y="2760345"/>
                  <a:ext cx="4150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06E2CE-A81F-6BF6-F33A-843A929EF7F3}"/>
                    </a:ext>
                  </a:extLst>
                </p14:cNvPr>
                <p14:cNvContentPartPr/>
                <p14:nvPr/>
              </p14:nvContentPartPr>
              <p14:xfrm>
                <a:off x="1038343" y="2896425"/>
                <a:ext cx="161640" cy="155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06E2CE-A81F-6BF6-F33A-843A929EF7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9343" y="2887785"/>
                  <a:ext cx="179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C25B64-29F2-EA3C-728B-4FEEECEE8C4D}"/>
                    </a:ext>
                  </a:extLst>
                </p14:cNvPr>
                <p14:cNvContentPartPr/>
                <p14:nvPr/>
              </p14:nvContentPartPr>
              <p14:xfrm>
                <a:off x="1210423" y="2706345"/>
                <a:ext cx="160920" cy="35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C25B64-29F2-EA3C-728B-4FEEECEE8C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1783" y="2697705"/>
                  <a:ext cx="178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35A84F-B9F3-18C3-42C3-A5A62C424967}"/>
                    </a:ext>
                  </a:extLst>
                </p14:cNvPr>
                <p14:cNvContentPartPr/>
                <p14:nvPr/>
              </p14:nvContentPartPr>
              <p14:xfrm>
                <a:off x="530743" y="2869785"/>
                <a:ext cx="257040" cy="5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35A84F-B9F3-18C3-42C3-A5A62C4249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103" y="2860785"/>
                  <a:ext cx="274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4C5DBD-0D0F-6EF1-768E-D19CB4DF0438}"/>
                    </a:ext>
                  </a:extLst>
                </p14:cNvPr>
                <p14:cNvContentPartPr/>
                <p14:nvPr/>
              </p14:nvContentPartPr>
              <p14:xfrm>
                <a:off x="1394023" y="2869785"/>
                <a:ext cx="136080" cy="1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4C5DBD-0D0F-6EF1-768E-D19CB4DF04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85383" y="2860785"/>
                  <a:ext cx="153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BD7366-D482-59BB-94FC-A070A472600F}"/>
                    </a:ext>
                  </a:extLst>
                </p14:cNvPr>
                <p14:cNvContentPartPr/>
                <p14:nvPr/>
              </p14:nvContentPartPr>
              <p14:xfrm>
                <a:off x="1390783" y="2933145"/>
                <a:ext cx="175320" cy="4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BD7366-D482-59BB-94FC-A070A47260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81783" y="2924145"/>
                  <a:ext cx="192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21D7B0-E361-B865-547B-A434D1FDB496}"/>
                    </a:ext>
                  </a:extLst>
                </p14:cNvPr>
                <p14:cNvContentPartPr/>
                <p14:nvPr/>
              </p14:nvContentPartPr>
              <p14:xfrm>
                <a:off x="1741783" y="2808585"/>
                <a:ext cx="180720" cy="232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21D7B0-E361-B865-547B-A434D1FDB4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33143" y="2799945"/>
                  <a:ext cx="198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5F0502-79E9-75C8-6B19-38635800CD12}"/>
                    </a:ext>
                  </a:extLst>
                </p14:cNvPr>
                <p14:cNvContentPartPr/>
                <p14:nvPr/>
              </p14:nvContentPartPr>
              <p14:xfrm>
                <a:off x="1929343" y="2854665"/>
                <a:ext cx="206640" cy="19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5F0502-79E9-75C8-6B19-38635800CD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20343" y="2845665"/>
                  <a:ext cx="224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90F6CB-7E6C-D0F7-EFA0-0EF2708FD4D0}"/>
                    </a:ext>
                  </a:extLst>
                </p14:cNvPr>
                <p14:cNvContentPartPr/>
                <p14:nvPr/>
              </p14:nvContentPartPr>
              <p14:xfrm>
                <a:off x="2125543" y="2902545"/>
                <a:ext cx="212040" cy="138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90F6CB-7E6C-D0F7-EFA0-0EF2708FD4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16903" y="2893905"/>
                  <a:ext cx="229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8DD3CE-EB67-BBA1-9983-3090A21CF3A4}"/>
                    </a:ext>
                  </a:extLst>
                </p14:cNvPr>
                <p14:cNvContentPartPr/>
                <p14:nvPr/>
              </p14:nvContentPartPr>
              <p14:xfrm>
                <a:off x="2314903" y="2672145"/>
                <a:ext cx="182160" cy="38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8DD3CE-EB67-BBA1-9983-3090A21CF3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06263" y="2663145"/>
                  <a:ext cx="1998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4347B1-BB46-6E79-3883-CDDE48B763B1}"/>
                    </a:ext>
                  </a:extLst>
                </p14:cNvPr>
                <p14:cNvContentPartPr/>
                <p14:nvPr/>
              </p14:nvContentPartPr>
              <p14:xfrm>
                <a:off x="2827183" y="2848185"/>
                <a:ext cx="1223280" cy="238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4347B1-BB46-6E79-3883-CDDE48B763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8543" y="2839185"/>
                  <a:ext cx="1240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6BF7CD-2D87-051D-2311-8F9A053CD1C0}"/>
                    </a:ext>
                  </a:extLst>
                </p14:cNvPr>
                <p14:cNvContentPartPr/>
                <p14:nvPr/>
              </p14:nvContentPartPr>
              <p14:xfrm>
                <a:off x="2713783" y="2880225"/>
                <a:ext cx="243720" cy="21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6BF7CD-2D87-051D-2311-8F9A053CD1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04783" y="2871225"/>
                  <a:ext cx="26136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C84D2B7-F774-251D-F5DE-61E90341DF03}"/>
              </a:ext>
            </a:extLst>
          </p:cNvPr>
          <p:cNvGrpSpPr/>
          <p:nvPr/>
        </p:nvGrpSpPr>
        <p:grpSpPr>
          <a:xfrm>
            <a:off x="4344583" y="2663145"/>
            <a:ext cx="2526480" cy="678960"/>
            <a:chOff x="4344583" y="2663145"/>
            <a:chExt cx="2526480" cy="67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E63D2D-35F5-57C1-689C-AB68D1B0CA94}"/>
                    </a:ext>
                  </a:extLst>
                </p14:cNvPr>
                <p14:cNvContentPartPr/>
                <p14:nvPr/>
              </p14:nvContentPartPr>
              <p14:xfrm>
                <a:off x="4344583" y="2751345"/>
                <a:ext cx="281880" cy="346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E63D2D-35F5-57C1-689C-AB68D1B0CA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35583" y="2742705"/>
                  <a:ext cx="299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ABDB19-783C-D59E-CE46-34175712DDD8}"/>
                    </a:ext>
                  </a:extLst>
                </p14:cNvPr>
                <p14:cNvContentPartPr/>
                <p14:nvPr/>
              </p14:nvContentPartPr>
              <p14:xfrm>
                <a:off x="4780183" y="2951145"/>
                <a:ext cx="18360" cy="149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ABDB19-783C-D59E-CE46-34175712DD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1183" y="2942145"/>
                  <a:ext cx="36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6574B7-B41E-AF64-A47E-74D7AB4066F0}"/>
                    </a:ext>
                  </a:extLst>
                </p14:cNvPr>
                <p14:cNvContentPartPr/>
                <p14:nvPr/>
              </p14:nvContentPartPr>
              <p14:xfrm>
                <a:off x="4805383" y="2851425"/>
                <a:ext cx="38160" cy="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6574B7-B41E-AF64-A47E-74D7AB4066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96383" y="2842785"/>
                  <a:ext cx="55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7918C3-E950-35B6-B762-E101F2895D56}"/>
                    </a:ext>
                  </a:extLst>
                </p14:cNvPr>
                <p14:cNvContentPartPr/>
                <p14:nvPr/>
              </p14:nvContentPartPr>
              <p14:xfrm>
                <a:off x="4770103" y="2906145"/>
                <a:ext cx="333000" cy="43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7918C3-E950-35B6-B762-E101F2895D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1103" y="2897145"/>
                  <a:ext cx="3506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8812F4-D874-567A-D2B9-B8ECCA7AD798}"/>
                    </a:ext>
                  </a:extLst>
                </p14:cNvPr>
                <p14:cNvContentPartPr/>
                <p14:nvPr/>
              </p14:nvContentPartPr>
              <p14:xfrm>
                <a:off x="5215063" y="2945745"/>
                <a:ext cx="248400" cy="19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8812F4-D874-567A-D2B9-B8ECCA7AD7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06063" y="2937105"/>
                  <a:ext cx="266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058283-59DD-019F-8641-1CEAF2910816}"/>
                    </a:ext>
                  </a:extLst>
                </p14:cNvPr>
                <p14:cNvContentPartPr/>
                <p14:nvPr/>
              </p14:nvContentPartPr>
              <p14:xfrm>
                <a:off x="5457703" y="2960865"/>
                <a:ext cx="273240" cy="15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058283-59DD-019F-8641-1CEAF291081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49063" y="2952225"/>
                  <a:ext cx="290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5A1A91-A5DA-2FC1-FC27-69B0D4B2BF37}"/>
                    </a:ext>
                  </a:extLst>
                </p14:cNvPr>
                <p14:cNvContentPartPr/>
                <p14:nvPr/>
              </p14:nvContentPartPr>
              <p14:xfrm>
                <a:off x="5721583" y="2663145"/>
                <a:ext cx="258480" cy="433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5A1A91-A5DA-2FC1-FC27-69B0D4B2BF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12583" y="2654145"/>
                  <a:ext cx="276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3685D5-CFFE-D697-B111-81A567425D51}"/>
                    </a:ext>
                  </a:extLst>
                </p14:cNvPr>
                <p14:cNvContentPartPr/>
                <p14:nvPr/>
              </p14:nvContentPartPr>
              <p14:xfrm>
                <a:off x="6111103" y="2887785"/>
                <a:ext cx="19008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3685D5-CFFE-D697-B111-81A567425D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02103" y="2879145"/>
                  <a:ext cx="20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B2C383-0137-5C25-384D-E25ECDE092FA}"/>
                    </a:ext>
                  </a:extLst>
                </p14:cNvPr>
                <p14:cNvContentPartPr/>
                <p14:nvPr/>
              </p14:nvContentPartPr>
              <p14:xfrm>
                <a:off x="6168343" y="3014505"/>
                <a:ext cx="214200" cy="1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B2C383-0137-5C25-384D-E25ECDE092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59343" y="3005505"/>
                  <a:ext cx="231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51E084-89E2-AC7F-8BC6-73ECB9C66C93}"/>
                    </a:ext>
                  </a:extLst>
                </p14:cNvPr>
                <p14:cNvContentPartPr/>
                <p14:nvPr/>
              </p14:nvContentPartPr>
              <p14:xfrm>
                <a:off x="6647143" y="2732625"/>
                <a:ext cx="223920" cy="38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51E084-89E2-AC7F-8BC6-73ECB9C66C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38143" y="2723985"/>
                  <a:ext cx="241560" cy="39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589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DF3863-F40C-2A7F-8603-7835E73D8CDE}"/>
                  </a:ext>
                </a:extLst>
              </p14:cNvPr>
              <p14:cNvContentPartPr/>
              <p14:nvPr/>
            </p14:nvContentPartPr>
            <p14:xfrm>
              <a:off x="2002783" y="877905"/>
              <a:ext cx="1944720" cy="105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DF3863-F40C-2A7F-8603-7835E73D8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3783" y="868905"/>
                <a:ext cx="196236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5C5C54-B3FA-A38F-8E29-A06C84AEAC14}"/>
                  </a:ext>
                </a:extLst>
              </p14:cNvPr>
              <p14:cNvContentPartPr/>
              <p14:nvPr/>
            </p14:nvContentPartPr>
            <p14:xfrm>
              <a:off x="1485463" y="1329705"/>
              <a:ext cx="555120" cy="25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5C5C54-B3FA-A38F-8E29-A06C84AEAC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463" y="1320705"/>
                <a:ext cx="5727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A9D54E4-A232-59F2-8794-A3BAE6343B48}"/>
              </a:ext>
            </a:extLst>
          </p:cNvPr>
          <p:cNvGrpSpPr/>
          <p:nvPr/>
        </p:nvGrpSpPr>
        <p:grpSpPr>
          <a:xfrm>
            <a:off x="3503263" y="506385"/>
            <a:ext cx="8264160" cy="1724040"/>
            <a:chOff x="3503263" y="506385"/>
            <a:chExt cx="8264160" cy="17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FE9BF7-CFC4-E3C1-AD5B-3EFDA601ACAB}"/>
                    </a:ext>
                  </a:extLst>
                </p14:cNvPr>
                <p14:cNvContentPartPr/>
                <p14:nvPr/>
              </p14:nvContentPartPr>
              <p14:xfrm>
                <a:off x="3619903" y="941625"/>
                <a:ext cx="2014560" cy="288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FE9BF7-CFC4-E3C1-AD5B-3EFDA601AC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10903" y="932625"/>
                  <a:ext cx="2032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3C937A-7945-214F-3C8A-BBC689E20405}"/>
                    </a:ext>
                  </a:extLst>
                </p14:cNvPr>
                <p14:cNvContentPartPr/>
                <p14:nvPr/>
              </p14:nvContentPartPr>
              <p14:xfrm>
                <a:off x="3503263" y="1241145"/>
                <a:ext cx="1817640" cy="330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3C937A-7945-214F-3C8A-BBC689E204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94263" y="1232505"/>
                  <a:ext cx="1835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23B012-5FE4-CAA3-E485-91103CDEDDFA}"/>
                    </a:ext>
                  </a:extLst>
                </p14:cNvPr>
                <p14:cNvContentPartPr/>
                <p14:nvPr/>
              </p14:nvContentPartPr>
              <p14:xfrm>
                <a:off x="3539623" y="1474425"/>
                <a:ext cx="1823400" cy="26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23B012-5FE4-CAA3-E485-91103CDEDD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0623" y="1465785"/>
                  <a:ext cx="1841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E25ED2-B173-0261-65EE-259CD13EA984}"/>
                    </a:ext>
                  </a:extLst>
                </p14:cNvPr>
                <p14:cNvContentPartPr/>
                <p14:nvPr/>
              </p14:nvContentPartPr>
              <p14:xfrm>
                <a:off x="3543943" y="767025"/>
                <a:ext cx="2674440" cy="31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E25ED2-B173-0261-65EE-259CD13EA9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5303" y="758385"/>
                  <a:ext cx="2692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BEFADD-7DAE-12B4-4300-A3AC1E0F6D92}"/>
                    </a:ext>
                  </a:extLst>
                </p14:cNvPr>
                <p14:cNvContentPartPr/>
                <p14:nvPr/>
              </p14:nvContentPartPr>
              <p14:xfrm>
                <a:off x="5856943" y="506385"/>
                <a:ext cx="2137320" cy="139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BEFADD-7DAE-12B4-4300-A3AC1E0F6D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8303" y="497385"/>
                  <a:ext cx="2154960" cy="14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8D0D6F-1587-7903-4A6F-57547C0B354E}"/>
                    </a:ext>
                  </a:extLst>
                </p14:cNvPr>
                <p14:cNvContentPartPr/>
                <p14:nvPr/>
              </p14:nvContentPartPr>
              <p14:xfrm>
                <a:off x="5531143" y="977265"/>
                <a:ext cx="407880" cy="3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8D0D6F-1587-7903-4A6F-57547C0B35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2503" y="968625"/>
                  <a:ext cx="425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575DD0-1FDD-9992-6BD8-B48441234B21}"/>
                    </a:ext>
                  </a:extLst>
                </p14:cNvPr>
                <p14:cNvContentPartPr/>
                <p14:nvPr/>
              </p14:nvContentPartPr>
              <p14:xfrm>
                <a:off x="5159983" y="1233945"/>
                <a:ext cx="721080" cy="2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575DD0-1FDD-9992-6BD8-B48441234B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51343" y="1224945"/>
                  <a:ext cx="738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3ED7E6-607D-65C0-C950-72B3A9792AFC}"/>
                    </a:ext>
                  </a:extLst>
                </p14:cNvPr>
                <p14:cNvContentPartPr/>
                <p14:nvPr/>
              </p14:nvContentPartPr>
              <p14:xfrm>
                <a:off x="5247103" y="1474065"/>
                <a:ext cx="862200" cy="2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3ED7E6-607D-65C0-C950-72B3A9792A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38463" y="1465425"/>
                  <a:ext cx="879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690E62-BCE5-E542-E9BF-0AC27280FAFD}"/>
                    </a:ext>
                  </a:extLst>
                </p14:cNvPr>
                <p14:cNvContentPartPr/>
                <p14:nvPr/>
              </p14:nvContentPartPr>
              <p14:xfrm>
                <a:off x="6209743" y="970065"/>
                <a:ext cx="19440" cy="27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690E62-BCE5-E542-E9BF-0AC27280FA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01103" y="961065"/>
                  <a:ext cx="37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C2A30E-F4A3-4D64-95C1-7F4E0651315C}"/>
                    </a:ext>
                  </a:extLst>
                </p14:cNvPr>
                <p14:cNvContentPartPr/>
                <p14:nvPr/>
              </p14:nvContentPartPr>
              <p14:xfrm>
                <a:off x="6326383" y="955665"/>
                <a:ext cx="17640" cy="27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C2A30E-F4A3-4D64-95C1-7F4E06513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17743" y="946665"/>
                  <a:ext cx="35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EA322D-6C56-1718-1210-1D9B54A23FA3}"/>
                    </a:ext>
                  </a:extLst>
                </p14:cNvPr>
                <p14:cNvContentPartPr/>
                <p14:nvPr/>
              </p14:nvContentPartPr>
              <p14:xfrm>
                <a:off x="6218383" y="1113345"/>
                <a:ext cx="109800" cy="1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EA322D-6C56-1718-1210-1D9B54A23F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09743" y="1104345"/>
                  <a:ext cx="12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5D1889-8CD6-B513-9C6A-E00859EB0765}"/>
                    </a:ext>
                  </a:extLst>
                </p14:cNvPr>
                <p14:cNvContentPartPr/>
                <p14:nvPr/>
              </p14:nvContentPartPr>
              <p14:xfrm>
                <a:off x="6391183" y="938385"/>
                <a:ext cx="243720" cy="31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5D1889-8CD6-B513-9C6A-E00859EB07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82543" y="929385"/>
                  <a:ext cx="261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5262F4-5995-3BFB-270A-DDC3CF2F86B2}"/>
                    </a:ext>
                  </a:extLst>
                </p14:cNvPr>
                <p14:cNvContentPartPr/>
                <p14:nvPr/>
              </p14:nvContentPartPr>
              <p14:xfrm>
                <a:off x="7014343" y="967545"/>
                <a:ext cx="155160" cy="28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5262F4-5995-3BFB-270A-DDC3CF2F86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05343" y="958905"/>
                  <a:ext cx="172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E3B555-16FE-5467-2A64-6F737B03D94F}"/>
                    </a:ext>
                  </a:extLst>
                </p14:cNvPr>
                <p14:cNvContentPartPr/>
                <p14:nvPr/>
              </p14:nvContentPartPr>
              <p14:xfrm>
                <a:off x="7223143" y="1045665"/>
                <a:ext cx="117720" cy="16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E3B555-16FE-5467-2A64-6F737B03D9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4143" y="1037025"/>
                  <a:ext cx="135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DBAEF2-1C26-99F6-DE9D-D42B462180EB}"/>
                    </a:ext>
                  </a:extLst>
                </p14:cNvPr>
                <p14:cNvContentPartPr/>
                <p14:nvPr/>
              </p14:nvContentPartPr>
              <p14:xfrm>
                <a:off x="7332943" y="1094985"/>
                <a:ext cx="360" cy="11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DBAEF2-1C26-99F6-DE9D-D42B462180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3943" y="1086345"/>
                  <a:ext cx="1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BE2AF3-8C9E-4A8C-D02B-45E5D7681B96}"/>
                    </a:ext>
                  </a:extLst>
                </p14:cNvPr>
                <p14:cNvContentPartPr/>
                <p14:nvPr/>
              </p14:nvContentPartPr>
              <p14:xfrm>
                <a:off x="7303783" y="918945"/>
                <a:ext cx="11520" cy="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BE2AF3-8C9E-4A8C-D02B-45E5D7681B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4783" y="910305"/>
                  <a:ext cx="29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2DFAFE-3E0D-D847-2288-BE093857D97D}"/>
                    </a:ext>
                  </a:extLst>
                </p14:cNvPr>
                <p14:cNvContentPartPr/>
                <p14:nvPr/>
              </p14:nvContentPartPr>
              <p14:xfrm>
                <a:off x="7387303" y="1060425"/>
                <a:ext cx="267480" cy="16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2DFAFE-3E0D-D847-2288-BE093857D9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78303" y="1051785"/>
                  <a:ext cx="285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5B003E-ED1A-D3F2-9DD0-BE6606FF582A}"/>
                    </a:ext>
                  </a:extLst>
                </p14:cNvPr>
                <p14:cNvContentPartPr/>
                <p14:nvPr/>
              </p14:nvContentPartPr>
              <p14:xfrm>
                <a:off x="7669903" y="1026585"/>
                <a:ext cx="168840" cy="18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5B003E-ED1A-D3F2-9DD0-BE6606FF58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60903" y="1017945"/>
                  <a:ext cx="186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D072CE-5DFC-A503-363C-3C467CA1700E}"/>
                    </a:ext>
                  </a:extLst>
                </p14:cNvPr>
                <p14:cNvContentPartPr/>
                <p14:nvPr/>
              </p14:nvContentPartPr>
              <p14:xfrm>
                <a:off x="10502023" y="941625"/>
                <a:ext cx="1265400" cy="66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D072CE-5DFC-A503-363C-3C467CA170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93023" y="932625"/>
                  <a:ext cx="128304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DEA502-366E-E774-C8E8-89591516000C}"/>
                    </a:ext>
                  </a:extLst>
                </p14:cNvPr>
                <p14:cNvContentPartPr/>
                <p14:nvPr/>
              </p14:nvContentPartPr>
              <p14:xfrm>
                <a:off x="10696783" y="1084545"/>
                <a:ext cx="228600" cy="356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DEA502-366E-E774-C8E8-8959151600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87783" y="1075905"/>
                  <a:ext cx="2462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E453C8-7FF6-B948-C2B8-505ACF5DB0ED}"/>
                    </a:ext>
                  </a:extLst>
                </p14:cNvPr>
                <p14:cNvContentPartPr/>
                <p14:nvPr/>
              </p14:nvContentPartPr>
              <p14:xfrm>
                <a:off x="10750783" y="1267425"/>
                <a:ext cx="140400" cy="3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E453C8-7FF6-B948-C2B8-505ACF5DB0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41783" y="1258425"/>
                  <a:ext cx="158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E5B2A9-F781-C287-6B28-4AF2A5618E33}"/>
                    </a:ext>
                  </a:extLst>
                </p14:cNvPr>
                <p14:cNvContentPartPr/>
                <p14:nvPr/>
              </p14:nvContentPartPr>
              <p14:xfrm>
                <a:off x="11017903" y="1215585"/>
                <a:ext cx="176400" cy="157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E5B2A9-F781-C287-6B28-4AF2A5618E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08903" y="1206585"/>
                  <a:ext cx="194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9362BD-3B3D-06EA-8BB6-3CF8FB3DF763}"/>
                    </a:ext>
                  </a:extLst>
                </p14:cNvPr>
                <p14:cNvContentPartPr/>
                <p14:nvPr/>
              </p14:nvContentPartPr>
              <p14:xfrm>
                <a:off x="11213023" y="1077705"/>
                <a:ext cx="237960" cy="347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9362BD-3B3D-06EA-8BB6-3CF8FB3DF7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04383" y="1068705"/>
                  <a:ext cx="255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F16236-CA2D-BABC-B1F0-1283D915D89E}"/>
                    </a:ext>
                  </a:extLst>
                </p14:cNvPr>
                <p14:cNvContentPartPr/>
                <p14:nvPr/>
              </p14:nvContentPartPr>
              <p14:xfrm>
                <a:off x="10293583" y="1031985"/>
                <a:ext cx="262440" cy="20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F16236-CA2D-BABC-B1F0-1283D915D8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84943" y="1023345"/>
                  <a:ext cx="280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CE815B-4398-4AC8-CC53-D813AB5BF3BB}"/>
                    </a:ext>
                  </a:extLst>
                </p14:cNvPr>
                <p14:cNvContentPartPr/>
                <p14:nvPr/>
              </p14:nvContentPartPr>
              <p14:xfrm>
                <a:off x="10311943" y="1221345"/>
                <a:ext cx="212040" cy="1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CE815B-4398-4AC8-CC53-D813AB5BF3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02943" y="1212705"/>
                  <a:ext cx="229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C9E4E7-0388-6D55-5CE2-3B7BC4C3F4E8}"/>
                    </a:ext>
                  </a:extLst>
                </p14:cNvPr>
                <p14:cNvContentPartPr/>
                <p14:nvPr/>
              </p14:nvContentPartPr>
              <p14:xfrm>
                <a:off x="10303303" y="1404225"/>
                <a:ext cx="198720" cy="2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C9E4E7-0388-6D55-5CE2-3B7BC4C3F4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94663" y="1395585"/>
                  <a:ext cx="216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8D8135-7B32-6C8B-7CE6-1990DC4E90DE}"/>
                    </a:ext>
                  </a:extLst>
                </p14:cNvPr>
                <p14:cNvContentPartPr/>
                <p14:nvPr/>
              </p14:nvContentPartPr>
              <p14:xfrm>
                <a:off x="10509223" y="1544265"/>
                <a:ext cx="1800" cy="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8D8135-7B32-6C8B-7CE6-1990DC4E90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223" y="1535265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63F12-6521-089B-D864-0EBD58B82949}"/>
                    </a:ext>
                  </a:extLst>
                </p14:cNvPr>
                <p14:cNvContentPartPr/>
                <p14:nvPr/>
              </p14:nvContentPartPr>
              <p14:xfrm>
                <a:off x="7993183" y="1556145"/>
                <a:ext cx="2654280" cy="67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63F12-6521-089B-D864-0EBD58B829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4543" y="1547145"/>
                  <a:ext cx="26719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F9A512-A799-F1C8-62B5-9DFE9630B3BB}"/>
                    </a:ext>
                  </a:extLst>
                </p14:cNvPr>
                <p14:cNvContentPartPr/>
                <p14:nvPr/>
              </p14:nvContentPartPr>
              <p14:xfrm>
                <a:off x="10663303" y="1865385"/>
                <a:ext cx="162720" cy="162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F9A512-A799-F1C8-62B5-9DFE9630B3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54303" y="1856745"/>
                  <a:ext cx="180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121365-D341-7B79-2039-3F2CD50FCC4B}"/>
                    </a:ext>
                  </a:extLst>
                </p14:cNvPr>
                <p14:cNvContentPartPr/>
                <p14:nvPr/>
              </p14:nvContentPartPr>
              <p14:xfrm>
                <a:off x="10886503" y="1886985"/>
                <a:ext cx="125640" cy="15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121365-D341-7B79-2039-3F2CD50FCC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77863" y="1877985"/>
                  <a:ext cx="143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F6C6C5-8F11-143C-8D65-B99230DE689A}"/>
                    </a:ext>
                  </a:extLst>
                </p14:cNvPr>
                <p14:cNvContentPartPr/>
                <p14:nvPr/>
              </p14:nvContentPartPr>
              <p14:xfrm>
                <a:off x="11008183" y="1893825"/>
                <a:ext cx="152280" cy="19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F6C6C5-8F11-143C-8D65-B99230DE68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99183" y="1884825"/>
                  <a:ext cx="169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E4B26A-1F8D-F9EE-973A-CE62E1602DA7}"/>
                    </a:ext>
                  </a:extLst>
                </p14:cNvPr>
                <p14:cNvContentPartPr/>
                <p14:nvPr/>
              </p14:nvContentPartPr>
              <p14:xfrm>
                <a:off x="7925143" y="720945"/>
                <a:ext cx="2432160" cy="31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E4B26A-1F8D-F9EE-973A-CE62E1602D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16143" y="711945"/>
                  <a:ext cx="2449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E94575-BB1B-54BC-9606-50AE81931D51}"/>
                    </a:ext>
                  </a:extLst>
                </p14:cNvPr>
                <p14:cNvContentPartPr/>
                <p14:nvPr/>
              </p14:nvContentPartPr>
              <p14:xfrm>
                <a:off x="7859623" y="1058625"/>
                <a:ext cx="2551680" cy="20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E94575-BB1B-54BC-9606-50AE81931D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50623" y="1049625"/>
                  <a:ext cx="2569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63136D-0C1B-52B0-5D98-43BAC3617674}"/>
                    </a:ext>
                  </a:extLst>
                </p14:cNvPr>
                <p14:cNvContentPartPr/>
                <p14:nvPr/>
              </p14:nvContentPartPr>
              <p14:xfrm>
                <a:off x="8766103" y="867825"/>
                <a:ext cx="162360" cy="22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63136D-0C1B-52B0-5D98-43BAC36176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57463" y="858825"/>
                  <a:ext cx="180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BE1C82-758F-A665-8390-B2920C68190E}"/>
                    </a:ext>
                  </a:extLst>
                </p14:cNvPr>
                <p14:cNvContentPartPr/>
                <p14:nvPr/>
              </p14:nvContentPartPr>
              <p14:xfrm>
                <a:off x="9007663" y="979785"/>
                <a:ext cx="11520" cy="8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BE1C82-758F-A665-8390-B2920C6819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9023" y="970785"/>
                  <a:ext cx="29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5DB970-6556-B19A-C49E-039B2D1E4319}"/>
                    </a:ext>
                  </a:extLst>
                </p14:cNvPr>
                <p14:cNvContentPartPr/>
                <p14:nvPr/>
              </p14:nvContentPartPr>
              <p14:xfrm>
                <a:off x="9014863" y="908505"/>
                <a:ext cx="2520" cy="6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5DB970-6556-B19A-C49E-039B2D1E43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6223" y="899505"/>
                  <a:ext cx="2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B4BBAA5-390B-B485-698C-48962E4FC50D}"/>
                    </a:ext>
                  </a:extLst>
                </p14:cNvPr>
                <p14:cNvContentPartPr/>
                <p14:nvPr/>
              </p14:nvContentPartPr>
              <p14:xfrm>
                <a:off x="9092983" y="931905"/>
                <a:ext cx="104040" cy="125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B4BBAA5-390B-B485-698C-48962E4FC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83983" y="923265"/>
                  <a:ext cx="121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421F9C-81C2-AE47-B5A6-546C9BDAF9B3}"/>
                    </a:ext>
                  </a:extLst>
                </p14:cNvPr>
                <p14:cNvContentPartPr/>
                <p14:nvPr/>
              </p14:nvContentPartPr>
              <p14:xfrm>
                <a:off x="7834423" y="1395225"/>
                <a:ext cx="2531880" cy="4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421F9C-81C2-AE47-B5A6-546C9BDAF9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25423" y="1386225"/>
                  <a:ext cx="2549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F09860-BA27-0178-2F5F-49AE768E0977}"/>
                    </a:ext>
                  </a:extLst>
                </p14:cNvPr>
                <p14:cNvContentPartPr/>
                <p14:nvPr/>
              </p14:nvContentPartPr>
              <p14:xfrm>
                <a:off x="8308543" y="1257345"/>
                <a:ext cx="200880" cy="13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F09860-BA27-0178-2F5F-49AE768E09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99903" y="1248705"/>
                  <a:ext cx="218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C890AB3-F4CA-1291-C535-5D4BC0E0273B}"/>
                    </a:ext>
                  </a:extLst>
                </p14:cNvPr>
                <p14:cNvContentPartPr/>
                <p14:nvPr/>
              </p14:nvContentPartPr>
              <p14:xfrm>
                <a:off x="8529223" y="1249785"/>
                <a:ext cx="118800" cy="123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C890AB3-F4CA-1291-C535-5D4BC0E027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20583" y="1240785"/>
                  <a:ext cx="136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25C1A5-37BA-95EB-7748-EBF0378CA894}"/>
                    </a:ext>
                  </a:extLst>
                </p14:cNvPr>
                <p14:cNvContentPartPr/>
                <p14:nvPr/>
              </p14:nvContentPartPr>
              <p14:xfrm>
                <a:off x="8647303" y="1267425"/>
                <a:ext cx="138240" cy="9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25C1A5-37BA-95EB-7748-EBF0378CA8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38663" y="1258785"/>
                  <a:ext cx="155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10ED8D-965D-253F-2AB2-1EC0CE18C836}"/>
                    </a:ext>
                  </a:extLst>
                </p14:cNvPr>
                <p14:cNvContentPartPr/>
                <p14:nvPr/>
              </p14:nvContentPartPr>
              <p14:xfrm>
                <a:off x="8813623" y="1203705"/>
                <a:ext cx="85680" cy="20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10ED8D-965D-253F-2AB2-1EC0CE18C8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04623" y="1195065"/>
                  <a:ext cx="103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981C52-A205-ADC4-0F2E-B96888C4F650}"/>
                    </a:ext>
                  </a:extLst>
                </p14:cNvPr>
                <p14:cNvContentPartPr/>
                <p14:nvPr/>
              </p14:nvContentPartPr>
              <p14:xfrm>
                <a:off x="8970223" y="1185345"/>
                <a:ext cx="181800" cy="227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981C52-A205-ADC4-0F2E-B96888C4F6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61583" y="1176345"/>
                  <a:ext cx="1994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A811D9-D6CE-5131-5724-8CDD604AE54E}"/>
              </a:ext>
            </a:extLst>
          </p:cNvPr>
          <p:cNvGrpSpPr/>
          <p:nvPr/>
        </p:nvGrpSpPr>
        <p:grpSpPr>
          <a:xfrm>
            <a:off x="8734063" y="402705"/>
            <a:ext cx="416160" cy="267120"/>
            <a:chOff x="8734063" y="402705"/>
            <a:chExt cx="41616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1AB210-188A-369F-1FA8-FB2B28336CDD}"/>
                    </a:ext>
                  </a:extLst>
                </p14:cNvPr>
                <p14:cNvContentPartPr/>
                <p14:nvPr/>
              </p14:nvContentPartPr>
              <p14:xfrm>
                <a:off x="8739823" y="503505"/>
                <a:ext cx="24480" cy="166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1AB210-188A-369F-1FA8-FB2B28336CD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30823" y="494505"/>
                  <a:ext cx="42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C7FA31-822F-CDDA-C98F-B9567257E018}"/>
                    </a:ext>
                  </a:extLst>
                </p14:cNvPr>
                <p14:cNvContentPartPr/>
                <p14:nvPr/>
              </p14:nvContentPartPr>
              <p14:xfrm>
                <a:off x="8734063" y="460665"/>
                <a:ext cx="117360" cy="120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C7FA31-822F-CDDA-C98F-B9567257E0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25063" y="452025"/>
                  <a:ext cx="135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32DC6E0-F56E-70EF-DE1F-4F1FBCC6C35D}"/>
                    </a:ext>
                  </a:extLst>
                </p14:cNvPr>
                <p14:cNvContentPartPr/>
                <p14:nvPr/>
              </p14:nvContentPartPr>
              <p14:xfrm>
                <a:off x="8887423" y="512865"/>
                <a:ext cx="129600" cy="133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32DC6E0-F56E-70EF-DE1F-4F1FBCC6C3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78783" y="504225"/>
                  <a:ext cx="147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5CF93E-B5B8-5C16-6A7F-DC1A3458DD8B}"/>
                    </a:ext>
                  </a:extLst>
                </p14:cNvPr>
                <p14:cNvContentPartPr/>
                <p14:nvPr/>
              </p14:nvContentPartPr>
              <p14:xfrm>
                <a:off x="9045103" y="402705"/>
                <a:ext cx="105120" cy="238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5CF93E-B5B8-5C16-6A7F-DC1A3458DD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36103" y="394065"/>
                  <a:ext cx="1227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784AAE3-A505-98FF-0FEB-2A7CAE0944C8}"/>
              </a:ext>
            </a:extLst>
          </p:cNvPr>
          <p:cNvGrpSpPr/>
          <p:nvPr/>
        </p:nvGrpSpPr>
        <p:grpSpPr>
          <a:xfrm>
            <a:off x="194143" y="3847185"/>
            <a:ext cx="4216680" cy="428400"/>
            <a:chOff x="194143" y="3847185"/>
            <a:chExt cx="421668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F5535D-48BF-69C0-9746-E5FFF4DCB31D}"/>
                    </a:ext>
                  </a:extLst>
                </p14:cNvPr>
                <p14:cNvContentPartPr/>
                <p14:nvPr/>
              </p14:nvContentPartPr>
              <p14:xfrm>
                <a:off x="1095223" y="4198905"/>
                <a:ext cx="196200" cy="11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F5535D-48BF-69C0-9746-E5FFF4DCB3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6583" y="4190265"/>
                  <a:ext cx="21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9526FF-8B15-2F82-7282-80AF33349092}"/>
                    </a:ext>
                  </a:extLst>
                </p14:cNvPr>
                <p14:cNvContentPartPr/>
                <p14:nvPr/>
              </p14:nvContentPartPr>
              <p14:xfrm>
                <a:off x="194143" y="4069305"/>
                <a:ext cx="61920" cy="20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9526FF-8B15-2F82-7282-80AF333490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5143" y="4060665"/>
                  <a:ext cx="79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A21B8C-790B-9C5C-44FA-3E7048CDD449}"/>
                    </a:ext>
                  </a:extLst>
                </p14:cNvPr>
                <p14:cNvContentPartPr/>
                <p14:nvPr/>
              </p14:nvContentPartPr>
              <p14:xfrm>
                <a:off x="204223" y="4034385"/>
                <a:ext cx="117000" cy="128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A21B8C-790B-9C5C-44FA-3E7048CDD4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5583" y="4025745"/>
                  <a:ext cx="134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EA3F9F-1C96-6ABB-3CAC-672683F22FC9}"/>
                    </a:ext>
                  </a:extLst>
                </p14:cNvPr>
                <p14:cNvContentPartPr/>
                <p14:nvPr/>
              </p14:nvContentPartPr>
              <p14:xfrm>
                <a:off x="416623" y="4116465"/>
                <a:ext cx="128520" cy="14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1EA3F9F-1C96-6ABB-3CAC-672683F22F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7623" y="4107825"/>
                  <a:ext cx="146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AE226A-D961-8E1E-BCC2-131F5433F24F}"/>
                    </a:ext>
                  </a:extLst>
                </p14:cNvPr>
                <p14:cNvContentPartPr/>
                <p14:nvPr/>
              </p14:nvContentPartPr>
              <p14:xfrm>
                <a:off x="532543" y="3946545"/>
                <a:ext cx="66240" cy="28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AE226A-D961-8E1E-BCC2-131F5433F2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3903" y="3937905"/>
                  <a:ext cx="83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F424D56-3417-3959-ED40-6369A33E999F}"/>
                    </a:ext>
                  </a:extLst>
                </p14:cNvPr>
                <p14:cNvContentPartPr/>
                <p14:nvPr/>
              </p14:nvContentPartPr>
              <p14:xfrm>
                <a:off x="1194943" y="3847185"/>
                <a:ext cx="3215880" cy="422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F424D56-3417-3959-ED40-6369A33E99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5943" y="3838185"/>
                  <a:ext cx="3233520" cy="43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CCDC361-C996-7EF4-4057-A1B2F8A4A74A}"/>
                  </a:ext>
                </a:extLst>
              </p14:cNvPr>
              <p14:cNvContentPartPr/>
              <p14:nvPr/>
            </p14:nvContentPartPr>
            <p14:xfrm>
              <a:off x="4392463" y="3935745"/>
              <a:ext cx="1858680" cy="317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CCDC361-C996-7EF4-4057-A1B2F8A4A74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83823" y="3927105"/>
                <a:ext cx="187632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CDFE2C57-A1B3-3AA5-E88C-A716A870F98A}"/>
              </a:ext>
            </a:extLst>
          </p:cNvPr>
          <p:cNvGrpSpPr/>
          <p:nvPr/>
        </p:nvGrpSpPr>
        <p:grpSpPr>
          <a:xfrm>
            <a:off x="1339663" y="3882105"/>
            <a:ext cx="3512160" cy="372960"/>
            <a:chOff x="1339663" y="3882105"/>
            <a:chExt cx="351216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A6CCF1-828F-5925-A0D4-C634109EEA00}"/>
                    </a:ext>
                  </a:extLst>
                </p14:cNvPr>
                <p14:cNvContentPartPr/>
                <p14:nvPr/>
              </p14:nvContentPartPr>
              <p14:xfrm>
                <a:off x="1339663" y="3905505"/>
                <a:ext cx="182160" cy="304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A6CCF1-828F-5925-A0D4-C634109EEA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30663" y="3896865"/>
                  <a:ext cx="19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51AD29-E3A2-49DC-CB27-C6C5C26E9163}"/>
                    </a:ext>
                  </a:extLst>
                </p14:cNvPr>
                <p14:cNvContentPartPr/>
                <p14:nvPr/>
              </p14:nvContentPartPr>
              <p14:xfrm>
                <a:off x="2172343" y="3892185"/>
                <a:ext cx="182160" cy="340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51AD29-E3A2-49DC-CB27-C6C5C26E91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63703" y="3883185"/>
                  <a:ext cx="199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2B9C06-38A8-54CE-6FC2-F7E519D7B7CC}"/>
                    </a:ext>
                  </a:extLst>
                </p14:cNvPr>
                <p14:cNvContentPartPr/>
                <p14:nvPr/>
              </p14:nvContentPartPr>
              <p14:xfrm>
                <a:off x="3096103" y="3900465"/>
                <a:ext cx="183600" cy="354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2B9C06-38A8-54CE-6FC2-F7E519D7B7C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87103" y="3891465"/>
                  <a:ext cx="201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E33FBC-77D6-F76A-6EE0-5D1888467253}"/>
                    </a:ext>
                  </a:extLst>
                </p14:cNvPr>
                <p14:cNvContentPartPr/>
                <p14:nvPr/>
              </p14:nvContentPartPr>
              <p14:xfrm>
                <a:off x="3970543" y="3882105"/>
                <a:ext cx="161640" cy="345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E33FBC-77D6-F76A-6EE0-5D18884672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61903" y="3873465"/>
                  <a:ext cx="179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F3350D-419C-E1A4-8830-5A8BE5B74807}"/>
                    </a:ext>
                  </a:extLst>
                </p14:cNvPr>
                <p14:cNvContentPartPr/>
                <p14:nvPr/>
              </p14:nvContentPartPr>
              <p14:xfrm>
                <a:off x="4698463" y="3972465"/>
                <a:ext cx="142560" cy="237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F3350D-419C-E1A4-8830-5A8BE5B748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463" y="3963825"/>
                  <a:ext cx="160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254B7C-B192-DB21-D538-4A6845FA5F75}"/>
                    </a:ext>
                  </a:extLst>
                </p14:cNvPr>
                <p14:cNvContentPartPr/>
                <p14:nvPr/>
              </p14:nvContentPartPr>
              <p14:xfrm>
                <a:off x="4761823" y="3954105"/>
                <a:ext cx="90000" cy="10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254B7C-B192-DB21-D538-4A6845FA5F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2823" y="3945105"/>
                  <a:ext cx="1076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181974E-404B-12E3-1260-59498314267E}"/>
                  </a:ext>
                </a:extLst>
              </p14:cNvPr>
              <p14:cNvContentPartPr/>
              <p14:nvPr/>
            </p14:nvContentPartPr>
            <p14:xfrm>
              <a:off x="8238343" y="3943665"/>
              <a:ext cx="3242160" cy="144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181974E-404B-12E3-1260-59498314267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29343" y="3935025"/>
                <a:ext cx="325980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EFFD3FE-DA53-A2B7-1013-0EB25D41D3AA}"/>
              </a:ext>
            </a:extLst>
          </p:cNvPr>
          <p:cNvGrpSpPr/>
          <p:nvPr/>
        </p:nvGrpSpPr>
        <p:grpSpPr>
          <a:xfrm>
            <a:off x="11207623" y="4202865"/>
            <a:ext cx="932040" cy="241920"/>
            <a:chOff x="11207623" y="4202865"/>
            <a:chExt cx="9320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F69CD1-DFAD-B6DE-39CF-3FB4E9C12FFE}"/>
                    </a:ext>
                  </a:extLst>
                </p14:cNvPr>
                <p14:cNvContentPartPr/>
                <p14:nvPr/>
              </p14:nvContentPartPr>
              <p14:xfrm>
                <a:off x="11207623" y="4218345"/>
                <a:ext cx="242640" cy="224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F69CD1-DFAD-B6DE-39CF-3FB4E9C12F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98983" y="4209705"/>
                  <a:ext cx="26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6E0EDD3-CD71-8FA8-B76A-4A1B49C10251}"/>
                    </a:ext>
                  </a:extLst>
                </p14:cNvPr>
                <p14:cNvContentPartPr/>
                <p14:nvPr/>
              </p14:nvContentPartPr>
              <p14:xfrm>
                <a:off x="11455663" y="4273065"/>
                <a:ext cx="15120" cy="3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6E0EDD3-CD71-8FA8-B76A-4A1B49C102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47023" y="4264065"/>
                  <a:ext cx="32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C8EACEF-FB53-B3C2-43A0-2F8ACB20AAFA}"/>
                    </a:ext>
                  </a:extLst>
                </p14:cNvPr>
                <p14:cNvContentPartPr/>
                <p14:nvPr/>
              </p14:nvContentPartPr>
              <p14:xfrm>
                <a:off x="11482303" y="4327425"/>
                <a:ext cx="87840" cy="11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C8EACEF-FB53-B3C2-43A0-2F8ACB20AAF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73663" y="4318785"/>
                  <a:ext cx="105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D6DBEC3-D0F4-038E-335E-A983CDF9803E}"/>
                    </a:ext>
                  </a:extLst>
                </p14:cNvPr>
                <p14:cNvContentPartPr/>
                <p14:nvPr/>
              </p14:nvContentPartPr>
              <p14:xfrm>
                <a:off x="11624143" y="4202865"/>
                <a:ext cx="71640" cy="206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D6DBEC3-D0F4-038E-335E-A983CDF980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15143" y="4194225"/>
                  <a:ext cx="89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EF7A79-DC19-52B0-52D5-7ECD3340A518}"/>
                    </a:ext>
                  </a:extLst>
                </p14:cNvPr>
                <p14:cNvContentPartPr/>
                <p14:nvPr/>
              </p14:nvContentPartPr>
              <p14:xfrm>
                <a:off x="11607223" y="4273065"/>
                <a:ext cx="135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EF7A79-DC19-52B0-52D5-7ECD3340A5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98223" y="4264065"/>
                  <a:ext cx="15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3DD3D0-BB2B-1CF2-4424-DA59084E3EC9}"/>
                    </a:ext>
                  </a:extLst>
                </p14:cNvPr>
                <p14:cNvContentPartPr/>
                <p14:nvPr/>
              </p14:nvContentPartPr>
              <p14:xfrm>
                <a:off x="11715223" y="4313745"/>
                <a:ext cx="161640" cy="102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3DD3D0-BB2B-1CF2-4424-DA59084E3E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06223" y="4304745"/>
                  <a:ext cx="179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888CBF-07B8-D323-C65D-6F5A3859EA7C}"/>
                    </a:ext>
                  </a:extLst>
                </p14:cNvPr>
                <p14:cNvContentPartPr/>
                <p14:nvPr/>
              </p14:nvContentPartPr>
              <p14:xfrm>
                <a:off x="11844103" y="4314465"/>
                <a:ext cx="117000" cy="10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888CBF-07B8-D323-C65D-6F5A3859EA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835463" y="4305825"/>
                  <a:ext cx="134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29DD4C-9CBD-37C0-8788-E50F60C915C2}"/>
                    </a:ext>
                  </a:extLst>
                </p14:cNvPr>
                <p14:cNvContentPartPr/>
                <p14:nvPr/>
              </p14:nvContentPartPr>
              <p14:xfrm>
                <a:off x="11947063" y="4323105"/>
                <a:ext cx="84960" cy="9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29DD4C-9CBD-37C0-8788-E50F60C915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38063" y="4314465"/>
                  <a:ext cx="102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86B797B-41E8-4A6A-406A-D031944A99DB}"/>
                    </a:ext>
                  </a:extLst>
                </p14:cNvPr>
                <p14:cNvContentPartPr/>
                <p14:nvPr/>
              </p14:nvContentPartPr>
              <p14:xfrm>
                <a:off x="12021223" y="4338585"/>
                <a:ext cx="118440" cy="99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6B797B-41E8-4A6A-406A-D031944A99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012583" y="4329585"/>
                  <a:ext cx="1360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652A300-E2B5-F8E8-1C93-EF4CE2D2E441}"/>
                  </a:ext>
                </a:extLst>
              </p14:cNvPr>
              <p14:cNvContentPartPr/>
              <p14:nvPr/>
            </p14:nvContentPartPr>
            <p14:xfrm>
              <a:off x="8293063" y="2424825"/>
              <a:ext cx="206280" cy="1866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652A300-E2B5-F8E8-1C93-EF4CE2D2E44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284423" y="2415825"/>
                <a:ext cx="223920" cy="18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983258C-2137-4F77-F876-E7A60E9595C3}"/>
              </a:ext>
            </a:extLst>
          </p:cNvPr>
          <p:cNvGrpSpPr/>
          <p:nvPr/>
        </p:nvGrpSpPr>
        <p:grpSpPr>
          <a:xfrm>
            <a:off x="7407463" y="2230785"/>
            <a:ext cx="825840" cy="321840"/>
            <a:chOff x="7407463" y="2230785"/>
            <a:chExt cx="8258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69CCFF-B530-39C5-34B8-F7A4C86ACFB4}"/>
                    </a:ext>
                  </a:extLst>
                </p14:cNvPr>
                <p14:cNvContentPartPr/>
                <p14:nvPr/>
              </p14:nvContentPartPr>
              <p14:xfrm>
                <a:off x="7568383" y="2327265"/>
                <a:ext cx="143640" cy="172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69CCFF-B530-39C5-34B8-F7A4C86ACF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59383" y="2318265"/>
                  <a:ext cx="161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2F6815-D724-2722-7A69-A620E9F3696F}"/>
                    </a:ext>
                  </a:extLst>
                </p14:cNvPr>
                <p14:cNvContentPartPr/>
                <p14:nvPr/>
              </p14:nvContentPartPr>
              <p14:xfrm>
                <a:off x="7744063" y="2388825"/>
                <a:ext cx="158760" cy="136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2F6815-D724-2722-7A69-A620E9F369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35423" y="2380185"/>
                  <a:ext cx="176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B41116-ED7F-CAC7-6439-99CBBD2123A2}"/>
                    </a:ext>
                  </a:extLst>
                </p14:cNvPr>
                <p14:cNvContentPartPr/>
                <p14:nvPr/>
              </p14:nvContentPartPr>
              <p14:xfrm>
                <a:off x="7407463" y="2347785"/>
                <a:ext cx="505440" cy="20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B41116-ED7F-CAC7-6439-99CBBD2123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98823" y="2338785"/>
                  <a:ext cx="523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1A2C30D-39E2-5642-383E-F92F50EC810B}"/>
                    </a:ext>
                  </a:extLst>
                </p14:cNvPr>
                <p14:cNvContentPartPr/>
                <p14:nvPr/>
              </p14:nvContentPartPr>
              <p14:xfrm>
                <a:off x="8060863" y="2230785"/>
                <a:ext cx="172440" cy="225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1A2C30D-39E2-5642-383E-F92F50EC81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51863" y="2221785"/>
                  <a:ext cx="19008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AA56A53-B0DA-B695-128F-0FC24EF1940A}"/>
                  </a:ext>
                </a:extLst>
              </p14:cNvPr>
              <p14:cNvContentPartPr/>
              <p14:nvPr/>
            </p14:nvContentPartPr>
            <p14:xfrm>
              <a:off x="8475583" y="3994065"/>
              <a:ext cx="47160" cy="51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AA56A53-B0DA-B695-128F-0FC24EF1940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466943" y="3985065"/>
                <a:ext cx="648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4AF1306-3ACB-585A-7804-965C2FAAA911}"/>
                  </a:ext>
                </a:extLst>
              </p14:cNvPr>
              <p14:cNvContentPartPr/>
              <p14:nvPr/>
            </p14:nvContentPartPr>
            <p14:xfrm>
              <a:off x="8476663" y="3971385"/>
              <a:ext cx="59760" cy="82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4AF1306-3ACB-585A-7804-965C2FAAA91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72343" y="3967065"/>
                <a:ext cx="68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3709370-FD4B-5DAB-9D84-61B7236A9873}"/>
                  </a:ext>
                </a:extLst>
              </p14:cNvPr>
              <p14:cNvContentPartPr/>
              <p14:nvPr/>
            </p14:nvContentPartPr>
            <p14:xfrm>
              <a:off x="10809823" y="3985425"/>
              <a:ext cx="79560" cy="54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3709370-FD4B-5DAB-9D84-61B7236A987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805503" y="3981105"/>
                <a:ext cx="88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C7A951-97E2-B2EC-4713-A69D8B838CC4}"/>
                  </a:ext>
                </a:extLst>
              </p14:cNvPr>
              <p14:cNvContentPartPr/>
              <p14:nvPr/>
            </p14:nvContentPartPr>
            <p14:xfrm>
              <a:off x="9086503" y="3439665"/>
              <a:ext cx="1081440" cy="21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C7A951-97E2-B2EC-4713-A69D8B838CC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82183" y="3435345"/>
                <a:ext cx="1090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1150145-4059-5066-0060-2F142A64100B}"/>
                  </a:ext>
                </a:extLst>
              </p14:cNvPr>
              <p14:cNvContentPartPr/>
              <p14:nvPr/>
            </p14:nvContentPartPr>
            <p14:xfrm>
              <a:off x="10130503" y="3438945"/>
              <a:ext cx="724680" cy="565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1150145-4059-5066-0060-2F142A64100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126183" y="3434625"/>
                <a:ext cx="733320" cy="57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3004828-FBD9-EE8F-7B68-422999142B0F}"/>
              </a:ext>
            </a:extLst>
          </p:cNvPr>
          <p:cNvGrpSpPr/>
          <p:nvPr/>
        </p:nvGrpSpPr>
        <p:grpSpPr>
          <a:xfrm>
            <a:off x="6489463" y="2893185"/>
            <a:ext cx="2601720" cy="1126440"/>
            <a:chOff x="6489463" y="2893185"/>
            <a:chExt cx="2601720" cy="11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73852F9-7BAD-811C-B1E5-D2DF11D4FD83}"/>
                    </a:ext>
                  </a:extLst>
                </p14:cNvPr>
                <p14:cNvContentPartPr/>
                <p14:nvPr/>
              </p14:nvContentPartPr>
              <p14:xfrm>
                <a:off x="8509783" y="3433185"/>
                <a:ext cx="581400" cy="586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73852F9-7BAD-811C-B1E5-D2DF11D4FD8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05463" y="3428865"/>
                  <a:ext cx="5900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C1B114F-1760-84ED-F63A-986800DA9522}"/>
                    </a:ext>
                  </a:extLst>
                </p14:cNvPr>
                <p14:cNvContentPartPr/>
                <p14:nvPr/>
              </p14:nvContentPartPr>
              <p14:xfrm>
                <a:off x="8690143" y="3463785"/>
                <a:ext cx="110160" cy="3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C1B114F-1760-84ED-F63A-986800DA95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85823" y="3459465"/>
                  <a:ext cx="118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13FEBF-2C95-E7F5-DD8A-EC681179DD5D}"/>
                    </a:ext>
                  </a:extLst>
                </p14:cNvPr>
                <p14:cNvContentPartPr/>
                <p14:nvPr/>
              </p14:nvContentPartPr>
              <p14:xfrm>
                <a:off x="8499703" y="3476025"/>
                <a:ext cx="9180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13FEBF-2C95-E7F5-DD8A-EC681179DD5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95383" y="3471705"/>
                  <a:ext cx="10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551F182-3FF8-9DAD-1514-B494D20BCA3D}"/>
                    </a:ext>
                  </a:extLst>
                </p14:cNvPr>
                <p14:cNvContentPartPr/>
                <p14:nvPr/>
              </p14:nvContentPartPr>
              <p14:xfrm>
                <a:off x="8282623" y="3467025"/>
                <a:ext cx="109800" cy="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551F182-3FF8-9DAD-1514-B494D20BCA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78303" y="3462705"/>
                  <a:ext cx="1184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2E7B430-977D-7B7A-428A-12DD0672AFA1}"/>
                    </a:ext>
                  </a:extLst>
                </p14:cNvPr>
                <p14:cNvContentPartPr/>
                <p14:nvPr/>
              </p14:nvContentPartPr>
              <p14:xfrm>
                <a:off x="7776823" y="3328785"/>
                <a:ext cx="120240" cy="148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2E7B430-977D-7B7A-428A-12DD0672AFA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72503" y="3324465"/>
                  <a:ext cx="128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51B34E-00D9-1325-310A-1EA586E5D403}"/>
                    </a:ext>
                  </a:extLst>
                </p14:cNvPr>
                <p14:cNvContentPartPr/>
                <p14:nvPr/>
              </p14:nvContentPartPr>
              <p14:xfrm>
                <a:off x="7867903" y="3408705"/>
                <a:ext cx="288000" cy="98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51B34E-00D9-1325-310A-1EA586E5D4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63583" y="3404385"/>
                  <a:ext cx="296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681273D-08F4-451B-477D-BB0FF0373FE3}"/>
                    </a:ext>
                  </a:extLst>
                </p14:cNvPr>
                <p14:cNvContentPartPr/>
                <p14:nvPr/>
              </p14:nvContentPartPr>
              <p14:xfrm>
                <a:off x="8124583" y="3401865"/>
                <a:ext cx="32400" cy="64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681273D-08F4-451B-477D-BB0FF0373F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20263" y="3397545"/>
                  <a:ext cx="41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7548259-51A8-D5D4-DA93-6765A532507D}"/>
                    </a:ext>
                  </a:extLst>
                </p14:cNvPr>
                <p14:cNvContentPartPr/>
                <p14:nvPr/>
              </p14:nvContentPartPr>
              <p14:xfrm>
                <a:off x="7458943" y="3404025"/>
                <a:ext cx="236880" cy="92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7548259-51A8-D5D4-DA93-6765A53250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54623" y="3399705"/>
                  <a:ext cx="245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2C1B9D-4842-873C-9C2B-5C6D20886D45}"/>
                    </a:ext>
                  </a:extLst>
                </p14:cNvPr>
                <p14:cNvContentPartPr/>
                <p14:nvPr/>
              </p14:nvContentPartPr>
              <p14:xfrm>
                <a:off x="6678103" y="3248505"/>
                <a:ext cx="45720" cy="140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2C1B9D-4842-873C-9C2B-5C6D20886D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73783" y="3244185"/>
                  <a:ext cx="54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B740D36-595A-504A-5B3B-ED047284E331}"/>
                    </a:ext>
                  </a:extLst>
                </p14:cNvPr>
                <p14:cNvContentPartPr/>
                <p14:nvPr/>
              </p14:nvContentPartPr>
              <p14:xfrm>
                <a:off x="6760183" y="3202425"/>
                <a:ext cx="77760" cy="139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B740D36-595A-504A-5B3B-ED047284E3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5863" y="3198105"/>
                  <a:ext cx="86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88E46ED-1D31-E8F2-482E-E8AE77761EF8}"/>
                    </a:ext>
                  </a:extLst>
                </p14:cNvPr>
                <p14:cNvContentPartPr/>
                <p14:nvPr/>
              </p14:nvContentPartPr>
              <p14:xfrm>
                <a:off x="6872143" y="3185865"/>
                <a:ext cx="81000" cy="119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88E46ED-1D31-E8F2-482E-E8AE77761EF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67823" y="3181545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24CBE1-EA78-7951-C46F-2433EE54990D}"/>
                    </a:ext>
                  </a:extLst>
                </p14:cNvPr>
                <p14:cNvContentPartPr/>
                <p14:nvPr/>
              </p14:nvContentPartPr>
              <p14:xfrm>
                <a:off x="6980143" y="3152745"/>
                <a:ext cx="93240" cy="130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24CBE1-EA78-7951-C46F-2433EE5499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75823" y="3148425"/>
                  <a:ext cx="101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E7A20C-4946-F9E6-FB91-B658CF557285}"/>
                    </a:ext>
                  </a:extLst>
                </p14:cNvPr>
                <p14:cNvContentPartPr/>
                <p14:nvPr/>
              </p14:nvContentPartPr>
              <p14:xfrm>
                <a:off x="7154023" y="3034665"/>
                <a:ext cx="169200" cy="215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E7A20C-4946-F9E6-FB91-B658CF55728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49703" y="3030345"/>
                  <a:ext cx="177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1CE323-57F3-1ED1-069A-13993D0E1CD7}"/>
                    </a:ext>
                  </a:extLst>
                </p14:cNvPr>
                <p14:cNvContentPartPr/>
                <p14:nvPr/>
              </p14:nvContentPartPr>
              <p14:xfrm>
                <a:off x="7336543" y="3011265"/>
                <a:ext cx="57600" cy="160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1CE323-57F3-1ED1-069A-13993D0E1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32223" y="3006945"/>
                  <a:ext cx="66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FA9D4A-45C3-2703-F60B-1EAF6B5AEFD7}"/>
                    </a:ext>
                  </a:extLst>
                </p14:cNvPr>
                <p14:cNvContentPartPr/>
                <p14:nvPr/>
              </p14:nvContentPartPr>
              <p14:xfrm>
                <a:off x="7339063" y="2978505"/>
                <a:ext cx="105480" cy="132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FA9D4A-45C3-2703-F60B-1EAF6B5AEF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34743" y="2974185"/>
                  <a:ext cx="11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B08674D-271E-4545-1D30-3C9F68051C3F}"/>
                    </a:ext>
                  </a:extLst>
                </p14:cNvPr>
                <p14:cNvContentPartPr/>
                <p14:nvPr/>
              </p14:nvContentPartPr>
              <p14:xfrm>
                <a:off x="7472623" y="2893185"/>
                <a:ext cx="183600" cy="218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B08674D-271E-4545-1D30-3C9F68051C3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68303" y="2888865"/>
                  <a:ext cx="192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3D63E80-7C45-4336-E634-8C43B3244431}"/>
                    </a:ext>
                  </a:extLst>
                </p14:cNvPr>
                <p14:cNvContentPartPr/>
                <p14:nvPr/>
              </p14:nvContentPartPr>
              <p14:xfrm>
                <a:off x="6489463" y="3327705"/>
                <a:ext cx="800280" cy="168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3D63E80-7C45-4336-E634-8C43B324443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85143" y="3323385"/>
                  <a:ext cx="8089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95CEFBD-3E17-4A50-D773-42B971206042}"/>
              </a:ext>
            </a:extLst>
          </p:cNvPr>
          <p:cNvGrpSpPr/>
          <p:nvPr/>
        </p:nvGrpSpPr>
        <p:grpSpPr>
          <a:xfrm>
            <a:off x="941143" y="2086425"/>
            <a:ext cx="3063240" cy="1055160"/>
            <a:chOff x="941143" y="2086425"/>
            <a:chExt cx="3063240" cy="10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9CA7E6-490D-8B83-5AB3-DD4DCFCDB9CC}"/>
                    </a:ext>
                  </a:extLst>
                </p14:cNvPr>
                <p14:cNvContentPartPr/>
                <p14:nvPr/>
              </p14:nvContentPartPr>
              <p14:xfrm>
                <a:off x="941143" y="2408625"/>
                <a:ext cx="145440" cy="210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9CA7E6-490D-8B83-5AB3-DD4DCFCDB9C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6823" y="2404305"/>
                  <a:ext cx="154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FD7336-1F4C-BF5A-A047-1BF5A86888D9}"/>
                    </a:ext>
                  </a:extLst>
                </p14:cNvPr>
                <p14:cNvContentPartPr/>
                <p14:nvPr/>
              </p14:nvContentPartPr>
              <p14:xfrm>
                <a:off x="1149223" y="2513385"/>
                <a:ext cx="433440" cy="163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FD7336-1F4C-BF5A-A047-1BF5A86888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4903" y="2509065"/>
                  <a:ext cx="442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2F9E46-1FD0-1580-7F25-1E3211AEA573}"/>
                    </a:ext>
                  </a:extLst>
                </p14:cNvPr>
                <p14:cNvContentPartPr/>
                <p14:nvPr/>
              </p14:nvContentPartPr>
              <p14:xfrm>
                <a:off x="1500223" y="2480265"/>
                <a:ext cx="56880" cy="123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2F9E46-1FD0-1580-7F25-1E3211AEA5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95903" y="2475945"/>
                  <a:ext cx="65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8C988B-E9F2-83D7-204D-077C736184CB}"/>
                    </a:ext>
                  </a:extLst>
                </p14:cNvPr>
                <p14:cNvContentPartPr/>
                <p14:nvPr/>
              </p14:nvContentPartPr>
              <p14:xfrm>
                <a:off x="1761223" y="2362545"/>
                <a:ext cx="167400" cy="27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8C988B-E9F2-83D7-204D-077C736184C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6903" y="2358225"/>
                  <a:ext cx="176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7194B4-F632-11D2-99BF-8957EBC4E702}"/>
                    </a:ext>
                  </a:extLst>
                </p14:cNvPr>
                <p14:cNvContentPartPr/>
                <p14:nvPr/>
              </p14:nvContentPartPr>
              <p14:xfrm>
                <a:off x="1777783" y="2425905"/>
                <a:ext cx="186840" cy="46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7194B4-F632-11D2-99BF-8957EBC4E7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73463" y="2421585"/>
                  <a:ext cx="195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2934F64-AC58-3DAD-CDFB-311A2C85602D}"/>
                    </a:ext>
                  </a:extLst>
                </p14:cNvPr>
                <p14:cNvContentPartPr/>
                <p14:nvPr/>
              </p14:nvContentPartPr>
              <p14:xfrm>
                <a:off x="2217703" y="2311065"/>
                <a:ext cx="55440" cy="188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2934F64-AC58-3DAD-CDFB-311A2C85602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13383" y="2306745"/>
                  <a:ext cx="64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CAA4DE4-A33C-6C72-B44F-460F3DE5C0E5}"/>
                    </a:ext>
                  </a:extLst>
                </p14:cNvPr>
                <p14:cNvContentPartPr/>
                <p14:nvPr/>
              </p14:nvContentPartPr>
              <p14:xfrm>
                <a:off x="2340103" y="2307105"/>
                <a:ext cx="104040" cy="19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CAA4DE4-A33C-6C72-B44F-460F3DE5C0E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35783" y="2302785"/>
                  <a:ext cx="112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1EB430B-6A3E-803D-4957-0CA997DA8C12}"/>
                    </a:ext>
                  </a:extLst>
                </p14:cNvPr>
                <p14:cNvContentPartPr/>
                <p14:nvPr/>
              </p14:nvContentPartPr>
              <p14:xfrm>
                <a:off x="2520463" y="2281905"/>
                <a:ext cx="140760" cy="205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1EB430B-6A3E-803D-4957-0CA997DA8C1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16143" y="2277585"/>
                  <a:ext cx="149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971D17-830D-4227-C124-AD421391EE93}"/>
                    </a:ext>
                  </a:extLst>
                </p14:cNvPr>
                <p14:cNvContentPartPr/>
                <p14:nvPr/>
              </p14:nvContentPartPr>
              <p14:xfrm>
                <a:off x="2760943" y="2252745"/>
                <a:ext cx="146520" cy="183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971D17-830D-4227-C124-AD421391EE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56623" y="2248425"/>
                  <a:ext cx="155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ED02CD-89C1-82FF-8621-71B91AD53A8D}"/>
                    </a:ext>
                  </a:extLst>
                </p14:cNvPr>
                <p14:cNvContentPartPr/>
                <p14:nvPr/>
              </p14:nvContentPartPr>
              <p14:xfrm>
                <a:off x="3295183" y="2192265"/>
                <a:ext cx="216360" cy="276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ED02CD-89C1-82FF-8621-71B91AD53A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90863" y="2187945"/>
                  <a:ext cx="225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4FF520A-DF0A-46EA-70C1-76CFC4CE6978}"/>
                    </a:ext>
                  </a:extLst>
                </p14:cNvPr>
                <p14:cNvContentPartPr/>
                <p14:nvPr/>
              </p14:nvContentPartPr>
              <p14:xfrm>
                <a:off x="3548623" y="2202345"/>
                <a:ext cx="61920" cy="198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4FF520A-DF0A-46EA-70C1-76CFC4CE69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44303" y="2198025"/>
                  <a:ext cx="70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FC9E5A2-9F64-97FB-E0EF-9AB204114EC1}"/>
                    </a:ext>
                  </a:extLst>
                </p14:cNvPr>
                <p14:cNvContentPartPr/>
                <p14:nvPr/>
              </p14:nvContentPartPr>
              <p14:xfrm>
                <a:off x="3520543" y="2170665"/>
                <a:ext cx="160920" cy="139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FC9E5A2-9F64-97FB-E0EF-9AB204114EC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16223" y="2166345"/>
                  <a:ext cx="16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AE208A7-3310-CB51-0E76-2F67B014A98E}"/>
                    </a:ext>
                  </a:extLst>
                </p14:cNvPr>
                <p14:cNvContentPartPr/>
                <p14:nvPr/>
              </p14:nvContentPartPr>
              <p14:xfrm>
                <a:off x="3738703" y="2086425"/>
                <a:ext cx="265680" cy="277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AE208A7-3310-CB51-0E76-2F67B014A98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34383" y="2082105"/>
                  <a:ext cx="274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59333AC-4280-11D6-8897-97C5C57AE86B}"/>
                    </a:ext>
                  </a:extLst>
                </p14:cNvPr>
                <p14:cNvContentPartPr/>
                <p14:nvPr/>
              </p14:nvContentPartPr>
              <p14:xfrm>
                <a:off x="985423" y="2907225"/>
                <a:ext cx="65160" cy="188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59333AC-4280-11D6-8897-97C5C57AE8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1103" y="2902905"/>
                  <a:ext cx="73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2BB904-6DFB-FE7D-9568-BCD5E8734ECA}"/>
                    </a:ext>
                  </a:extLst>
                </p14:cNvPr>
                <p14:cNvContentPartPr/>
                <p14:nvPr/>
              </p14:nvContentPartPr>
              <p14:xfrm>
                <a:off x="968143" y="2903265"/>
                <a:ext cx="146160" cy="110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2BB904-6DFB-FE7D-9568-BCD5E8734EC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3823" y="2898945"/>
                  <a:ext cx="15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F9CFAA-BD3D-6C12-410C-B54ED10EA71A}"/>
                    </a:ext>
                  </a:extLst>
                </p14:cNvPr>
                <p14:cNvContentPartPr/>
                <p14:nvPr/>
              </p14:nvContentPartPr>
              <p14:xfrm>
                <a:off x="1194943" y="2963385"/>
                <a:ext cx="136440" cy="97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F9CFAA-BD3D-6C12-410C-B54ED10EA7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90623" y="2959065"/>
                  <a:ext cx="145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4C5166-303A-77B0-8899-E48E81E2A729}"/>
                    </a:ext>
                  </a:extLst>
                </p14:cNvPr>
                <p14:cNvContentPartPr/>
                <p14:nvPr/>
              </p14:nvContentPartPr>
              <p14:xfrm>
                <a:off x="1322383" y="2801385"/>
                <a:ext cx="124920" cy="231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4C5166-303A-77B0-8899-E48E81E2A72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18063" y="2797065"/>
                  <a:ext cx="133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D976361-3405-DF6B-3837-92FEDC3E8585}"/>
                    </a:ext>
                  </a:extLst>
                </p14:cNvPr>
                <p14:cNvContentPartPr/>
                <p14:nvPr/>
              </p14:nvContentPartPr>
              <p14:xfrm>
                <a:off x="1538743" y="2769345"/>
                <a:ext cx="145080" cy="372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D976361-3405-DF6B-3837-92FEDC3E85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4423" y="2765025"/>
                  <a:ext cx="153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6EE11DA-7BC3-2AA4-16DA-090FAEB4EE4A}"/>
                    </a:ext>
                  </a:extLst>
                </p14:cNvPr>
                <p14:cNvContentPartPr/>
                <p14:nvPr/>
              </p14:nvContentPartPr>
              <p14:xfrm>
                <a:off x="1728823" y="2921265"/>
                <a:ext cx="132840" cy="187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6EE11DA-7BC3-2AA4-16DA-090FAEB4EE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24503" y="2916945"/>
                  <a:ext cx="141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8CD6E9-23F6-FB58-B2B0-E0D6C27E52CE}"/>
                    </a:ext>
                  </a:extLst>
                </p14:cNvPr>
                <p14:cNvContentPartPr/>
                <p14:nvPr/>
              </p14:nvContentPartPr>
              <p14:xfrm>
                <a:off x="1890823" y="2934945"/>
                <a:ext cx="136080" cy="163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8CD6E9-23F6-FB58-B2B0-E0D6C27E52C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86503" y="2930625"/>
                  <a:ext cx="144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CF938DA-7076-C0AD-0A3E-687E01BF6186}"/>
                    </a:ext>
                  </a:extLst>
                </p14:cNvPr>
                <p14:cNvContentPartPr/>
                <p14:nvPr/>
              </p14:nvContentPartPr>
              <p14:xfrm>
                <a:off x="2057143" y="2900745"/>
                <a:ext cx="110520" cy="181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CF938DA-7076-C0AD-0A3E-687E01BF618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52823" y="2896425"/>
                  <a:ext cx="119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4C96C88-1A84-7926-FF23-E19B2E2BB85F}"/>
                    </a:ext>
                  </a:extLst>
                </p14:cNvPr>
                <p14:cNvContentPartPr/>
                <p14:nvPr/>
              </p14:nvContentPartPr>
              <p14:xfrm>
                <a:off x="2499223" y="2824065"/>
                <a:ext cx="198720" cy="11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4C96C88-1A84-7926-FF23-E19B2E2BB8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94903" y="2819745"/>
                  <a:ext cx="207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1852603-6855-F32D-BAA0-BF483A553D37}"/>
                    </a:ext>
                  </a:extLst>
                </p14:cNvPr>
                <p14:cNvContentPartPr/>
                <p14:nvPr/>
              </p14:nvContentPartPr>
              <p14:xfrm>
                <a:off x="2510743" y="2933145"/>
                <a:ext cx="187560" cy="45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1852603-6855-F32D-BAA0-BF483A553D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06423" y="2928825"/>
                  <a:ext cx="196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DC8AA9-0836-5CA0-B4D9-5B44D009FBE1}"/>
                    </a:ext>
                  </a:extLst>
                </p14:cNvPr>
                <p14:cNvContentPartPr/>
                <p14:nvPr/>
              </p14:nvContentPartPr>
              <p14:xfrm>
                <a:off x="3120583" y="2753505"/>
                <a:ext cx="97560" cy="209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DC8AA9-0836-5CA0-B4D9-5B44D009FB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16263" y="2749185"/>
                  <a:ext cx="106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EEBFF0D-9FBF-3EA4-C65A-0F9194F49C4A}"/>
                    </a:ext>
                  </a:extLst>
                </p14:cNvPr>
                <p14:cNvContentPartPr/>
                <p14:nvPr/>
              </p14:nvContentPartPr>
              <p14:xfrm>
                <a:off x="3233623" y="2842425"/>
                <a:ext cx="7560" cy="163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EEBFF0D-9FBF-3EA4-C65A-0F9194F49C4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29303" y="2838105"/>
                  <a:ext cx="16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904563-20CA-1EEF-B239-4B71421E8F7C}"/>
                    </a:ext>
                  </a:extLst>
                </p14:cNvPr>
                <p14:cNvContentPartPr/>
                <p14:nvPr/>
              </p14:nvContentPartPr>
              <p14:xfrm>
                <a:off x="3337303" y="2743785"/>
                <a:ext cx="131760" cy="218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904563-20CA-1EEF-B239-4B71421E8F7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32983" y="2739465"/>
                  <a:ext cx="140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B48F6BC-0057-AF96-E15A-FB95C54181C1}"/>
                    </a:ext>
                  </a:extLst>
                </p14:cNvPr>
                <p14:cNvContentPartPr/>
                <p14:nvPr/>
              </p14:nvContentPartPr>
              <p14:xfrm>
                <a:off x="3568423" y="2723625"/>
                <a:ext cx="113400" cy="227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B48F6BC-0057-AF96-E15A-FB95C54181C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64103" y="2719305"/>
                  <a:ext cx="122040" cy="2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538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C50FCC-316D-D47C-3265-6020A7C795E5}"/>
                  </a:ext>
                </a:extLst>
              </p14:cNvPr>
              <p14:cNvContentPartPr/>
              <p14:nvPr/>
            </p14:nvContentPartPr>
            <p14:xfrm>
              <a:off x="1991263" y="980145"/>
              <a:ext cx="3216600" cy="209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C50FCC-316D-D47C-3265-6020A7C79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2623" y="971505"/>
                <a:ext cx="3234240" cy="21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0186BE-5FC3-C12C-51F5-72AD5DC94BD7}"/>
                  </a:ext>
                </a:extLst>
              </p14:cNvPr>
              <p14:cNvContentPartPr/>
              <p14:nvPr/>
            </p14:nvContentPartPr>
            <p14:xfrm>
              <a:off x="7368583" y="1139985"/>
              <a:ext cx="2960640" cy="185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0186BE-5FC3-C12C-51F5-72AD5DC94B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9583" y="1131345"/>
                <a:ext cx="2978280" cy="18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835119-2538-256E-A956-4EDA01F9675C}"/>
                  </a:ext>
                </a:extLst>
              </p14:cNvPr>
              <p14:cNvContentPartPr/>
              <p14:nvPr/>
            </p14:nvContentPartPr>
            <p14:xfrm>
              <a:off x="8111983" y="1830465"/>
              <a:ext cx="268560" cy="52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835119-2538-256E-A956-4EDA01F967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02983" y="1821465"/>
                <a:ext cx="2862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05E9C5-64E5-DAEB-AAEC-625068C10CBE}"/>
                  </a:ext>
                </a:extLst>
              </p14:cNvPr>
              <p14:cNvContentPartPr/>
              <p14:nvPr/>
            </p14:nvContentPartPr>
            <p14:xfrm>
              <a:off x="8161303" y="2153025"/>
              <a:ext cx="131760" cy="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05E9C5-64E5-DAEB-AAEC-625068C10C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2663" y="2144385"/>
                <a:ext cx="1494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7BA28F-9671-F253-3752-89041C6536F5}"/>
                  </a:ext>
                </a:extLst>
              </p14:cNvPr>
              <p14:cNvContentPartPr/>
              <p14:nvPr/>
            </p14:nvContentPartPr>
            <p14:xfrm>
              <a:off x="8500423" y="2115945"/>
              <a:ext cx="209880" cy="180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7BA28F-9671-F253-3752-89041C6536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1423" y="2107305"/>
                <a:ext cx="227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A64E67-9F81-0217-99CC-129251D7C4DD}"/>
                  </a:ext>
                </a:extLst>
              </p14:cNvPr>
              <p14:cNvContentPartPr/>
              <p14:nvPr/>
            </p14:nvContentPartPr>
            <p14:xfrm>
              <a:off x="8707423" y="1955745"/>
              <a:ext cx="262800" cy="345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A64E67-9F81-0217-99CC-129251D7C4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8783" y="1946745"/>
                <a:ext cx="280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EBC914-1729-98A6-C5C8-FE72DEF0B2E6}"/>
                  </a:ext>
                </a:extLst>
              </p14:cNvPr>
              <p14:cNvContentPartPr/>
              <p14:nvPr/>
            </p14:nvContentPartPr>
            <p14:xfrm>
              <a:off x="9174703" y="2001825"/>
              <a:ext cx="203760" cy="334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EBC914-1729-98A6-C5C8-FE72DEF0B2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6063" y="1993185"/>
                <a:ext cx="2214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D6B6C6-6509-334B-95E8-727FEA609148}"/>
                  </a:ext>
                </a:extLst>
              </p14:cNvPr>
              <p14:cNvContentPartPr/>
              <p14:nvPr/>
            </p14:nvContentPartPr>
            <p14:xfrm>
              <a:off x="7516903" y="1484145"/>
              <a:ext cx="187560" cy="2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D6B6C6-6509-334B-95E8-727FEA6091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08263" y="1475505"/>
                <a:ext cx="205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E00C09-3A64-1D72-5C4C-6504DE979B26}"/>
                  </a:ext>
                </a:extLst>
              </p14:cNvPr>
              <p14:cNvContentPartPr/>
              <p14:nvPr/>
            </p14:nvContentPartPr>
            <p14:xfrm>
              <a:off x="7516183" y="1615185"/>
              <a:ext cx="126000" cy="3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E00C09-3A64-1D72-5C4C-6504DE979B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07543" y="1606185"/>
                <a:ext cx="143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DA2732-3302-A2A7-2A6E-13AABEAA285A}"/>
                  </a:ext>
                </a:extLst>
              </p14:cNvPr>
              <p14:cNvContentPartPr/>
              <p14:nvPr/>
            </p14:nvContentPartPr>
            <p14:xfrm>
              <a:off x="7879063" y="1465065"/>
              <a:ext cx="124920" cy="155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DA2732-3302-A2A7-2A6E-13AABEAA28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0423" y="1456065"/>
                <a:ext cx="142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BA4C9A-2A40-2C46-D746-72B569379CD1}"/>
                  </a:ext>
                </a:extLst>
              </p14:cNvPr>
              <p14:cNvContentPartPr/>
              <p14:nvPr/>
            </p14:nvContentPartPr>
            <p14:xfrm>
              <a:off x="8078143" y="1528065"/>
              <a:ext cx="174240" cy="158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BA4C9A-2A40-2C46-D746-72B569379C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9143" y="1519065"/>
                <a:ext cx="1918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9FDDA9-4536-446F-49D3-D73FB7B1EF63}"/>
                  </a:ext>
                </a:extLst>
              </p14:cNvPr>
              <p14:cNvContentPartPr/>
              <p14:nvPr/>
            </p14:nvContentPartPr>
            <p14:xfrm>
              <a:off x="8310703" y="1521225"/>
              <a:ext cx="159480" cy="145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9FDDA9-4536-446F-49D3-D73FB7B1EF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02063" y="1512585"/>
                <a:ext cx="177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64D79A-F9F2-B0AE-5385-504F5E5E5942}"/>
                  </a:ext>
                </a:extLst>
              </p14:cNvPr>
              <p14:cNvContentPartPr/>
              <p14:nvPr/>
            </p14:nvContentPartPr>
            <p14:xfrm>
              <a:off x="8464783" y="1584225"/>
              <a:ext cx="9000" cy="102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64D79A-F9F2-B0AE-5385-504F5E5E59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56143" y="1575225"/>
                <a:ext cx="26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593C53-B9F7-DA64-3867-10616029D4E5}"/>
                  </a:ext>
                </a:extLst>
              </p14:cNvPr>
              <p14:cNvContentPartPr/>
              <p14:nvPr/>
            </p14:nvContentPartPr>
            <p14:xfrm>
              <a:off x="8462623" y="1406385"/>
              <a:ext cx="29520" cy="14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593C53-B9F7-DA64-3867-10616029D4E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53623" y="1397745"/>
                <a:ext cx="471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889A62-F334-B98A-FA1D-6D00B7730D12}"/>
                  </a:ext>
                </a:extLst>
              </p14:cNvPr>
              <p14:cNvContentPartPr/>
              <p14:nvPr/>
            </p14:nvContentPartPr>
            <p14:xfrm>
              <a:off x="8535703" y="1567665"/>
              <a:ext cx="162360" cy="12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889A62-F334-B98A-FA1D-6D00B7730D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7063" y="1559025"/>
                <a:ext cx="180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AF2DD2-6D7E-1E28-A381-7020A73E0335}"/>
                  </a:ext>
                </a:extLst>
              </p14:cNvPr>
              <p14:cNvContentPartPr/>
              <p14:nvPr/>
            </p14:nvContentPartPr>
            <p14:xfrm>
              <a:off x="8717863" y="1353465"/>
              <a:ext cx="153000" cy="303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4AF2DD2-6D7E-1E28-A381-7020A73E03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09223" y="1344465"/>
                <a:ext cx="170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498D78-48EB-17FA-D1D3-B64416B23D65}"/>
                  </a:ext>
                </a:extLst>
              </p14:cNvPr>
              <p14:cNvContentPartPr/>
              <p14:nvPr/>
            </p14:nvContentPartPr>
            <p14:xfrm>
              <a:off x="4899343" y="1439145"/>
              <a:ext cx="207000" cy="14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498D78-48EB-17FA-D1D3-B64416B23D6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90703" y="1430505"/>
                <a:ext cx="224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4A0F22-2E96-A937-E32B-A1BBD13A47AB}"/>
                  </a:ext>
                </a:extLst>
              </p14:cNvPr>
              <p14:cNvContentPartPr/>
              <p14:nvPr/>
            </p14:nvContentPartPr>
            <p14:xfrm>
              <a:off x="4946863" y="1564065"/>
              <a:ext cx="131400" cy="37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4A0F22-2E96-A937-E32B-A1BBD13A47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38223" y="1555425"/>
                <a:ext cx="149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D77185-2A0F-6CB1-E306-22A8CA33B310}"/>
                  </a:ext>
                </a:extLst>
              </p14:cNvPr>
              <p14:cNvContentPartPr/>
              <p14:nvPr/>
            </p14:nvContentPartPr>
            <p14:xfrm>
              <a:off x="5096623" y="1447785"/>
              <a:ext cx="2412720" cy="136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D77185-2A0F-6CB1-E306-22A8CA33B3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7983" y="1439145"/>
                <a:ext cx="24303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ED7060-4841-BA73-339C-4B45A022D21F}"/>
                  </a:ext>
                </a:extLst>
              </p14:cNvPr>
              <p14:cNvContentPartPr/>
              <p14:nvPr/>
            </p14:nvContentPartPr>
            <p14:xfrm>
              <a:off x="4958383" y="1565865"/>
              <a:ext cx="2619360" cy="82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ED7060-4841-BA73-339C-4B45A022D2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9743" y="1556865"/>
                <a:ext cx="2637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4C2CE6-6048-F3F9-16C9-40C4F713717B}"/>
                  </a:ext>
                </a:extLst>
              </p14:cNvPr>
              <p14:cNvContentPartPr/>
              <p14:nvPr/>
            </p14:nvContentPartPr>
            <p14:xfrm>
              <a:off x="2261623" y="1899945"/>
              <a:ext cx="265680" cy="49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4C2CE6-6048-F3F9-16C9-40C4F71371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2623" y="1891305"/>
                <a:ext cx="2833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84EED0-C140-04CF-F7E5-340DAA6F143E}"/>
                  </a:ext>
                </a:extLst>
              </p14:cNvPr>
              <p14:cNvContentPartPr/>
              <p14:nvPr/>
            </p14:nvContentPartPr>
            <p14:xfrm>
              <a:off x="2224183" y="2181465"/>
              <a:ext cx="211320" cy="4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84EED0-C140-04CF-F7E5-340DAA6F14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15183" y="2172825"/>
                <a:ext cx="228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4564F3-CCC4-203D-E118-7B300FE9FEB2}"/>
                  </a:ext>
                </a:extLst>
              </p14:cNvPr>
              <p14:cNvContentPartPr/>
              <p14:nvPr/>
            </p14:nvContentPartPr>
            <p14:xfrm>
              <a:off x="2582023" y="2092185"/>
              <a:ext cx="194400" cy="20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4564F3-CCC4-203D-E118-7B300FE9FEB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73023" y="2083545"/>
                <a:ext cx="212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9274E2-58A8-DB2F-8738-B28B0BCBACD5}"/>
                  </a:ext>
                </a:extLst>
              </p14:cNvPr>
              <p14:cNvContentPartPr/>
              <p14:nvPr/>
            </p14:nvContentPartPr>
            <p14:xfrm>
              <a:off x="2807743" y="1942425"/>
              <a:ext cx="217440" cy="349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9274E2-58A8-DB2F-8738-B28B0BCBAC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99103" y="1933425"/>
                <a:ext cx="2350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7D9128-26C1-F5DE-CA30-771DF0391075}"/>
                  </a:ext>
                </a:extLst>
              </p14:cNvPr>
              <p14:cNvContentPartPr/>
              <p14:nvPr/>
            </p14:nvContentPartPr>
            <p14:xfrm>
              <a:off x="3242983" y="1913265"/>
              <a:ext cx="150840" cy="406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7D9128-26C1-F5DE-CA30-771DF03910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33983" y="1904265"/>
                <a:ext cx="16848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8E4DE4A-CBAE-F4C6-FA8E-5F16049657EF}"/>
              </a:ext>
            </a:extLst>
          </p:cNvPr>
          <p:cNvGrpSpPr/>
          <p:nvPr/>
        </p:nvGrpSpPr>
        <p:grpSpPr>
          <a:xfrm>
            <a:off x="3863263" y="2263185"/>
            <a:ext cx="840240" cy="690480"/>
            <a:chOff x="3863263" y="2263185"/>
            <a:chExt cx="84024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5801AC-BD13-91E4-6D73-E559BBEC9068}"/>
                    </a:ext>
                  </a:extLst>
                </p14:cNvPr>
                <p14:cNvContentPartPr/>
                <p14:nvPr/>
              </p14:nvContentPartPr>
              <p14:xfrm>
                <a:off x="3863263" y="2263185"/>
                <a:ext cx="840240" cy="69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5801AC-BD13-91E4-6D73-E559BBEC90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54263" y="2254185"/>
                  <a:ext cx="8578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734669-B93F-F88D-0F6B-637E9A5C9904}"/>
                    </a:ext>
                  </a:extLst>
                </p14:cNvPr>
                <p14:cNvContentPartPr/>
                <p14:nvPr/>
              </p14:nvContentPartPr>
              <p14:xfrm>
                <a:off x="4047943" y="2383785"/>
                <a:ext cx="82800" cy="10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734669-B93F-F88D-0F6B-637E9A5C99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38943" y="2374785"/>
                  <a:ext cx="100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63A55A-87A1-B301-4BA6-9781770499CD}"/>
                    </a:ext>
                  </a:extLst>
                </p14:cNvPr>
                <p14:cNvContentPartPr/>
                <p14:nvPr/>
              </p14:nvContentPartPr>
              <p14:xfrm>
                <a:off x="4119583" y="2384145"/>
                <a:ext cx="188280" cy="103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63A55A-87A1-B301-4BA6-9781770499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10583" y="2375145"/>
                  <a:ext cx="205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281C6-D295-217A-4EE6-56EFC6E9ADB8}"/>
                    </a:ext>
                  </a:extLst>
                </p14:cNvPr>
                <p14:cNvContentPartPr/>
                <p14:nvPr/>
              </p14:nvContentPartPr>
              <p14:xfrm>
                <a:off x="4333063" y="2354625"/>
                <a:ext cx="46800" cy="11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281C6-D295-217A-4EE6-56EFC6E9AD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24423" y="2345625"/>
                  <a:ext cx="64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673A45-A6DD-47CB-017A-250ED4DD2FE2}"/>
                    </a:ext>
                  </a:extLst>
                </p14:cNvPr>
                <p14:cNvContentPartPr/>
                <p14:nvPr/>
              </p14:nvContentPartPr>
              <p14:xfrm>
                <a:off x="4010143" y="2596185"/>
                <a:ext cx="90720" cy="10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673A45-A6DD-47CB-017A-250ED4DD2F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1503" y="2587185"/>
                  <a:ext cx="108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B0D367-DC5D-9A78-255D-02E993CA86D1}"/>
                    </a:ext>
                  </a:extLst>
                </p14:cNvPr>
                <p14:cNvContentPartPr/>
                <p14:nvPr/>
              </p14:nvContentPartPr>
              <p14:xfrm>
                <a:off x="4111303" y="2583225"/>
                <a:ext cx="190800" cy="10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B0D367-DC5D-9A78-255D-02E993CA86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02303" y="2574225"/>
                  <a:ext cx="208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C05CBD-9278-F198-C3AE-56EA67411FE9}"/>
                    </a:ext>
                  </a:extLst>
                </p14:cNvPr>
                <p14:cNvContentPartPr/>
                <p14:nvPr/>
              </p14:nvContentPartPr>
              <p14:xfrm>
                <a:off x="4369423" y="2571345"/>
                <a:ext cx="69120" cy="10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C05CBD-9278-F198-C3AE-56EA67411F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60783" y="2562345"/>
                  <a:ext cx="867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14E606F-2DF8-85DB-5AA6-6C3FC31CB9C9}"/>
                  </a:ext>
                </a:extLst>
              </p14:cNvPr>
              <p14:cNvContentPartPr/>
              <p14:nvPr/>
            </p14:nvContentPartPr>
            <p14:xfrm>
              <a:off x="7758103" y="2465865"/>
              <a:ext cx="771480" cy="495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14E606F-2DF8-85DB-5AA6-6C3FC31CB9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49463" y="2457225"/>
                <a:ext cx="789120" cy="51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9C22316-E337-7DEF-E061-DAE7F67D72B6}"/>
              </a:ext>
            </a:extLst>
          </p:cNvPr>
          <p:cNvGrpSpPr/>
          <p:nvPr/>
        </p:nvGrpSpPr>
        <p:grpSpPr>
          <a:xfrm>
            <a:off x="7931983" y="2570985"/>
            <a:ext cx="309240" cy="273960"/>
            <a:chOff x="7931983" y="2570985"/>
            <a:chExt cx="30924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D0B2F4-5441-7769-8023-535D842275D0}"/>
                    </a:ext>
                  </a:extLst>
                </p14:cNvPr>
                <p14:cNvContentPartPr/>
                <p14:nvPr/>
              </p14:nvContentPartPr>
              <p14:xfrm>
                <a:off x="7962583" y="2588985"/>
                <a:ext cx="71640" cy="77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D0B2F4-5441-7769-8023-535D842275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53943" y="2580345"/>
                  <a:ext cx="89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58812B-E3E4-87BA-CB97-D02D0759B33B}"/>
                    </a:ext>
                  </a:extLst>
                </p14:cNvPr>
                <p14:cNvContentPartPr/>
                <p14:nvPr/>
              </p14:nvContentPartPr>
              <p14:xfrm>
                <a:off x="7982383" y="2570985"/>
                <a:ext cx="66600" cy="89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58812B-E3E4-87BA-CB97-D02D0759B3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73383" y="2561985"/>
                  <a:ext cx="84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939096-7AEC-E10B-4701-1C99167182EC}"/>
                    </a:ext>
                  </a:extLst>
                </p14:cNvPr>
                <p14:cNvContentPartPr/>
                <p14:nvPr/>
              </p14:nvContentPartPr>
              <p14:xfrm>
                <a:off x="8161663" y="2570985"/>
                <a:ext cx="4320" cy="10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939096-7AEC-E10B-4701-1C99167182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53023" y="2561985"/>
                  <a:ext cx="21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F94DB6-4053-78E9-E4B3-6653D47AA421}"/>
                    </a:ext>
                  </a:extLst>
                </p14:cNvPr>
                <p14:cNvContentPartPr/>
                <p14:nvPr/>
              </p14:nvContentPartPr>
              <p14:xfrm>
                <a:off x="7931983" y="2742705"/>
                <a:ext cx="125640" cy="10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F94DB6-4053-78E9-E4B3-6653D47AA4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22983" y="2734065"/>
                  <a:ext cx="143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B22FFC-9FB8-BD73-B365-C478D6D9D4F7}"/>
                    </a:ext>
                  </a:extLst>
                </p14:cNvPr>
                <p14:cNvContentPartPr/>
                <p14:nvPr/>
              </p14:nvContentPartPr>
              <p14:xfrm>
                <a:off x="7948183" y="2742345"/>
                <a:ext cx="117720" cy="9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B22FFC-9FB8-BD73-B365-C478D6D9D4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9183" y="2733345"/>
                  <a:ext cx="135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78F71B-D9E7-1636-E29D-1B8A9B921570}"/>
                    </a:ext>
                  </a:extLst>
                </p14:cNvPr>
                <p14:cNvContentPartPr/>
                <p14:nvPr/>
              </p14:nvContentPartPr>
              <p14:xfrm>
                <a:off x="8141503" y="2753145"/>
                <a:ext cx="99720" cy="9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78F71B-D9E7-1636-E29D-1B8A9B9215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32863" y="2744145"/>
                  <a:ext cx="1173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B27C19-30A7-9B86-89DF-836A43763BE5}"/>
              </a:ext>
            </a:extLst>
          </p:cNvPr>
          <p:cNvGrpSpPr/>
          <p:nvPr/>
        </p:nvGrpSpPr>
        <p:grpSpPr>
          <a:xfrm>
            <a:off x="3930223" y="2346345"/>
            <a:ext cx="3963960" cy="319680"/>
            <a:chOff x="3930223" y="2346345"/>
            <a:chExt cx="39639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8D5BBE-C6FA-8A6E-2E53-243670647FF6}"/>
                    </a:ext>
                  </a:extLst>
                </p14:cNvPr>
                <p14:cNvContentPartPr/>
                <p14:nvPr/>
              </p14:nvContentPartPr>
              <p14:xfrm>
                <a:off x="4464463" y="2379825"/>
                <a:ext cx="3429720" cy="28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8D5BBE-C6FA-8A6E-2E53-243670647F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55823" y="2370825"/>
                  <a:ext cx="3447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40081B-BFDF-9562-D816-12840A48669C}"/>
                    </a:ext>
                  </a:extLst>
                </p14:cNvPr>
                <p14:cNvContentPartPr/>
                <p14:nvPr/>
              </p14:nvContentPartPr>
              <p14:xfrm>
                <a:off x="4435303" y="2380545"/>
                <a:ext cx="100440" cy="64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40081B-BFDF-9562-D816-12840A4866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26663" y="2371905"/>
                  <a:ext cx="118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7DD926-B265-19C6-140B-82FB553D7E39}"/>
                    </a:ext>
                  </a:extLst>
                </p14:cNvPr>
                <p14:cNvContentPartPr/>
                <p14:nvPr/>
              </p14:nvContentPartPr>
              <p14:xfrm>
                <a:off x="5831023" y="2346345"/>
                <a:ext cx="232920" cy="21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7DD926-B265-19C6-140B-82FB553D7E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22023" y="2337705"/>
                  <a:ext cx="250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84ED88-A154-95C9-DD89-86DF32E0874C}"/>
                    </a:ext>
                  </a:extLst>
                </p14:cNvPr>
                <p14:cNvContentPartPr/>
                <p14:nvPr/>
              </p14:nvContentPartPr>
              <p14:xfrm>
                <a:off x="6113623" y="2348865"/>
                <a:ext cx="182880" cy="208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84ED88-A154-95C9-DD89-86DF32E087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04983" y="2340225"/>
                  <a:ext cx="200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6A40C4-ECBE-5402-B934-0123397E74F8}"/>
                    </a:ext>
                  </a:extLst>
                </p14:cNvPr>
                <p14:cNvContentPartPr/>
                <p14:nvPr/>
              </p14:nvContentPartPr>
              <p14:xfrm>
                <a:off x="3948943" y="2435265"/>
                <a:ext cx="70920" cy="1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6A40C4-ECBE-5402-B934-0123397E74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0303" y="2426265"/>
                  <a:ext cx="88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D795028-C13E-2B3D-68F2-A38B1C02945A}"/>
                    </a:ext>
                  </a:extLst>
                </p14:cNvPr>
                <p14:cNvContentPartPr/>
                <p14:nvPr/>
              </p14:nvContentPartPr>
              <p14:xfrm>
                <a:off x="3930223" y="2480265"/>
                <a:ext cx="98640" cy="3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D795028-C13E-2B3D-68F2-A38B1C0294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21223" y="2471625"/>
                  <a:ext cx="1162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5ABBD6-C8AD-B0F2-1F18-65FE76C12CCC}"/>
              </a:ext>
            </a:extLst>
          </p:cNvPr>
          <p:cNvGrpSpPr/>
          <p:nvPr/>
        </p:nvGrpSpPr>
        <p:grpSpPr>
          <a:xfrm>
            <a:off x="4463023" y="3168585"/>
            <a:ext cx="1331280" cy="434880"/>
            <a:chOff x="4463023" y="3168585"/>
            <a:chExt cx="133128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40E119-1322-9BDE-C684-C414050CB1FC}"/>
                    </a:ext>
                  </a:extLst>
                </p14:cNvPr>
                <p14:cNvContentPartPr/>
                <p14:nvPr/>
              </p14:nvContentPartPr>
              <p14:xfrm>
                <a:off x="4463023" y="3261105"/>
                <a:ext cx="179280" cy="34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40E119-1322-9BDE-C684-C414050CB1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54023" y="3252105"/>
                  <a:ext cx="196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54FB43-EC1A-E8BF-40DB-D2BBAA4D09BE}"/>
                    </a:ext>
                  </a:extLst>
                </p14:cNvPr>
                <p14:cNvContentPartPr/>
                <p14:nvPr/>
              </p14:nvContentPartPr>
              <p14:xfrm>
                <a:off x="4513063" y="3467025"/>
                <a:ext cx="77040" cy="9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54FB43-EC1A-E8BF-40DB-D2BBAA4D09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04063" y="3458385"/>
                  <a:ext cx="94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9C0208-B689-6160-8ED3-73A63A6A438D}"/>
                    </a:ext>
                  </a:extLst>
                </p14:cNvPr>
                <p14:cNvContentPartPr/>
                <p14:nvPr/>
              </p14:nvContentPartPr>
              <p14:xfrm>
                <a:off x="4759663" y="3256785"/>
                <a:ext cx="90360" cy="266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9C0208-B689-6160-8ED3-73A63A6A43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51023" y="3247785"/>
                  <a:ext cx="108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9E3493-F373-B32B-0875-B976FF8271A1}"/>
                    </a:ext>
                  </a:extLst>
                </p14:cNvPr>
                <p14:cNvContentPartPr/>
                <p14:nvPr/>
              </p14:nvContentPartPr>
              <p14:xfrm>
                <a:off x="4942903" y="3394665"/>
                <a:ext cx="145440" cy="18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9E3493-F373-B32B-0875-B976FF8271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34263" y="3385665"/>
                  <a:ext cx="163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AE5925-3C84-F649-5DA2-1E1E3525F39E}"/>
                    </a:ext>
                  </a:extLst>
                </p14:cNvPr>
                <p14:cNvContentPartPr/>
                <p14:nvPr/>
              </p14:nvContentPartPr>
              <p14:xfrm>
                <a:off x="4965223" y="3476025"/>
                <a:ext cx="150120" cy="2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AE5925-3C84-F649-5DA2-1E1E3525F3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6223" y="3467385"/>
                  <a:ext cx="167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F1B292-FA40-30E7-EB0D-64417FA6E165}"/>
                    </a:ext>
                  </a:extLst>
                </p14:cNvPr>
                <p14:cNvContentPartPr/>
                <p14:nvPr/>
              </p14:nvContentPartPr>
              <p14:xfrm>
                <a:off x="5175823" y="3168585"/>
                <a:ext cx="618480" cy="399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F1B292-FA40-30E7-EB0D-64417FA6E1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66823" y="3159585"/>
                  <a:ext cx="63612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BE37FFD-87C5-7C59-259E-D751C0000C96}"/>
              </a:ext>
            </a:extLst>
          </p:cNvPr>
          <p:cNvGrpSpPr/>
          <p:nvPr/>
        </p:nvGrpSpPr>
        <p:grpSpPr>
          <a:xfrm>
            <a:off x="7500343" y="3033945"/>
            <a:ext cx="990000" cy="594000"/>
            <a:chOff x="7500343" y="3033945"/>
            <a:chExt cx="99000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683B8DA-2D66-F050-4E63-406570E27A51}"/>
                    </a:ext>
                  </a:extLst>
                </p14:cNvPr>
                <p14:cNvContentPartPr/>
                <p14:nvPr/>
              </p14:nvContentPartPr>
              <p14:xfrm>
                <a:off x="7520143" y="3186225"/>
                <a:ext cx="356400" cy="9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683B8DA-2D66-F050-4E63-406570E27A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11503" y="3177225"/>
                  <a:ext cx="374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1C5031-1881-936D-867B-43F9E3B84FFD}"/>
                    </a:ext>
                  </a:extLst>
                </p14:cNvPr>
                <p14:cNvContentPartPr/>
                <p14:nvPr/>
              </p14:nvContentPartPr>
              <p14:xfrm>
                <a:off x="7500343" y="3033945"/>
                <a:ext cx="355680" cy="436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1C5031-1881-936D-867B-43F9E3B84F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91703" y="3024945"/>
                  <a:ext cx="3733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AA7AB2-DC1F-F587-C842-0336E4BDD83F}"/>
                    </a:ext>
                  </a:extLst>
                </p14:cNvPr>
                <p14:cNvContentPartPr/>
                <p14:nvPr/>
              </p14:nvContentPartPr>
              <p14:xfrm>
                <a:off x="7525543" y="3231225"/>
                <a:ext cx="322560" cy="105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AA7AB2-DC1F-F587-C842-0336E4BDD8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16543" y="3222225"/>
                  <a:ext cx="340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9F3B92-D508-4A54-3A4D-5FB474775707}"/>
                    </a:ext>
                  </a:extLst>
                </p14:cNvPr>
                <p14:cNvContentPartPr/>
                <p14:nvPr/>
              </p14:nvContentPartPr>
              <p14:xfrm>
                <a:off x="8018743" y="3114585"/>
                <a:ext cx="99360" cy="29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9F3B92-D508-4A54-3A4D-5FB4747757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09743" y="3105585"/>
                  <a:ext cx="117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AEF793-5B96-0E31-2154-C32E2346E03A}"/>
                    </a:ext>
                  </a:extLst>
                </p14:cNvPr>
                <p14:cNvContentPartPr/>
                <p14:nvPr/>
              </p14:nvContentPartPr>
              <p14:xfrm>
                <a:off x="8332663" y="3148065"/>
                <a:ext cx="157680" cy="327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AEF793-5B96-0E31-2154-C32E2346E0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23663" y="3139425"/>
                  <a:ext cx="175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E3DE53-0FF7-607C-82F8-27D2D7EF723D}"/>
                    </a:ext>
                  </a:extLst>
                </p14:cNvPr>
                <p14:cNvContentPartPr/>
                <p14:nvPr/>
              </p14:nvContentPartPr>
              <p14:xfrm>
                <a:off x="8420143" y="3593745"/>
                <a:ext cx="8640" cy="34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E3DE53-0FF7-607C-82F8-27D2D7EF72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11143" y="3585105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DA6E59-4C51-F171-78D4-CEF8BACD54D5}"/>
              </a:ext>
            </a:extLst>
          </p:cNvPr>
          <p:cNvGrpSpPr/>
          <p:nvPr/>
        </p:nvGrpSpPr>
        <p:grpSpPr>
          <a:xfrm>
            <a:off x="5720343" y="3883545"/>
            <a:ext cx="3623040" cy="433800"/>
            <a:chOff x="5720343" y="3883545"/>
            <a:chExt cx="362304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3BA4DE-0A6E-B202-10BF-BA4593B84274}"/>
                    </a:ext>
                  </a:extLst>
                </p14:cNvPr>
                <p14:cNvContentPartPr/>
                <p14:nvPr/>
              </p14:nvContentPartPr>
              <p14:xfrm>
                <a:off x="5720343" y="4000905"/>
                <a:ext cx="236880" cy="316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3BA4DE-0A6E-B202-10BF-BA4593B8427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11703" y="3992265"/>
                  <a:ext cx="254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A7E8F8-28F4-860F-3334-61D9D7F62623}"/>
                    </a:ext>
                  </a:extLst>
                </p14:cNvPr>
                <p14:cNvContentPartPr/>
                <p14:nvPr/>
              </p14:nvContentPartPr>
              <p14:xfrm>
                <a:off x="6064143" y="3976785"/>
                <a:ext cx="190440" cy="286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A7E8F8-28F4-860F-3334-61D9D7F626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55503" y="3967785"/>
                  <a:ext cx="208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E1E0B7-795F-6342-203F-178156C6393D}"/>
                    </a:ext>
                  </a:extLst>
                </p14:cNvPr>
                <p14:cNvContentPartPr/>
                <p14:nvPr/>
              </p14:nvContentPartPr>
              <p14:xfrm>
                <a:off x="6409743" y="4182345"/>
                <a:ext cx="9000" cy="43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E1E0B7-795F-6342-203F-178156C639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00743" y="4173345"/>
                  <a:ext cx="26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B276F1-4A35-7E9A-26D5-56BAAAB9FF46}"/>
                    </a:ext>
                  </a:extLst>
                </p14:cNvPr>
                <p14:cNvContentPartPr/>
                <p14:nvPr/>
              </p14:nvContentPartPr>
              <p14:xfrm>
                <a:off x="6369423" y="4006665"/>
                <a:ext cx="4320" cy="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B276F1-4A35-7E9A-26D5-56BAAAB9FF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0423" y="3997665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9529CC-44B2-E790-AEA1-0EB53B0FAD87}"/>
                    </a:ext>
                  </a:extLst>
                </p14:cNvPr>
                <p14:cNvContentPartPr/>
                <p14:nvPr/>
              </p14:nvContentPartPr>
              <p14:xfrm>
                <a:off x="6373023" y="3995145"/>
                <a:ext cx="24480" cy="2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9529CC-44B2-E790-AEA1-0EB53B0FAD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64023" y="3986145"/>
                  <a:ext cx="42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763F1C-C876-52D2-6683-5E64FBE59AEC}"/>
                    </a:ext>
                  </a:extLst>
                </p14:cNvPr>
                <p14:cNvContentPartPr/>
                <p14:nvPr/>
              </p14:nvContentPartPr>
              <p14:xfrm>
                <a:off x="6422703" y="4209705"/>
                <a:ext cx="14040" cy="16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763F1C-C876-52D2-6683-5E64FBE59A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14063" y="4200705"/>
                  <a:ext cx="31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6EF4C3-9901-493F-A283-66EB499F3E83}"/>
                    </a:ext>
                  </a:extLst>
                </p14:cNvPr>
                <p14:cNvContentPartPr/>
                <p14:nvPr/>
              </p14:nvContentPartPr>
              <p14:xfrm>
                <a:off x="6616743" y="3883545"/>
                <a:ext cx="2726640" cy="431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6EF4C3-9901-493F-A283-66EB499F3E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08103" y="3874905"/>
                  <a:ext cx="2744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C7B18A0-C48B-0EAC-AF0A-5DEE94859CCB}"/>
                    </a:ext>
                  </a:extLst>
                </p14:cNvPr>
                <p14:cNvContentPartPr/>
                <p14:nvPr/>
              </p14:nvContentPartPr>
              <p14:xfrm>
                <a:off x="8970423" y="3892905"/>
                <a:ext cx="336240" cy="28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C7B18A0-C48B-0EAC-AF0A-5DEE94859C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61783" y="3883905"/>
                  <a:ext cx="353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74051D6-1A0C-5ABB-1D4D-A81CA64CABC6}"/>
              </a:ext>
            </a:extLst>
          </p:cNvPr>
          <p:cNvGrpSpPr/>
          <p:nvPr/>
        </p:nvGrpSpPr>
        <p:grpSpPr>
          <a:xfrm>
            <a:off x="5098983" y="1691865"/>
            <a:ext cx="2596680" cy="468720"/>
            <a:chOff x="5098983" y="1691865"/>
            <a:chExt cx="25966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817E70-0B81-A086-4381-CECD7C1C2031}"/>
                    </a:ext>
                  </a:extLst>
                </p14:cNvPr>
                <p14:cNvContentPartPr/>
                <p14:nvPr/>
              </p14:nvContentPartPr>
              <p14:xfrm>
                <a:off x="5875303" y="1883025"/>
                <a:ext cx="182880" cy="27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817E70-0B81-A086-4381-CECD7C1C20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66303" y="1874385"/>
                  <a:ext cx="200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7D01DD-9A36-5E38-92C4-7B5F7D982AE7}"/>
                    </a:ext>
                  </a:extLst>
                </p14:cNvPr>
                <p14:cNvContentPartPr/>
                <p14:nvPr/>
              </p14:nvContentPartPr>
              <p14:xfrm>
                <a:off x="5892583" y="2063745"/>
                <a:ext cx="128160" cy="18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7D01DD-9A36-5E38-92C4-7B5F7D982A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83583" y="2055105"/>
                  <a:ext cx="145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B63F2E-AC48-D670-2855-E60E0EE014B5}"/>
                    </a:ext>
                  </a:extLst>
                </p14:cNvPr>
                <p14:cNvContentPartPr/>
                <p14:nvPr/>
              </p14:nvContentPartPr>
              <p14:xfrm>
                <a:off x="6097783" y="1913625"/>
                <a:ext cx="56160" cy="216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B63F2E-AC48-D670-2855-E60E0EE014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88783" y="1904985"/>
                  <a:ext cx="73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D7DDDFA-BC5A-B6FB-4A27-141A8A11A944}"/>
                    </a:ext>
                  </a:extLst>
                </p14:cNvPr>
                <p14:cNvContentPartPr/>
                <p14:nvPr/>
              </p14:nvContentPartPr>
              <p14:xfrm>
                <a:off x="5098983" y="1858185"/>
                <a:ext cx="2596680" cy="96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D7DDDFA-BC5A-B6FB-4A27-141A8A11A9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89983" y="1849185"/>
                  <a:ext cx="2614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6068D2-C9E8-7F4F-4796-4EA18723214A}"/>
                    </a:ext>
                  </a:extLst>
                </p14:cNvPr>
                <p14:cNvContentPartPr/>
                <p14:nvPr/>
              </p14:nvContentPartPr>
              <p14:xfrm>
                <a:off x="6666063" y="1808865"/>
                <a:ext cx="196200" cy="115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6068D2-C9E8-7F4F-4796-4EA1872321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57423" y="1800225"/>
                  <a:ext cx="213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14C104E-021E-8091-5762-BD53CF4A37AF}"/>
                    </a:ext>
                  </a:extLst>
                </p14:cNvPr>
                <p14:cNvContentPartPr/>
                <p14:nvPr/>
              </p14:nvContentPartPr>
              <p14:xfrm>
                <a:off x="6886383" y="1700865"/>
                <a:ext cx="164880" cy="127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14C104E-021E-8091-5762-BD53CF4A37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77743" y="1691865"/>
                  <a:ext cx="182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C021A0-5805-17D3-6616-CD01F75739E3}"/>
                    </a:ext>
                  </a:extLst>
                </p14:cNvPr>
                <p14:cNvContentPartPr/>
                <p14:nvPr/>
              </p14:nvContentPartPr>
              <p14:xfrm>
                <a:off x="7033983" y="1713105"/>
                <a:ext cx="102240" cy="102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C021A0-5805-17D3-6616-CD01F75739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24983" y="1704465"/>
                  <a:ext cx="119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A8D6F9-F827-B345-EE2A-FB72ACF1F264}"/>
                    </a:ext>
                  </a:extLst>
                </p14:cNvPr>
                <p14:cNvContentPartPr/>
                <p14:nvPr/>
              </p14:nvContentPartPr>
              <p14:xfrm>
                <a:off x="7141263" y="1691865"/>
                <a:ext cx="163800" cy="144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A8D6F9-F827-B345-EE2A-FB72ACF1F26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32623" y="1683225"/>
                  <a:ext cx="1814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A915BA4-AB5B-9154-7FEC-9AA21A0C62CD}"/>
              </a:ext>
            </a:extLst>
          </p:cNvPr>
          <p:cNvGrpSpPr/>
          <p:nvPr/>
        </p:nvGrpSpPr>
        <p:grpSpPr>
          <a:xfrm>
            <a:off x="900663" y="130185"/>
            <a:ext cx="4358160" cy="1154520"/>
            <a:chOff x="900663" y="130185"/>
            <a:chExt cx="4358160" cy="11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64A8C1B-E5C1-B4C3-B1CE-5D74DED11C4A}"/>
                    </a:ext>
                  </a:extLst>
                </p14:cNvPr>
                <p14:cNvContentPartPr/>
                <p14:nvPr/>
              </p14:nvContentPartPr>
              <p14:xfrm>
                <a:off x="4827903" y="1112625"/>
                <a:ext cx="196920" cy="32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64A8C1B-E5C1-B4C3-B1CE-5D74DED11C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19263" y="1103985"/>
                  <a:ext cx="214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01A6AA-923C-0A9A-62C8-595B5896BBA1}"/>
                    </a:ext>
                  </a:extLst>
                </p14:cNvPr>
                <p14:cNvContentPartPr/>
                <p14:nvPr/>
              </p14:nvContentPartPr>
              <p14:xfrm>
                <a:off x="4863543" y="1251225"/>
                <a:ext cx="142920" cy="33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01A6AA-923C-0A9A-62C8-595B5896BB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54903" y="1242225"/>
                  <a:ext cx="160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D75383-5F31-0A30-41F2-D30712515064}"/>
                    </a:ext>
                  </a:extLst>
                </p14:cNvPr>
                <p14:cNvContentPartPr/>
                <p14:nvPr/>
              </p14:nvContentPartPr>
              <p14:xfrm>
                <a:off x="3968943" y="442665"/>
                <a:ext cx="1145160" cy="69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D75383-5F31-0A30-41F2-D307125150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59943" y="433665"/>
                  <a:ext cx="116280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8B5995-A52C-6BA5-555F-FF0D9E22ABA0}"/>
                    </a:ext>
                  </a:extLst>
                </p14:cNvPr>
                <p14:cNvContentPartPr/>
                <p14:nvPr/>
              </p14:nvContentPartPr>
              <p14:xfrm>
                <a:off x="4136703" y="363465"/>
                <a:ext cx="1122120" cy="889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8B5995-A52C-6BA5-555F-FF0D9E22AB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8063" y="354465"/>
                  <a:ext cx="113976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EFC647-BAC8-1862-1141-A68AD2001A31}"/>
                    </a:ext>
                  </a:extLst>
                </p14:cNvPr>
                <p14:cNvContentPartPr/>
                <p14:nvPr/>
              </p14:nvContentPartPr>
              <p14:xfrm>
                <a:off x="900663" y="325665"/>
                <a:ext cx="3273120" cy="561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0EFC647-BAC8-1862-1141-A68AD2001A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2023" y="316665"/>
                  <a:ext cx="32907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135FB0-FE8C-F42B-5FC5-DC49A8D2AE46}"/>
                    </a:ext>
                  </a:extLst>
                </p14:cNvPr>
                <p14:cNvContentPartPr/>
                <p14:nvPr/>
              </p14:nvContentPartPr>
              <p14:xfrm>
                <a:off x="1258863" y="486225"/>
                <a:ext cx="2733480" cy="594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135FB0-FE8C-F42B-5FC5-DC49A8D2AE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50223" y="477225"/>
                  <a:ext cx="27511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CF558F6-681C-05BB-77EA-6EFB9132BCCC}"/>
                    </a:ext>
                  </a:extLst>
                </p14:cNvPr>
                <p14:cNvContentPartPr/>
                <p14:nvPr/>
              </p14:nvContentPartPr>
              <p14:xfrm>
                <a:off x="4163703" y="248625"/>
                <a:ext cx="282240" cy="361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CF558F6-681C-05BB-77EA-6EFB9132BC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54703" y="239625"/>
                  <a:ext cx="29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06B373-1506-6A6F-0D0D-EBFA96167DB8}"/>
                    </a:ext>
                  </a:extLst>
                </p14:cNvPr>
                <p14:cNvContentPartPr/>
                <p14:nvPr/>
              </p14:nvContentPartPr>
              <p14:xfrm>
                <a:off x="4539543" y="135585"/>
                <a:ext cx="178200" cy="217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06B373-1506-6A6F-0D0D-EBFA96167DB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30903" y="126945"/>
                  <a:ext cx="195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A155193-500A-57B1-BEDF-74F0B7213AB1}"/>
                    </a:ext>
                  </a:extLst>
                </p14:cNvPr>
                <p14:cNvContentPartPr/>
                <p14:nvPr/>
              </p14:nvContentPartPr>
              <p14:xfrm>
                <a:off x="4772103" y="144945"/>
                <a:ext cx="145800" cy="172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A155193-500A-57B1-BEDF-74F0B7213A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3463" y="136305"/>
                  <a:ext cx="163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FA82ED0-D24B-54DB-18EC-F567AD09491E}"/>
                    </a:ext>
                  </a:extLst>
                </p14:cNvPr>
                <p14:cNvContentPartPr/>
                <p14:nvPr/>
              </p14:nvContentPartPr>
              <p14:xfrm>
                <a:off x="4957143" y="130185"/>
                <a:ext cx="241560" cy="187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FA82ED0-D24B-54DB-18EC-F567AD0949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48503" y="121545"/>
                  <a:ext cx="25920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689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أحمد يسري عبد الحافظ</dc:creator>
  <cp:lastModifiedBy>أحمد يسري عبد الحافظ</cp:lastModifiedBy>
  <cp:revision>1</cp:revision>
  <dcterms:created xsi:type="dcterms:W3CDTF">2024-05-29T11:13:39Z</dcterms:created>
  <dcterms:modified xsi:type="dcterms:W3CDTF">2024-05-29T12:30:07Z</dcterms:modified>
</cp:coreProperties>
</file>