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69" r:id="rId2"/>
    <p:sldId id="256" r:id="rId3"/>
    <p:sldId id="257" r:id="rId4"/>
    <p:sldId id="260" r:id="rId5"/>
    <p:sldId id="311" r:id="rId6"/>
    <p:sldId id="261" r:id="rId7"/>
    <p:sldId id="316" r:id="rId8"/>
    <p:sldId id="305" r:id="rId9"/>
    <p:sldId id="317" r:id="rId10"/>
    <p:sldId id="308" r:id="rId11"/>
    <p:sldId id="303" r:id="rId12"/>
    <p:sldId id="304" r:id="rId13"/>
    <p:sldId id="306" r:id="rId14"/>
    <p:sldId id="309" r:id="rId15"/>
    <p:sldId id="314" r:id="rId16"/>
    <p:sldId id="265" r:id="rId17"/>
    <p:sldId id="266" r:id="rId18"/>
  </p:sldIdLst>
  <p:sldSz cx="9144000" cy="5143500" type="screen16x9"/>
  <p:notesSz cx="6858000" cy="9144000"/>
  <p:embeddedFontLst>
    <p:embeddedFont>
      <p:font typeface="Agency FB" panose="020B0503020202020204" pitchFamily="34" charset="0"/>
      <p:regular r:id="rId21"/>
      <p:bold r:id="rId22"/>
    </p:embeddedFont>
    <p:embeddedFont>
      <p:font typeface="Anaheim" panose="020B0604020202020204" charset="0"/>
      <p:regular r:id="rId23"/>
      <p:bold r:id="rId24"/>
    </p:embeddedFont>
    <p:embeddedFont>
      <p:font typeface="Cascadia Mono SemiBold" panose="020B0609020000020004" pitchFamily="49" charset="0"/>
      <p:bold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Montserrat ExtraBold" panose="00000900000000000000" pitchFamily="2" charset="0"/>
      <p:bold r:id="rId31"/>
      <p:boldItalic r:id="rId32"/>
    </p:embeddedFont>
    <p:embeddedFont>
      <p:font typeface="Montserrat Medium" panose="00000600000000000000" pitchFamily="2" charset="0"/>
      <p:regular r:id="rId33"/>
      <p:bold r:id="rId34"/>
      <p:italic r:id="rId35"/>
      <p:boldItalic r:id="rId36"/>
    </p:embeddedFont>
    <p:embeddedFont>
      <p:font typeface="Segoe Script" panose="030B0504020000000003" pitchFamily="66" charset="0"/>
      <p:regular r:id="rId37"/>
      <p:bold r:id="rId38"/>
    </p:embeddedFont>
    <p:embeddedFont>
      <p:font typeface="Tw Cen MT Condensed" panose="020B0606020104020203" pitchFamily="3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1B425C-3E05-8D46-8783-CA6B0435475E}">
          <p14:sldIdLst>
            <p14:sldId id="269"/>
            <p14:sldId id="256"/>
            <p14:sldId id="257"/>
            <p14:sldId id="260"/>
            <p14:sldId id="311"/>
            <p14:sldId id="261"/>
            <p14:sldId id="316"/>
            <p14:sldId id="305"/>
            <p14:sldId id="317"/>
            <p14:sldId id="308"/>
            <p14:sldId id="303"/>
            <p14:sldId id="304"/>
            <p14:sldId id="306"/>
            <p14:sldId id="309"/>
            <p14:sldId id="31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F00"/>
    <a:srgbClr val="37512E"/>
    <a:srgbClr val="2B3249"/>
    <a:srgbClr val="C8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32AA60-9CF4-463D-92D9-13704445B574}">
  <a:tblStyle styleId="{EE32AA60-9CF4-463D-92D9-13704445B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6"/>
    <p:restoredTop sz="94777"/>
  </p:normalViewPr>
  <p:slideViewPr>
    <p:cSldViewPr snapToGrid="0">
      <p:cViewPr varScale="1">
        <p:scale>
          <a:sx n="131" d="100"/>
          <a:sy n="13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C81B5C-70EB-9E59-3873-5D47D162ED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5253D-FEA8-7512-B18C-C137A72820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6E42-6689-44DA-BE7E-ED3356F3DFBE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C628A-781A-80C9-B6EE-CEDF7D891E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03B5A-C035-7005-A67D-32C6A74DF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17527-4D70-4CFE-B209-85BD4CB7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355e47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355e47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45ae0b7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45ae0b7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523562f90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523562f90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23562f90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23562f90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4100" y="1365825"/>
            <a:ext cx="62961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72075" y="-452100"/>
            <a:ext cx="901089" cy="901089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18775" y="342488"/>
            <a:ext cx="1585557" cy="303108"/>
          </a:xfrm>
          <a:custGeom>
            <a:avLst/>
            <a:gdLst/>
            <a:ahLst/>
            <a:cxnLst/>
            <a:rect l="l" t="t" r="r" b="b"/>
            <a:pathLst>
              <a:path w="42850" h="8191" extrusionOk="0">
                <a:moveTo>
                  <a:pt x="11259" y="0"/>
                </a:moveTo>
                <a:lnTo>
                  <a:pt x="6159" y="3687"/>
                </a:lnTo>
                <a:lnTo>
                  <a:pt x="2142" y="773"/>
                </a:lnTo>
                <a:lnTo>
                  <a:pt x="0" y="3731"/>
                </a:lnTo>
                <a:lnTo>
                  <a:pt x="6159" y="8191"/>
                </a:lnTo>
                <a:lnTo>
                  <a:pt x="11259" y="4504"/>
                </a:lnTo>
                <a:lnTo>
                  <a:pt x="16336" y="8191"/>
                </a:lnTo>
                <a:lnTo>
                  <a:pt x="21436" y="4504"/>
                </a:lnTo>
                <a:lnTo>
                  <a:pt x="26513" y="8191"/>
                </a:lnTo>
                <a:lnTo>
                  <a:pt x="31613" y="4504"/>
                </a:lnTo>
                <a:lnTo>
                  <a:pt x="36690" y="8191"/>
                </a:lnTo>
                <a:lnTo>
                  <a:pt x="42850" y="3731"/>
                </a:lnTo>
                <a:lnTo>
                  <a:pt x="40708" y="773"/>
                </a:lnTo>
                <a:lnTo>
                  <a:pt x="36690" y="3687"/>
                </a:lnTo>
                <a:lnTo>
                  <a:pt x="31613" y="0"/>
                </a:lnTo>
                <a:lnTo>
                  <a:pt x="26513" y="3687"/>
                </a:lnTo>
                <a:lnTo>
                  <a:pt x="21436" y="0"/>
                </a:lnTo>
                <a:lnTo>
                  <a:pt x="16336" y="3687"/>
                </a:lnTo>
                <a:lnTo>
                  <a:pt x="112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643512" y="3704795"/>
            <a:ext cx="1847135" cy="1682972"/>
            <a:chOff x="7643512" y="3704795"/>
            <a:chExt cx="1847135" cy="1682972"/>
          </a:xfrm>
        </p:grpSpPr>
        <p:sp>
          <p:nvSpPr>
            <p:cNvPr id="13" name="Google Shape;13;p2"/>
            <p:cNvSpPr/>
            <p:nvPr/>
          </p:nvSpPr>
          <p:spPr>
            <a:xfrm>
              <a:off x="7972040" y="3951181"/>
              <a:ext cx="1518606" cy="1436587"/>
            </a:xfrm>
            <a:custGeom>
              <a:avLst/>
              <a:gdLst/>
              <a:ahLst/>
              <a:cxnLst/>
              <a:rect l="l" t="t" r="r" b="b"/>
              <a:pathLst>
                <a:path w="30819" h="29153" extrusionOk="0">
                  <a:moveTo>
                    <a:pt x="24151" y="1"/>
                  </a:moveTo>
                  <a:lnTo>
                    <a:pt x="0" y="24152"/>
                  </a:lnTo>
                  <a:cubicBezTo>
                    <a:pt x="3334" y="27485"/>
                    <a:pt x="7705" y="29152"/>
                    <a:pt x="12076" y="29152"/>
                  </a:cubicBezTo>
                  <a:cubicBezTo>
                    <a:pt x="16447" y="29152"/>
                    <a:pt x="20818" y="27485"/>
                    <a:pt x="24151" y="24152"/>
                  </a:cubicBezTo>
                  <a:cubicBezTo>
                    <a:pt x="30818" y="17485"/>
                    <a:pt x="30818" y="6668"/>
                    <a:pt x="24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43512" y="3704795"/>
              <a:ext cx="1518606" cy="1436538"/>
            </a:xfrm>
            <a:custGeom>
              <a:avLst/>
              <a:gdLst/>
              <a:ahLst/>
              <a:cxnLst/>
              <a:rect l="l" t="t" r="r" b="b"/>
              <a:pathLst>
                <a:path w="30819" h="29152" extrusionOk="0">
                  <a:moveTo>
                    <a:pt x="18743" y="1"/>
                  </a:moveTo>
                  <a:cubicBezTo>
                    <a:pt x="14372" y="1"/>
                    <a:pt x="10001" y="1667"/>
                    <a:pt x="6667" y="5001"/>
                  </a:cubicBezTo>
                  <a:cubicBezTo>
                    <a:pt x="0" y="11668"/>
                    <a:pt x="0" y="22485"/>
                    <a:pt x="6667" y="29152"/>
                  </a:cubicBezTo>
                  <a:lnTo>
                    <a:pt x="30818" y="5001"/>
                  </a:lnTo>
                  <a:cubicBezTo>
                    <a:pt x="27485" y="1667"/>
                    <a:pt x="23114" y="1"/>
                    <a:pt x="18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2581850" y="4394500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6"/>
          <p:cNvGrpSpPr/>
          <p:nvPr/>
        </p:nvGrpSpPr>
        <p:grpSpPr>
          <a:xfrm>
            <a:off x="-235682" y="485248"/>
            <a:ext cx="833267" cy="890916"/>
            <a:chOff x="-235682" y="485248"/>
            <a:chExt cx="833267" cy="890916"/>
          </a:xfrm>
        </p:grpSpPr>
        <p:sp>
          <p:nvSpPr>
            <p:cNvPr id="186" name="Google Shape;186;p16"/>
            <p:cNvSpPr/>
            <p:nvPr/>
          </p:nvSpPr>
          <p:spPr>
            <a:xfrm flipH="1">
              <a:off x="-235682" y="485248"/>
              <a:ext cx="721961" cy="721961"/>
            </a:xfrm>
            <a:custGeom>
              <a:avLst/>
              <a:gdLst/>
              <a:ahLst/>
              <a:cxnLst/>
              <a:rect l="l" t="t" r="r" b="b"/>
              <a:pathLst>
                <a:path w="23203" h="23203" extrusionOk="0">
                  <a:moveTo>
                    <a:pt x="11612" y="1"/>
                  </a:moveTo>
                  <a:cubicBezTo>
                    <a:pt x="5210" y="1"/>
                    <a:pt x="0" y="5210"/>
                    <a:pt x="0" y="11612"/>
                  </a:cubicBezTo>
                  <a:cubicBezTo>
                    <a:pt x="0" y="18014"/>
                    <a:pt x="5210" y="23202"/>
                    <a:pt x="11612" y="23202"/>
                  </a:cubicBezTo>
                  <a:cubicBezTo>
                    <a:pt x="18014" y="23202"/>
                    <a:pt x="23202" y="18014"/>
                    <a:pt x="23202" y="11612"/>
                  </a:cubicBezTo>
                  <a:cubicBezTo>
                    <a:pt x="23202" y="5210"/>
                    <a:pt x="18014" y="1"/>
                    <a:pt x="1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flipH="1">
              <a:off x="171495" y="950075"/>
              <a:ext cx="426090" cy="426090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8477360" y="2555377"/>
            <a:ext cx="741129" cy="529276"/>
            <a:chOff x="8477360" y="2555377"/>
            <a:chExt cx="741129" cy="529276"/>
          </a:xfrm>
        </p:grpSpPr>
        <p:sp>
          <p:nvSpPr>
            <p:cNvPr id="189" name="Google Shape;189;p16"/>
            <p:cNvSpPr/>
            <p:nvPr/>
          </p:nvSpPr>
          <p:spPr>
            <a:xfrm rot="-5400000">
              <a:off x="8477360" y="2998438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 rot="-5400000">
              <a:off x="8477360" y="2776908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 rot="-5400000">
              <a:off x="8477818" y="255492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-5400000">
              <a:off x="8695804" y="2998896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 rot="-5400000">
              <a:off x="8695804" y="2777366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 rot="-5400000">
              <a:off x="8696262" y="25553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 rot="-5400000">
              <a:off x="8914268" y="299845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5400000">
              <a:off x="8914268" y="2776927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 rot="-5400000">
              <a:off x="8914726" y="2554939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rot="-5400000">
              <a:off x="9132294" y="299845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-5400000">
              <a:off x="9132294" y="2776927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-5400000">
              <a:off x="9132752" y="2554939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6"/>
          <p:cNvSpPr/>
          <p:nvPr/>
        </p:nvSpPr>
        <p:spPr>
          <a:xfrm rot="5400000">
            <a:off x="-169250" y="429667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>
            <a:off x="8430725" y="369003"/>
            <a:ext cx="345642" cy="1087156"/>
            <a:chOff x="8430725" y="369003"/>
            <a:chExt cx="345642" cy="1087156"/>
          </a:xfrm>
        </p:grpSpPr>
        <p:sp>
          <p:nvSpPr>
            <p:cNvPr id="203" name="Google Shape;203;p16"/>
            <p:cNvSpPr/>
            <p:nvPr/>
          </p:nvSpPr>
          <p:spPr>
            <a:xfrm>
              <a:off x="8430725" y="369003"/>
              <a:ext cx="345642" cy="345642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430725" y="739760"/>
              <a:ext cx="345642" cy="345642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430725" y="1110517"/>
              <a:ext cx="345642" cy="345642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6"/>
          <p:cNvSpPr txBox="1">
            <a:spLocks noGrp="1"/>
          </p:cNvSpPr>
          <p:nvPr>
            <p:ph type="subTitle" idx="1"/>
          </p:nvPr>
        </p:nvSpPr>
        <p:spPr>
          <a:xfrm>
            <a:off x="713125" y="1250725"/>
            <a:ext cx="7717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2"/>
          </p:nvPr>
        </p:nvSpPr>
        <p:spPr>
          <a:xfrm>
            <a:off x="713100" y="3497700"/>
            <a:ext cx="77175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-325577" y="-673139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87367" y="995361"/>
            <a:ext cx="426090" cy="426090"/>
          </a:xfrm>
          <a:custGeom>
            <a:avLst/>
            <a:gdLst/>
            <a:ahLst/>
            <a:cxnLst/>
            <a:rect l="l" t="t" r="r" b="b"/>
            <a:pathLst>
              <a:path w="14836" h="14836" extrusionOk="0">
                <a:moveTo>
                  <a:pt x="7418" y="0"/>
                </a:moveTo>
                <a:lnTo>
                  <a:pt x="0" y="7418"/>
                </a:lnTo>
                <a:lnTo>
                  <a:pt x="7418" y="14835"/>
                </a:lnTo>
                <a:lnTo>
                  <a:pt x="14835" y="7418"/>
                </a:lnTo>
                <a:lnTo>
                  <a:pt x="74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448582" y="4589661"/>
            <a:ext cx="529276" cy="523104"/>
            <a:chOff x="448582" y="4589661"/>
            <a:chExt cx="529276" cy="523104"/>
          </a:xfrm>
        </p:grpSpPr>
        <p:sp>
          <p:nvSpPr>
            <p:cNvPr id="213" name="Google Shape;213;p17"/>
            <p:cNvSpPr/>
            <p:nvPr/>
          </p:nvSpPr>
          <p:spPr>
            <a:xfrm flipH="1">
              <a:off x="891643" y="4589661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 flipH="1">
              <a:off x="670112" y="4589661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 flipH="1">
              <a:off x="448582" y="4589661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flipH="1">
              <a:off x="891643" y="4808563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flipH="1">
              <a:off x="670112" y="4808563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flipH="1">
              <a:off x="448582" y="4808563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 flipH="1">
              <a:off x="891643" y="502658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670112" y="502658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flipH="1">
              <a:off x="448582" y="502658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7"/>
          <p:cNvSpPr/>
          <p:nvPr/>
        </p:nvSpPr>
        <p:spPr>
          <a:xfrm rot="-5400000" flipH="1">
            <a:off x="8136179" y="429512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7"/>
          <p:cNvGrpSpPr/>
          <p:nvPr/>
        </p:nvGrpSpPr>
        <p:grpSpPr>
          <a:xfrm>
            <a:off x="8430938" y="364816"/>
            <a:ext cx="426076" cy="587719"/>
            <a:chOff x="8430938" y="364816"/>
            <a:chExt cx="426076" cy="587719"/>
          </a:xfrm>
        </p:grpSpPr>
        <p:sp>
          <p:nvSpPr>
            <p:cNvPr id="224" name="Google Shape;224;p17"/>
            <p:cNvSpPr/>
            <p:nvPr/>
          </p:nvSpPr>
          <p:spPr>
            <a:xfrm>
              <a:off x="8430938" y="364816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430938" y="583123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17"/>
          <p:cNvSpPr txBox="1">
            <a:spLocks noGrp="1"/>
          </p:cNvSpPr>
          <p:nvPr>
            <p:ph type="subTitle" idx="1"/>
          </p:nvPr>
        </p:nvSpPr>
        <p:spPr>
          <a:xfrm>
            <a:off x="1522125" y="1613375"/>
            <a:ext cx="5868300" cy="27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/>
          <p:nvPr/>
        </p:nvSpPr>
        <p:spPr>
          <a:xfrm flipH="1">
            <a:off x="8436494" y="-673139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8166087" y="4882286"/>
            <a:ext cx="529276" cy="304202"/>
            <a:chOff x="8166087" y="4882286"/>
            <a:chExt cx="529276" cy="304202"/>
          </a:xfrm>
        </p:grpSpPr>
        <p:sp>
          <p:nvSpPr>
            <p:cNvPr id="231" name="Google Shape;231;p18"/>
            <p:cNvSpPr/>
            <p:nvPr/>
          </p:nvSpPr>
          <p:spPr>
            <a:xfrm>
              <a:off x="8166087" y="48822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387617" y="48822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10063" y="4882286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166087" y="51011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8387617" y="51011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10063" y="5101188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8"/>
          <p:cNvSpPr/>
          <p:nvPr/>
        </p:nvSpPr>
        <p:spPr>
          <a:xfrm rot="5400000">
            <a:off x="418669" y="4538000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-6" y="1421066"/>
            <a:ext cx="426076" cy="587719"/>
            <a:chOff x="-6" y="1421066"/>
            <a:chExt cx="426076" cy="587719"/>
          </a:xfrm>
        </p:grpSpPr>
        <p:sp>
          <p:nvSpPr>
            <p:cNvPr id="239" name="Google Shape;239;p18"/>
            <p:cNvSpPr/>
            <p:nvPr/>
          </p:nvSpPr>
          <p:spPr>
            <a:xfrm flipH="1">
              <a:off x="-6" y="1421066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flipH="1">
              <a:off x="-6" y="1639373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8"/>
          <p:cNvSpPr txBox="1">
            <a:spLocks noGrp="1"/>
          </p:cNvSpPr>
          <p:nvPr>
            <p:ph type="subTitle" idx="1"/>
          </p:nvPr>
        </p:nvSpPr>
        <p:spPr>
          <a:xfrm>
            <a:off x="1192375" y="1652299"/>
            <a:ext cx="3414300" cy="24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3"/>
          <p:cNvGrpSpPr/>
          <p:nvPr/>
        </p:nvGrpSpPr>
        <p:grpSpPr>
          <a:xfrm>
            <a:off x="8347897" y="3609162"/>
            <a:ext cx="278716" cy="981905"/>
            <a:chOff x="8347897" y="3609162"/>
            <a:chExt cx="278716" cy="981905"/>
          </a:xfrm>
        </p:grpSpPr>
        <p:grpSp>
          <p:nvGrpSpPr>
            <p:cNvPr id="297" name="Google Shape;297;p23"/>
            <p:cNvGrpSpPr/>
            <p:nvPr/>
          </p:nvGrpSpPr>
          <p:grpSpPr>
            <a:xfrm>
              <a:off x="8347897" y="3609162"/>
              <a:ext cx="278716" cy="278625"/>
              <a:chOff x="1029375" y="1786375"/>
              <a:chExt cx="909053" cy="909053"/>
            </a:xfrm>
          </p:grpSpPr>
          <p:sp>
            <p:nvSpPr>
              <p:cNvPr id="298" name="Google Shape;298;p23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3"/>
            <p:cNvGrpSpPr/>
            <p:nvPr/>
          </p:nvGrpSpPr>
          <p:grpSpPr>
            <a:xfrm>
              <a:off x="8347897" y="3960802"/>
              <a:ext cx="278716" cy="278625"/>
              <a:chOff x="1029375" y="1786375"/>
              <a:chExt cx="909053" cy="909053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3"/>
            <p:cNvGrpSpPr/>
            <p:nvPr/>
          </p:nvGrpSpPr>
          <p:grpSpPr>
            <a:xfrm>
              <a:off x="8347897" y="4312442"/>
              <a:ext cx="278716" cy="278625"/>
              <a:chOff x="1029375" y="1786375"/>
              <a:chExt cx="909053" cy="909053"/>
            </a:xfrm>
          </p:grpSpPr>
          <p:sp>
            <p:nvSpPr>
              <p:cNvPr id="304" name="Google Shape;304;p23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3"/>
          <p:cNvGrpSpPr/>
          <p:nvPr/>
        </p:nvGrpSpPr>
        <p:grpSpPr>
          <a:xfrm>
            <a:off x="654998" y="-827096"/>
            <a:ext cx="598703" cy="2071006"/>
            <a:chOff x="713226" y="-710296"/>
            <a:chExt cx="598703" cy="2071006"/>
          </a:xfrm>
        </p:grpSpPr>
        <p:sp>
          <p:nvSpPr>
            <p:cNvPr id="307" name="Google Shape;307;p23"/>
            <p:cNvSpPr/>
            <p:nvPr/>
          </p:nvSpPr>
          <p:spPr>
            <a:xfrm rot="5400000">
              <a:off x="216258" y="265038"/>
              <a:ext cx="2071006" cy="120337"/>
            </a:xfrm>
            <a:custGeom>
              <a:avLst/>
              <a:gdLst/>
              <a:ahLst/>
              <a:cxnLst/>
              <a:rect l="l" t="t" r="r" b="b"/>
              <a:pathLst>
                <a:path w="62696" h="3643" extrusionOk="0">
                  <a:moveTo>
                    <a:pt x="0" y="0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 rot="5400000">
              <a:off x="-22909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 rot="5400000">
              <a:off x="-262091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8166088" y="-134808"/>
            <a:ext cx="529276" cy="1177181"/>
            <a:chOff x="8151475" y="1002075"/>
            <a:chExt cx="529276" cy="1177181"/>
          </a:xfrm>
        </p:grpSpPr>
        <p:sp>
          <p:nvSpPr>
            <p:cNvPr id="311" name="Google Shape;311;p23"/>
            <p:cNvSpPr/>
            <p:nvPr/>
          </p:nvSpPr>
          <p:spPr>
            <a:xfrm>
              <a:off x="815147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837300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8595451" y="1002075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815147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837300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8595451" y="12209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815147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837300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8595451" y="143900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815147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837300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8595451" y="165702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815147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7"/>
                    <a:pt x="1" y="1083"/>
                  </a:cubicBezTo>
                  <a:cubicBezTo>
                    <a:pt x="1" y="1679"/>
                    <a:pt x="486" y="2164"/>
                    <a:pt x="1082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37300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7"/>
                    <a:pt x="1" y="1083"/>
                  </a:cubicBezTo>
                  <a:cubicBezTo>
                    <a:pt x="1" y="1679"/>
                    <a:pt x="487" y="2164"/>
                    <a:pt x="1083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8595451" y="1875014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7"/>
                    <a:pt x="0" y="1083"/>
                  </a:cubicBezTo>
                  <a:cubicBezTo>
                    <a:pt x="0" y="1679"/>
                    <a:pt x="486" y="2164"/>
                    <a:pt x="1082" y="2164"/>
                  </a:cubicBezTo>
                  <a:cubicBezTo>
                    <a:pt x="1678" y="2164"/>
                    <a:pt x="2141" y="1679"/>
                    <a:pt x="2141" y="1083"/>
                  </a:cubicBezTo>
                  <a:cubicBezTo>
                    <a:pt x="2141" y="487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815147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37300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8595451" y="209304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-350438" y="3704795"/>
            <a:ext cx="1847135" cy="1682972"/>
            <a:chOff x="-350438" y="3704795"/>
            <a:chExt cx="1847135" cy="1682972"/>
          </a:xfrm>
        </p:grpSpPr>
        <p:sp>
          <p:nvSpPr>
            <p:cNvPr id="330" name="Google Shape;330;p23"/>
            <p:cNvSpPr/>
            <p:nvPr/>
          </p:nvSpPr>
          <p:spPr>
            <a:xfrm flipH="1">
              <a:off x="-350438" y="3951181"/>
              <a:ext cx="1518606" cy="1436587"/>
            </a:xfrm>
            <a:custGeom>
              <a:avLst/>
              <a:gdLst/>
              <a:ahLst/>
              <a:cxnLst/>
              <a:rect l="l" t="t" r="r" b="b"/>
              <a:pathLst>
                <a:path w="30819" h="29153" extrusionOk="0">
                  <a:moveTo>
                    <a:pt x="24151" y="1"/>
                  </a:moveTo>
                  <a:lnTo>
                    <a:pt x="0" y="24152"/>
                  </a:lnTo>
                  <a:cubicBezTo>
                    <a:pt x="3334" y="27485"/>
                    <a:pt x="7705" y="29152"/>
                    <a:pt x="12076" y="29152"/>
                  </a:cubicBezTo>
                  <a:cubicBezTo>
                    <a:pt x="16447" y="29152"/>
                    <a:pt x="20818" y="27485"/>
                    <a:pt x="24151" y="24152"/>
                  </a:cubicBezTo>
                  <a:cubicBezTo>
                    <a:pt x="30818" y="17485"/>
                    <a:pt x="30818" y="6668"/>
                    <a:pt x="24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flipH="1">
              <a:off x="-21910" y="3704795"/>
              <a:ext cx="1518606" cy="1436538"/>
            </a:xfrm>
            <a:custGeom>
              <a:avLst/>
              <a:gdLst/>
              <a:ahLst/>
              <a:cxnLst/>
              <a:rect l="l" t="t" r="r" b="b"/>
              <a:pathLst>
                <a:path w="30819" h="29152" extrusionOk="0">
                  <a:moveTo>
                    <a:pt x="18743" y="1"/>
                  </a:moveTo>
                  <a:cubicBezTo>
                    <a:pt x="14372" y="1"/>
                    <a:pt x="10001" y="1667"/>
                    <a:pt x="6667" y="5001"/>
                  </a:cubicBezTo>
                  <a:cubicBezTo>
                    <a:pt x="0" y="11668"/>
                    <a:pt x="0" y="22485"/>
                    <a:pt x="6667" y="29152"/>
                  </a:cubicBezTo>
                  <a:lnTo>
                    <a:pt x="30818" y="5001"/>
                  </a:lnTo>
                  <a:cubicBezTo>
                    <a:pt x="27485" y="1667"/>
                    <a:pt x="23114" y="1"/>
                    <a:pt x="18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23"/>
          <p:cNvSpPr/>
          <p:nvPr/>
        </p:nvSpPr>
        <p:spPr>
          <a:xfrm rot="2700219" flipH="1">
            <a:off x="6920993" y="-113682"/>
            <a:ext cx="856166" cy="809884"/>
          </a:xfrm>
          <a:custGeom>
            <a:avLst/>
            <a:gdLst/>
            <a:ahLst/>
            <a:cxnLst/>
            <a:rect l="l" t="t" r="r" b="b"/>
            <a:pathLst>
              <a:path w="30819" h="29153" extrusionOk="0">
                <a:moveTo>
                  <a:pt x="24151" y="1"/>
                </a:moveTo>
                <a:lnTo>
                  <a:pt x="0" y="24152"/>
                </a:lnTo>
                <a:cubicBezTo>
                  <a:pt x="3334" y="27485"/>
                  <a:pt x="7705" y="29152"/>
                  <a:pt x="12076" y="29152"/>
                </a:cubicBezTo>
                <a:cubicBezTo>
                  <a:pt x="16447" y="29152"/>
                  <a:pt x="20818" y="27485"/>
                  <a:pt x="24151" y="24152"/>
                </a:cubicBezTo>
                <a:cubicBezTo>
                  <a:pt x="30818" y="17485"/>
                  <a:pt x="30818" y="6668"/>
                  <a:pt x="24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1913475" y="440513"/>
            <a:ext cx="482249" cy="482286"/>
            <a:chOff x="6984525" y="3727488"/>
            <a:chExt cx="482249" cy="482286"/>
          </a:xfrm>
        </p:grpSpPr>
        <p:sp>
          <p:nvSpPr>
            <p:cNvPr id="334" name="Google Shape;334;p23"/>
            <p:cNvSpPr/>
            <p:nvPr/>
          </p:nvSpPr>
          <p:spPr>
            <a:xfrm>
              <a:off x="6984525" y="3727488"/>
              <a:ext cx="482249" cy="482286"/>
            </a:xfrm>
            <a:custGeom>
              <a:avLst/>
              <a:gdLst/>
              <a:ahLst/>
              <a:cxnLst/>
              <a:rect l="l" t="t" r="r" b="b"/>
              <a:pathLst>
                <a:path w="13003" h="13004" extrusionOk="0">
                  <a:moveTo>
                    <a:pt x="10420" y="1"/>
                  </a:moveTo>
                  <a:lnTo>
                    <a:pt x="0" y="10421"/>
                  </a:lnTo>
                  <a:lnTo>
                    <a:pt x="2583" y="13004"/>
                  </a:lnTo>
                  <a:lnTo>
                    <a:pt x="13003" y="2584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984525" y="3727488"/>
              <a:ext cx="482249" cy="482286"/>
            </a:xfrm>
            <a:custGeom>
              <a:avLst/>
              <a:gdLst/>
              <a:ahLst/>
              <a:cxnLst/>
              <a:rect l="l" t="t" r="r" b="b"/>
              <a:pathLst>
                <a:path w="13003" h="13004" extrusionOk="0">
                  <a:moveTo>
                    <a:pt x="2583" y="1"/>
                  </a:moveTo>
                  <a:lnTo>
                    <a:pt x="0" y="2584"/>
                  </a:lnTo>
                  <a:lnTo>
                    <a:pt x="10420" y="13004"/>
                  </a:lnTo>
                  <a:lnTo>
                    <a:pt x="13003" y="10421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 rot="-5400000">
            <a:off x="2938357" y="4002613"/>
            <a:ext cx="529276" cy="1177181"/>
            <a:chOff x="8151475" y="1002075"/>
            <a:chExt cx="529276" cy="1177181"/>
          </a:xfrm>
        </p:grpSpPr>
        <p:sp>
          <p:nvSpPr>
            <p:cNvPr id="337" name="Google Shape;337;p23"/>
            <p:cNvSpPr/>
            <p:nvPr/>
          </p:nvSpPr>
          <p:spPr>
            <a:xfrm>
              <a:off x="815147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837300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8595451" y="1002075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815147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837300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8595451" y="12209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15147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37300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595451" y="143900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15147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7300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8595451" y="165702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815147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7"/>
                    <a:pt x="1" y="1083"/>
                  </a:cubicBezTo>
                  <a:cubicBezTo>
                    <a:pt x="1" y="1679"/>
                    <a:pt x="486" y="2164"/>
                    <a:pt x="1082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837300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7"/>
                    <a:pt x="1" y="1083"/>
                  </a:cubicBezTo>
                  <a:cubicBezTo>
                    <a:pt x="1" y="1679"/>
                    <a:pt x="487" y="2164"/>
                    <a:pt x="1083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8595451" y="1875014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7"/>
                    <a:pt x="0" y="1083"/>
                  </a:cubicBezTo>
                  <a:cubicBezTo>
                    <a:pt x="0" y="1679"/>
                    <a:pt x="486" y="2164"/>
                    <a:pt x="1082" y="2164"/>
                  </a:cubicBezTo>
                  <a:cubicBezTo>
                    <a:pt x="1678" y="2164"/>
                    <a:pt x="2141" y="1679"/>
                    <a:pt x="2141" y="1083"/>
                  </a:cubicBezTo>
                  <a:cubicBezTo>
                    <a:pt x="2141" y="487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815147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837300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8595451" y="209304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3"/>
          <p:cNvGrpSpPr/>
          <p:nvPr/>
        </p:nvGrpSpPr>
        <p:grpSpPr>
          <a:xfrm>
            <a:off x="6298098" y="4115104"/>
            <a:ext cx="598703" cy="2071006"/>
            <a:chOff x="713226" y="-710296"/>
            <a:chExt cx="598703" cy="2071006"/>
          </a:xfrm>
        </p:grpSpPr>
        <p:sp>
          <p:nvSpPr>
            <p:cNvPr id="356" name="Google Shape;356;p23"/>
            <p:cNvSpPr/>
            <p:nvPr/>
          </p:nvSpPr>
          <p:spPr>
            <a:xfrm rot="5400000">
              <a:off x="216258" y="265038"/>
              <a:ext cx="2071006" cy="120337"/>
            </a:xfrm>
            <a:custGeom>
              <a:avLst/>
              <a:gdLst/>
              <a:ahLst/>
              <a:cxnLst/>
              <a:rect l="l" t="t" r="r" b="b"/>
              <a:pathLst>
                <a:path w="62696" h="3643" extrusionOk="0">
                  <a:moveTo>
                    <a:pt x="0" y="0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 rot="5400000">
              <a:off x="-22909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 rot="5400000">
              <a:off x="-262091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/>
          <p:nvPr/>
        </p:nvSpPr>
        <p:spPr>
          <a:xfrm>
            <a:off x="-189627" y="-559314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507842" y="1147586"/>
            <a:ext cx="426090" cy="426090"/>
          </a:xfrm>
          <a:custGeom>
            <a:avLst/>
            <a:gdLst/>
            <a:ahLst/>
            <a:cxnLst/>
            <a:rect l="l" t="t" r="r" b="b"/>
            <a:pathLst>
              <a:path w="14836" h="14836" extrusionOk="0">
                <a:moveTo>
                  <a:pt x="7418" y="0"/>
                </a:moveTo>
                <a:lnTo>
                  <a:pt x="0" y="7418"/>
                </a:lnTo>
                <a:lnTo>
                  <a:pt x="7418" y="14835"/>
                </a:lnTo>
                <a:lnTo>
                  <a:pt x="14835" y="7418"/>
                </a:lnTo>
                <a:lnTo>
                  <a:pt x="74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4"/>
          <p:cNvGrpSpPr/>
          <p:nvPr/>
        </p:nvGrpSpPr>
        <p:grpSpPr>
          <a:xfrm>
            <a:off x="677320" y="4536786"/>
            <a:ext cx="529276" cy="523104"/>
            <a:chOff x="677320" y="4536786"/>
            <a:chExt cx="529276" cy="523104"/>
          </a:xfrm>
        </p:grpSpPr>
        <p:sp>
          <p:nvSpPr>
            <p:cNvPr id="363" name="Google Shape;363;p24"/>
            <p:cNvSpPr/>
            <p:nvPr/>
          </p:nvSpPr>
          <p:spPr>
            <a:xfrm flipH="1">
              <a:off x="1120380" y="45367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 flipH="1">
              <a:off x="898850" y="45367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 flipH="1">
              <a:off x="677320" y="4536786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 flipH="1">
              <a:off x="1120380" y="47556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 flipH="1">
              <a:off x="898850" y="47556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 flipH="1">
              <a:off x="677320" y="4755688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 flipH="1">
              <a:off x="1120380" y="497371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 flipH="1">
              <a:off x="898850" y="497371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 flipH="1">
              <a:off x="677320" y="497371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4"/>
          <p:cNvSpPr/>
          <p:nvPr/>
        </p:nvSpPr>
        <p:spPr>
          <a:xfrm rot="-5400000" flipH="1">
            <a:off x="7287429" y="429512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4"/>
          <p:cNvGrpSpPr/>
          <p:nvPr/>
        </p:nvGrpSpPr>
        <p:grpSpPr>
          <a:xfrm>
            <a:off x="8217688" y="1147566"/>
            <a:ext cx="426076" cy="587719"/>
            <a:chOff x="8217688" y="1147566"/>
            <a:chExt cx="426076" cy="587719"/>
          </a:xfrm>
        </p:grpSpPr>
        <p:sp>
          <p:nvSpPr>
            <p:cNvPr id="374" name="Google Shape;374;p24"/>
            <p:cNvSpPr/>
            <p:nvPr/>
          </p:nvSpPr>
          <p:spPr>
            <a:xfrm>
              <a:off x="8217688" y="1147566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8217688" y="1365873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-235682" y="485248"/>
            <a:ext cx="833267" cy="890916"/>
            <a:chOff x="-235682" y="485248"/>
            <a:chExt cx="833267" cy="890916"/>
          </a:xfrm>
        </p:grpSpPr>
        <p:sp>
          <p:nvSpPr>
            <p:cNvPr id="73" name="Google Shape;73;p6"/>
            <p:cNvSpPr/>
            <p:nvPr/>
          </p:nvSpPr>
          <p:spPr>
            <a:xfrm flipH="1">
              <a:off x="-235682" y="485248"/>
              <a:ext cx="721961" cy="721961"/>
            </a:xfrm>
            <a:custGeom>
              <a:avLst/>
              <a:gdLst/>
              <a:ahLst/>
              <a:cxnLst/>
              <a:rect l="l" t="t" r="r" b="b"/>
              <a:pathLst>
                <a:path w="23203" h="23203" extrusionOk="0">
                  <a:moveTo>
                    <a:pt x="11612" y="1"/>
                  </a:moveTo>
                  <a:cubicBezTo>
                    <a:pt x="5210" y="1"/>
                    <a:pt x="0" y="5210"/>
                    <a:pt x="0" y="11612"/>
                  </a:cubicBezTo>
                  <a:cubicBezTo>
                    <a:pt x="0" y="18014"/>
                    <a:pt x="5210" y="23202"/>
                    <a:pt x="11612" y="23202"/>
                  </a:cubicBezTo>
                  <a:cubicBezTo>
                    <a:pt x="18014" y="23202"/>
                    <a:pt x="23202" y="18014"/>
                    <a:pt x="23202" y="11612"/>
                  </a:cubicBezTo>
                  <a:cubicBezTo>
                    <a:pt x="23202" y="5210"/>
                    <a:pt x="18014" y="1"/>
                    <a:pt x="1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171495" y="950075"/>
              <a:ext cx="426090" cy="426090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rot="-5400000">
            <a:off x="8801313" y="2231425"/>
            <a:ext cx="529276" cy="1177181"/>
            <a:chOff x="8151475" y="1002075"/>
            <a:chExt cx="529276" cy="1177181"/>
          </a:xfrm>
        </p:grpSpPr>
        <p:sp>
          <p:nvSpPr>
            <p:cNvPr id="76" name="Google Shape;76;p6"/>
            <p:cNvSpPr/>
            <p:nvPr/>
          </p:nvSpPr>
          <p:spPr>
            <a:xfrm>
              <a:off x="815147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837300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8595451" y="1002075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815147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37300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8595451" y="12209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815147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37300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595451" y="143900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15147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37300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8595451" y="165702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815147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7"/>
                    <a:pt x="1" y="1083"/>
                  </a:cubicBezTo>
                  <a:cubicBezTo>
                    <a:pt x="1" y="1679"/>
                    <a:pt x="486" y="2164"/>
                    <a:pt x="1082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37300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7"/>
                    <a:pt x="1" y="1083"/>
                  </a:cubicBezTo>
                  <a:cubicBezTo>
                    <a:pt x="1" y="1679"/>
                    <a:pt x="487" y="2164"/>
                    <a:pt x="1083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595451" y="1875014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7"/>
                    <a:pt x="0" y="1083"/>
                  </a:cubicBezTo>
                  <a:cubicBezTo>
                    <a:pt x="0" y="1679"/>
                    <a:pt x="486" y="2164"/>
                    <a:pt x="1082" y="2164"/>
                  </a:cubicBezTo>
                  <a:cubicBezTo>
                    <a:pt x="1678" y="2164"/>
                    <a:pt x="2141" y="1679"/>
                    <a:pt x="2141" y="1083"/>
                  </a:cubicBezTo>
                  <a:cubicBezTo>
                    <a:pt x="2141" y="487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15147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37300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595451" y="209304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6"/>
          <p:cNvSpPr/>
          <p:nvPr/>
        </p:nvSpPr>
        <p:spPr>
          <a:xfrm rot="5400000">
            <a:off x="-169250" y="429667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ctrTitle"/>
          </p:nvPr>
        </p:nvSpPr>
        <p:spPr>
          <a:xfrm>
            <a:off x="2116188" y="1591350"/>
            <a:ext cx="4911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 flipH="1">
            <a:off x="411562" y="3653637"/>
            <a:ext cx="278716" cy="981905"/>
            <a:chOff x="8347897" y="3609162"/>
            <a:chExt cx="278716" cy="981905"/>
          </a:xfrm>
        </p:grpSpPr>
        <p:grpSp>
          <p:nvGrpSpPr>
            <p:cNvPr id="103" name="Google Shape;103;p8"/>
            <p:cNvGrpSpPr/>
            <p:nvPr/>
          </p:nvGrpSpPr>
          <p:grpSpPr>
            <a:xfrm>
              <a:off x="8347897" y="3609162"/>
              <a:ext cx="278716" cy="278625"/>
              <a:chOff x="1029375" y="1786375"/>
              <a:chExt cx="909053" cy="909053"/>
            </a:xfrm>
          </p:grpSpPr>
          <p:sp>
            <p:nvSpPr>
              <p:cNvPr id="104" name="Google Shape;104;p8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8347897" y="3960802"/>
              <a:ext cx="278716" cy="278625"/>
              <a:chOff x="1029375" y="1786375"/>
              <a:chExt cx="909053" cy="909053"/>
            </a:xfrm>
          </p:grpSpPr>
          <p:sp>
            <p:nvSpPr>
              <p:cNvPr id="107" name="Google Shape;107;p8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8"/>
            <p:cNvGrpSpPr/>
            <p:nvPr/>
          </p:nvGrpSpPr>
          <p:grpSpPr>
            <a:xfrm>
              <a:off x="8347897" y="4312442"/>
              <a:ext cx="278716" cy="278625"/>
              <a:chOff x="1029375" y="1786375"/>
              <a:chExt cx="909053" cy="909053"/>
            </a:xfrm>
          </p:grpSpPr>
          <p:sp>
            <p:nvSpPr>
              <p:cNvPr id="110" name="Google Shape;110;p8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112;p8"/>
          <p:cNvGrpSpPr/>
          <p:nvPr/>
        </p:nvGrpSpPr>
        <p:grpSpPr>
          <a:xfrm flipH="1">
            <a:off x="7819703" y="3863545"/>
            <a:ext cx="1847135" cy="1682972"/>
            <a:chOff x="-350438" y="3704795"/>
            <a:chExt cx="1847135" cy="1682972"/>
          </a:xfrm>
        </p:grpSpPr>
        <p:sp>
          <p:nvSpPr>
            <p:cNvPr id="113" name="Google Shape;113;p8"/>
            <p:cNvSpPr/>
            <p:nvPr/>
          </p:nvSpPr>
          <p:spPr>
            <a:xfrm flipH="1">
              <a:off x="-350438" y="3951181"/>
              <a:ext cx="1518606" cy="1436587"/>
            </a:xfrm>
            <a:custGeom>
              <a:avLst/>
              <a:gdLst/>
              <a:ahLst/>
              <a:cxnLst/>
              <a:rect l="l" t="t" r="r" b="b"/>
              <a:pathLst>
                <a:path w="30819" h="29153" extrusionOk="0">
                  <a:moveTo>
                    <a:pt x="24151" y="1"/>
                  </a:moveTo>
                  <a:lnTo>
                    <a:pt x="0" y="24152"/>
                  </a:lnTo>
                  <a:cubicBezTo>
                    <a:pt x="3334" y="27485"/>
                    <a:pt x="7705" y="29152"/>
                    <a:pt x="12076" y="29152"/>
                  </a:cubicBezTo>
                  <a:cubicBezTo>
                    <a:pt x="16447" y="29152"/>
                    <a:pt x="20818" y="27485"/>
                    <a:pt x="24151" y="24152"/>
                  </a:cubicBezTo>
                  <a:cubicBezTo>
                    <a:pt x="30818" y="17485"/>
                    <a:pt x="30818" y="6668"/>
                    <a:pt x="24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>
              <a:off x="-21910" y="3704795"/>
              <a:ext cx="1518606" cy="1436538"/>
            </a:xfrm>
            <a:custGeom>
              <a:avLst/>
              <a:gdLst/>
              <a:ahLst/>
              <a:cxnLst/>
              <a:rect l="l" t="t" r="r" b="b"/>
              <a:pathLst>
                <a:path w="30819" h="29152" extrusionOk="0">
                  <a:moveTo>
                    <a:pt x="18743" y="1"/>
                  </a:moveTo>
                  <a:cubicBezTo>
                    <a:pt x="14372" y="1"/>
                    <a:pt x="10001" y="1667"/>
                    <a:pt x="6667" y="5001"/>
                  </a:cubicBezTo>
                  <a:cubicBezTo>
                    <a:pt x="0" y="11668"/>
                    <a:pt x="0" y="22485"/>
                    <a:pt x="6667" y="29152"/>
                  </a:cubicBezTo>
                  <a:lnTo>
                    <a:pt x="30818" y="5001"/>
                  </a:lnTo>
                  <a:cubicBezTo>
                    <a:pt x="27485" y="1667"/>
                    <a:pt x="23114" y="1"/>
                    <a:pt x="18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/>
          <p:nvPr/>
        </p:nvSpPr>
        <p:spPr>
          <a:xfrm rot="-2700219">
            <a:off x="1343866" y="-260207"/>
            <a:ext cx="856166" cy="809884"/>
          </a:xfrm>
          <a:custGeom>
            <a:avLst/>
            <a:gdLst/>
            <a:ahLst/>
            <a:cxnLst/>
            <a:rect l="l" t="t" r="r" b="b"/>
            <a:pathLst>
              <a:path w="30819" h="29153" extrusionOk="0">
                <a:moveTo>
                  <a:pt x="24151" y="1"/>
                </a:moveTo>
                <a:lnTo>
                  <a:pt x="0" y="24152"/>
                </a:lnTo>
                <a:cubicBezTo>
                  <a:pt x="3334" y="27485"/>
                  <a:pt x="7705" y="29152"/>
                  <a:pt x="12076" y="29152"/>
                </a:cubicBezTo>
                <a:cubicBezTo>
                  <a:pt x="16447" y="29152"/>
                  <a:pt x="20818" y="27485"/>
                  <a:pt x="24151" y="24152"/>
                </a:cubicBezTo>
                <a:cubicBezTo>
                  <a:pt x="30818" y="17485"/>
                  <a:pt x="30818" y="6668"/>
                  <a:pt x="24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2135550" y="17691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-272075" y="4530200"/>
            <a:ext cx="901089" cy="901089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7968000" y="342488"/>
            <a:ext cx="1585557" cy="303108"/>
          </a:xfrm>
          <a:custGeom>
            <a:avLst/>
            <a:gdLst/>
            <a:ahLst/>
            <a:cxnLst/>
            <a:rect l="l" t="t" r="r" b="b"/>
            <a:pathLst>
              <a:path w="42850" h="8191" extrusionOk="0">
                <a:moveTo>
                  <a:pt x="11259" y="0"/>
                </a:moveTo>
                <a:lnTo>
                  <a:pt x="6159" y="3687"/>
                </a:lnTo>
                <a:lnTo>
                  <a:pt x="2142" y="773"/>
                </a:lnTo>
                <a:lnTo>
                  <a:pt x="0" y="3731"/>
                </a:lnTo>
                <a:lnTo>
                  <a:pt x="6159" y="8191"/>
                </a:lnTo>
                <a:lnTo>
                  <a:pt x="11259" y="4504"/>
                </a:lnTo>
                <a:lnTo>
                  <a:pt x="16336" y="8191"/>
                </a:lnTo>
                <a:lnTo>
                  <a:pt x="21436" y="4504"/>
                </a:lnTo>
                <a:lnTo>
                  <a:pt x="26513" y="8191"/>
                </a:lnTo>
                <a:lnTo>
                  <a:pt x="31613" y="4504"/>
                </a:lnTo>
                <a:lnTo>
                  <a:pt x="36690" y="8191"/>
                </a:lnTo>
                <a:lnTo>
                  <a:pt x="42850" y="3731"/>
                </a:lnTo>
                <a:lnTo>
                  <a:pt x="40708" y="773"/>
                </a:lnTo>
                <a:lnTo>
                  <a:pt x="36690" y="3687"/>
                </a:lnTo>
                <a:lnTo>
                  <a:pt x="31613" y="0"/>
                </a:lnTo>
                <a:lnTo>
                  <a:pt x="26513" y="3687"/>
                </a:lnTo>
                <a:lnTo>
                  <a:pt x="21436" y="0"/>
                </a:lnTo>
                <a:lnTo>
                  <a:pt x="16336" y="3687"/>
                </a:lnTo>
                <a:lnTo>
                  <a:pt x="112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 flipH="1">
            <a:off x="-66857" y="-182577"/>
            <a:ext cx="721961" cy="721961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flipH="1">
            <a:off x="8484913" y="-66877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8166088" y="4754200"/>
            <a:ext cx="529276" cy="304202"/>
            <a:chOff x="8166088" y="4754200"/>
            <a:chExt cx="529276" cy="304202"/>
          </a:xfrm>
        </p:grpSpPr>
        <p:sp>
          <p:nvSpPr>
            <p:cNvPr id="131" name="Google Shape;131;p13"/>
            <p:cNvSpPr/>
            <p:nvPr/>
          </p:nvSpPr>
          <p:spPr>
            <a:xfrm>
              <a:off x="8166088" y="475420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387618" y="475420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610064" y="475420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166088" y="4973102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387618" y="4973102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610064" y="4973102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/>
          <p:nvPr/>
        </p:nvSpPr>
        <p:spPr>
          <a:xfrm rot="5400000">
            <a:off x="1903225" y="429512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hasCustomPrompt="1"/>
          </p:nvPr>
        </p:nvSpPr>
        <p:spPr>
          <a:xfrm>
            <a:off x="1019225" y="1841600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ctrTitle" idx="2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3" hasCustomPrompt="1"/>
          </p:nvPr>
        </p:nvSpPr>
        <p:spPr>
          <a:xfrm>
            <a:off x="4760975" y="1841600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4" hasCustomPrompt="1"/>
          </p:nvPr>
        </p:nvSpPr>
        <p:spPr>
          <a:xfrm>
            <a:off x="1019225" y="3241925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5" hasCustomPrompt="1"/>
          </p:nvPr>
        </p:nvSpPr>
        <p:spPr>
          <a:xfrm>
            <a:off x="4760975" y="3241925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ctrTitle" idx="6"/>
          </p:nvPr>
        </p:nvSpPr>
        <p:spPr>
          <a:xfrm>
            <a:off x="1867625" y="1776200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7"/>
          </p:nvPr>
        </p:nvSpPr>
        <p:spPr>
          <a:xfrm>
            <a:off x="5601425" y="1776200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ctrTitle" idx="8"/>
          </p:nvPr>
        </p:nvSpPr>
        <p:spPr>
          <a:xfrm>
            <a:off x="1867625" y="3176525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ctrTitle" idx="9"/>
          </p:nvPr>
        </p:nvSpPr>
        <p:spPr>
          <a:xfrm>
            <a:off x="5601425" y="3176525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CUSTOM_12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2058900" y="2399056"/>
            <a:ext cx="50262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26061" y="1083944"/>
            <a:ext cx="1291800" cy="1118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/>
          <p:nvPr/>
        </p:nvSpPr>
        <p:spPr>
          <a:xfrm rot="2700219" flipH="1">
            <a:off x="6455997" y="-113682"/>
            <a:ext cx="856166" cy="809884"/>
          </a:xfrm>
          <a:custGeom>
            <a:avLst/>
            <a:gdLst/>
            <a:ahLst/>
            <a:cxnLst/>
            <a:rect l="l" t="t" r="r" b="b"/>
            <a:pathLst>
              <a:path w="30819" h="29153" extrusionOk="0">
                <a:moveTo>
                  <a:pt x="24151" y="1"/>
                </a:moveTo>
                <a:lnTo>
                  <a:pt x="0" y="24152"/>
                </a:lnTo>
                <a:cubicBezTo>
                  <a:pt x="3334" y="27485"/>
                  <a:pt x="7705" y="29152"/>
                  <a:pt x="12076" y="29152"/>
                </a:cubicBezTo>
                <a:cubicBezTo>
                  <a:pt x="16447" y="29152"/>
                  <a:pt x="20818" y="27485"/>
                  <a:pt x="24151" y="24152"/>
                </a:cubicBezTo>
                <a:cubicBezTo>
                  <a:pt x="30818" y="17485"/>
                  <a:pt x="30818" y="6668"/>
                  <a:pt x="24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flipH="1">
            <a:off x="8554117" y="-452100"/>
            <a:ext cx="901089" cy="901089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 flipH="1">
            <a:off x="0" y="4060472"/>
            <a:ext cx="529275" cy="529275"/>
          </a:xfrm>
          <a:custGeom>
            <a:avLst/>
            <a:gdLst/>
            <a:ahLst/>
            <a:cxnLst/>
            <a:rect l="l" t="t" r="r" b="b"/>
            <a:pathLst>
              <a:path w="21171" h="21171" extrusionOk="0">
                <a:moveTo>
                  <a:pt x="21171" y="0"/>
                </a:moveTo>
                <a:lnTo>
                  <a:pt x="0" y="21171"/>
                </a:lnTo>
                <a:lnTo>
                  <a:pt x="21171" y="21171"/>
                </a:lnTo>
                <a:lnTo>
                  <a:pt x="211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7800-04B5-CDC5-30AE-BBD943B4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392" y="1705155"/>
            <a:ext cx="4384896" cy="958060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Isomorphic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14131-27BA-79D7-8814-3CDBFF630BE5}"/>
              </a:ext>
            </a:extLst>
          </p:cNvPr>
          <p:cNvSpPr txBox="1"/>
          <p:nvPr/>
        </p:nvSpPr>
        <p:spPr>
          <a:xfrm>
            <a:off x="1360280" y="2992101"/>
            <a:ext cx="4502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Ziyad Ahmed Zarif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(242-15-565)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Samiul Safi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(242-15-574)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Syed Mueed Elahi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(242-15-600)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MD Nabid Morshed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(242-15-703)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11896F-4F87-8882-3BDD-3A068E7691C0}"/>
              </a:ext>
            </a:extLst>
          </p:cNvPr>
          <p:cNvSpPr txBox="1">
            <a:spLocks/>
          </p:cNvSpPr>
          <p:nvPr/>
        </p:nvSpPr>
        <p:spPr>
          <a:xfrm>
            <a:off x="1108818" y="1405946"/>
            <a:ext cx="3426605" cy="68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AAD13-0F6F-4473-023D-DF0741698069}"/>
              </a:ext>
            </a:extLst>
          </p:cNvPr>
          <p:cNvSpPr txBox="1"/>
          <p:nvPr/>
        </p:nvSpPr>
        <p:spPr>
          <a:xfrm>
            <a:off x="1277068" y="821171"/>
            <a:ext cx="279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2" charset="0"/>
                <a:cs typeface="Times New Roman" panose="02020603050405020304" pitchFamily="18" charset="0"/>
              </a:rPr>
              <a:t>WELCOME </a:t>
            </a:r>
            <a:r>
              <a:rPr lang="en-US" sz="1200" dirty="0">
                <a:latin typeface="Montserrat" panose="00000500000000000000" pitchFamily="2" charset="0"/>
                <a:cs typeface="Times New Roman" panose="02020603050405020304" pitchFamily="18" charset="0"/>
              </a:rPr>
              <a:t>to</a:t>
            </a:r>
            <a:endParaRPr lang="en-US" sz="32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54F02-79D9-B4F2-9094-F92F24C01F8A}"/>
              </a:ext>
            </a:extLst>
          </p:cNvPr>
          <p:cNvSpPr txBox="1"/>
          <p:nvPr/>
        </p:nvSpPr>
        <p:spPr>
          <a:xfrm>
            <a:off x="-2664823" y="-16459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DA9F-9F22-FF4A-2C33-AD2878F69C9F}"/>
              </a:ext>
            </a:extLst>
          </p:cNvPr>
          <p:cNvSpPr txBox="1"/>
          <p:nvPr/>
        </p:nvSpPr>
        <p:spPr>
          <a:xfrm>
            <a:off x="-4667794" y="-28389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6A14A-06EA-49D4-1BF1-856AB0E48193}"/>
              </a:ext>
            </a:extLst>
          </p:cNvPr>
          <p:cNvSpPr txBox="1"/>
          <p:nvPr/>
        </p:nvSpPr>
        <p:spPr>
          <a:xfrm>
            <a:off x="-6670766" y="-40320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14CB-6BCB-95B0-3A8D-342546A7279A}"/>
              </a:ext>
            </a:extLst>
          </p:cNvPr>
          <p:cNvSpPr txBox="1"/>
          <p:nvPr/>
        </p:nvSpPr>
        <p:spPr>
          <a:xfrm>
            <a:off x="-8673737" y="-5225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354F2-D9D2-94E5-3A7E-D8E1BC81CF1F}"/>
              </a:ext>
            </a:extLst>
          </p:cNvPr>
          <p:cNvSpPr txBox="1"/>
          <p:nvPr/>
        </p:nvSpPr>
        <p:spPr>
          <a:xfrm>
            <a:off x="-10746377" y="-66881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B3C72-848E-527B-A374-D9B3A238DBC2}"/>
              </a:ext>
            </a:extLst>
          </p:cNvPr>
          <p:cNvSpPr txBox="1"/>
          <p:nvPr/>
        </p:nvSpPr>
        <p:spPr>
          <a:xfrm>
            <a:off x="-12819017" y="-81512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6AED9187-087B-9BEB-6276-88A1C40C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0238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4097D1DD-4BDD-E850-B528-B05569B274BA}"/>
              </a:ext>
            </a:extLst>
          </p:cNvPr>
          <p:cNvSpPr/>
          <p:nvPr/>
        </p:nvSpPr>
        <p:spPr>
          <a:xfrm>
            <a:off x="942714" y="715344"/>
            <a:ext cx="3544119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781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Key Takeaways</a:t>
            </a:r>
            <a:endParaRPr lang="en-US" sz="278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0918051A-AE6D-312C-4F47-03FCE1438A5C}"/>
              </a:ext>
            </a:extLst>
          </p:cNvPr>
          <p:cNvSpPr/>
          <p:nvPr/>
        </p:nvSpPr>
        <p:spPr>
          <a:xfrm>
            <a:off x="496119" y="2271192"/>
            <a:ext cx="2622724" cy="7620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1794C089-5FB4-9C11-5492-6D66927A853E}"/>
              </a:ext>
            </a:extLst>
          </p:cNvPr>
          <p:cNvSpPr/>
          <p:nvPr/>
        </p:nvSpPr>
        <p:spPr>
          <a:xfrm>
            <a:off x="1594805" y="2077641"/>
            <a:ext cx="425276" cy="425276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5DA76906-8BDE-C45E-6B98-84934F7E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51" y="2183978"/>
            <a:ext cx="170111" cy="212601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ACFAE21F-EE47-8502-45C2-72D1219AE68F}"/>
              </a:ext>
            </a:extLst>
          </p:cNvPr>
          <p:cNvSpPr/>
          <p:nvPr/>
        </p:nvSpPr>
        <p:spPr>
          <a:xfrm>
            <a:off x="906960" y="2687465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1375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Structural Equivalence</a:t>
            </a:r>
            <a:endParaRPr lang="en-US" sz="13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5460D34C-3BC1-365D-D97F-466F2BDFC8B8}"/>
              </a:ext>
            </a:extLst>
          </p:cNvPr>
          <p:cNvSpPr/>
          <p:nvPr/>
        </p:nvSpPr>
        <p:spPr>
          <a:xfrm>
            <a:off x="656853" y="3021060"/>
            <a:ext cx="2301106" cy="680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Isomorphism means identical graph structure, regardless of labeling.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1BBCE775-3C43-5B0C-6614-ADB23655795F}"/>
              </a:ext>
            </a:extLst>
          </p:cNvPr>
          <p:cNvSpPr/>
          <p:nvPr/>
        </p:nvSpPr>
        <p:spPr>
          <a:xfrm>
            <a:off x="3260601" y="2271192"/>
            <a:ext cx="2622724" cy="7620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B6D71F16-C907-9D95-5D61-BE597616883E}"/>
              </a:ext>
            </a:extLst>
          </p:cNvPr>
          <p:cNvSpPr/>
          <p:nvPr/>
        </p:nvSpPr>
        <p:spPr>
          <a:xfrm>
            <a:off x="4359288" y="2077641"/>
            <a:ext cx="425276" cy="425276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1A6845E6-7794-6306-7C3D-61E8EA07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33" y="2183978"/>
            <a:ext cx="170111" cy="212601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052070F0-2EF5-5635-518B-C4C99AE80361}"/>
              </a:ext>
            </a:extLst>
          </p:cNvPr>
          <p:cNvSpPr/>
          <p:nvPr/>
        </p:nvSpPr>
        <p:spPr>
          <a:xfrm>
            <a:off x="3600635" y="2683448"/>
            <a:ext cx="1942505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1375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Multiple Representations</a:t>
            </a:r>
            <a:endParaRPr lang="en-US" sz="13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27373C83-A5C0-2D7B-C127-638149160C03}"/>
              </a:ext>
            </a:extLst>
          </p:cNvPr>
          <p:cNvSpPr/>
          <p:nvPr/>
        </p:nvSpPr>
        <p:spPr>
          <a:xfrm>
            <a:off x="3421372" y="3021060"/>
            <a:ext cx="2301106" cy="680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Sets, matrices, and lists can all reveal isomorphism when appropriately compared.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CFAA9353-1564-641C-CE5E-6E4813BAEF98}"/>
              </a:ext>
            </a:extLst>
          </p:cNvPr>
          <p:cNvSpPr/>
          <p:nvPr/>
        </p:nvSpPr>
        <p:spPr>
          <a:xfrm>
            <a:off x="6025083" y="2271192"/>
            <a:ext cx="2622724" cy="7620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7" name="Shape 10">
            <a:extLst>
              <a:ext uri="{FF2B5EF4-FFF2-40B4-BE49-F238E27FC236}">
                <a16:creationId xmlns:a16="http://schemas.microsoft.com/office/drawing/2014/main" id="{0C8DF515-0386-2450-3EF4-5E43A37C1D62}"/>
              </a:ext>
            </a:extLst>
          </p:cNvPr>
          <p:cNvSpPr/>
          <p:nvPr/>
        </p:nvSpPr>
        <p:spPr>
          <a:xfrm>
            <a:off x="7123770" y="2077641"/>
            <a:ext cx="425276" cy="425276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167860F4-15BC-70E3-BC8C-7A92C1EB1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316" y="2183978"/>
            <a:ext cx="170111" cy="212601"/>
          </a:xfrm>
          <a:prstGeom prst="rect">
            <a:avLst/>
          </a:prstGeom>
        </p:spPr>
      </p:pic>
      <p:sp>
        <p:nvSpPr>
          <p:cNvPr id="19" name="Text 11">
            <a:extLst>
              <a:ext uri="{FF2B5EF4-FFF2-40B4-BE49-F238E27FC236}">
                <a16:creationId xmlns:a16="http://schemas.microsoft.com/office/drawing/2014/main" id="{090E9F2C-8980-54E1-F70A-3159C3C1E8B0}"/>
              </a:ext>
            </a:extLst>
          </p:cNvPr>
          <p:cNvSpPr/>
          <p:nvPr/>
        </p:nvSpPr>
        <p:spPr>
          <a:xfrm>
            <a:off x="6450360" y="268344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1375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Not Just Vertex Count</a:t>
            </a:r>
            <a:endParaRPr lang="en-US" sz="13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1F16357-2C00-C6EC-827F-48A7C0EBD642}"/>
              </a:ext>
            </a:extLst>
          </p:cNvPr>
          <p:cNvSpPr/>
          <p:nvPr/>
        </p:nvSpPr>
        <p:spPr>
          <a:xfrm>
            <a:off x="6186041" y="3021060"/>
            <a:ext cx="2301106" cy="680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Same number of vertices and edges is necessary, but not sufficient.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5297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5F7284D6-59D6-FC8A-2BEF-B19822B76684}"/>
              </a:ext>
            </a:extLst>
          </p:cNvPr>
          <p:cNvSpPr/>
          <p:nvPr/>
        </p:nvSpPr>
        <p:spPr>
          <a:xfrm>
            <a:off x="782808" y="945488"/>
            <a:ext cx="3527240" cy="3604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Vertex: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G=u1+u2+u3+u4+u5 =</a:t>
            </a:r>
            <a:r>
              <a:rPr lang="en-US" sz="10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endParaRPr lang="en-US" sz="16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H=v1+v2+v3+v4+v5 =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endParaRPr lang="en-US" sz="16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endParaRPr lang="en-US" sz="1094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Edge: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 =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Edges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 =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Edges</a:t>
            </a:r>
          </a:p>
          <a:p>
            <a:pPr>
              <a:lnSpc>
                <a:spcPts val="1781"/>
              </a:lnSpc>
            </a:pPr>
            <a:endParaRPr lang="en-US" sz="1094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Degree: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 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 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4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 =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4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Mapping: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f(u1)= v1, f(u2)= v3, f(u3)= v5, f(u4)= v2, f(u5)= v4.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-up of a diagram&#10;&#10;AI-generated content may be incorrect.">
            <a:extLst>
              <a:ext uri="{FF2B5EF4-FFF2-40B4-BE49-F238E27FC236}">
                <a16:creationId xmlns:a16="http://schemas.microsoft.com/office/drawing/2014/main" id="{9834D32F-6D6F-1BA7-AABA-C55E6108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97" y="0"/>
            <a:ext cx="532546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3FD1C-1EFE-F7ED-4341-E26D6A85C4AD}"/>
              </a:ext>
            </a:extLst>
          </p:cNvPr>
          <p:cNvSpPr txBox="1"/>
          <p:nvPr/>
        </p:nvSpPr>
        <p:spPr>
          <a:xfrm>
            <a:off x="5874327" y="3780802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97804909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1DF136C-BF34-D33E-DA3B-CBC7C822CD5F}"/>
              </a:ext>
            </a:extLst>
          </p:cNvPr>
          <p:cNvSpPr/>
          <p:nvPr/>
        </p:nvSpPr>
        <p:spPr>
          <a:xfrm>
            <a:off x="504813" y="445495"/>
            <a:ext cx="5180476" cy="610291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1906"/>
              </a:lnSpc>
            </a:pPr>
            <a:r>
              <a:rPr lang="en-US" sz="24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Adjacency Matrix Comparison</a:t>
            </a:r>
            <a:endParaRPr lang="en-US" sz="24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42B94108-DCB5-0C96-5B27-95F3A33F7176}"/>
              </a:ext>
            </a:extLst>
          </p:cNvPr>
          <p:cNvSpPr/>
          <p:nvPr/>
        </p:nvSpPr>
        <p:spPr>
          <a:xfrm>
            <a:off x="496119" y="1145605"/>
            <a:ext cx="1949276" cy="243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531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Graph G</a:t>
            </a:r>
            <a:endParaRPr lang="en-US" sz="15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A6EA0703-880E-B94C-D09A-1DE1691B400B}"/>
              </a:ext>
            </a:extLst>
          </p:cNvPr>
          <p:cNvSpPr/>
          <p:nvPr/>
        </p:nvSpPr>
        <p:spPr>
          <a:xfrm>
            <a:off x="496119" y="1548780"/>
            <a:ext cx="3902943" cy="2448223"/>
          </a:xfrm>
          <a:prstGeom prst="roundRect">
            <a:avLst>
              <a:gd name="adj" fmla="val 243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D7782B77-B6D3-3881-E68C-70EBB147958D}"/>
              </a:ext>
            </a:extLst>
          </p:cNvPr>
          <p:cNvSpPr/>
          <p:nvPr/>
        </p:nvSpPr>
        <p:spPr>
          <a:xfrm>
            <a:off x="500881" y="1553543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2C4AC9D-A616-FF63-D404-433883372835}"/>
              </a:ext>
            </a:extLst>
          </p:cNvPr>
          <p:cNvSpPr/>
          <p:nvPr/>
        </p:nvSpPr>
        <p:spPr>
          <a:xfrm>
            <a:off x="643012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0AB0866D-BE74-24F0-7D60-88C3512C9274}"/>
              </a:ext>
            </a:extLst>
          </p:cNvPr>
          <p:cNvSpPr/>
          <p:nvPr/>
        </p:nvSpPr>
        <p:spPr>
          <a:xfrm>
            <a:off x="1294358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97885D88-58B4-1EC5-18F0-C969DF545312}"/>
              </a:ext>
            </a:extLst>
          </p:cNvPr>
          <p:cNvSpPr/>
          <p:nvPr/>
        </p:nvSpPr>
        <p:spPr>
          <a:xfrm>
            <a:off x="1943323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540BFF5D-A307-5B6E-45E9-6A0BD80F42A8}"/>
              </a:ext>
            </a:extLst>
          </p:cNvPr>
          <p:cNvSpPr/>
          <p:nvPr/>
        </p:nvSpPr>
        <p:spPr>
          <a:xfrm>
            <a:off x="2592288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410FE278-C3BA-6D25-EB16-E3B689DC6FA6}"/>
              </a:ext>
            </a:extLst>
          </p:cNvPr>
          <p:cNvSpPr/>
          <p:nvPr/>
        </p:nvSpPr>
        <p:spPr>
          <a:xfrm>
            <a:off x="3241253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045496B-3096-D838-6B30-4DE5BA56E2CF}"/>
              </a:ext>
            </a:extLst>
          </p:cNvPr>
          <p:cNvSpPr/>
          <p:nvPr/>
        </p:nvSpPr>
        <p:spPr>
          <a:xfrm>
            <a:off x="3890218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58A910D4-F32B-6BCF-06ED-8BCA79CFD0F0}"/>
              </a:ext>
            </a:extLst>
          </p:cNvPr>
          <p:cNvSpPr/>
          <p:nvPr/>
        </p:nvSpPr>
        <p:spPr>
          <a:xfrm>
            <a:off x="500881" y="19599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467FBA13-7ABA-637B-2DC8-2CF34F6FFE8D}"/>
              </a:ext>
            </a:extLst>
          </p:cNvPr>
          <p:cNvSpPr/>
          <p:nvPr/>
        </p:nvSpPr>
        <p:spPr>
          <a:xfrm>
            <a:off x="643012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361B966D-B3A0-5C8F-4407-179C1A027216}"/>
              </a:ext>
            </a:extLst>
          </p:cNvPr>
          <p:cNvSpPr/>
          <p:nvPr/>
        </p:nvSpPr>
        <p:spPr>
          <a:xfrm>
            <a:off x="1294358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4DDB6AAD-88B4-3744-15CB-7D361CEBDF25}"/>
              </a:ext>
            </a:extLst>
          </p:cNvPr>
          <p:cNvSpPr/>
          <p:nvPr/>
        </p:nvSpPr>
        <p:spPr>
          <a:xfrm>
            <a:off x="1943323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C8880756-4397-673F-E5B6-A1E709532B42}"/>
              </a:ext>
            </a:extLst>
          </p:cNvPr>
          <p:cNvSpPr/>
          <p:nvPr/>
        </p:nvSpPr>
        <p:spPr>
          <a:xfrm>
            <a:off x="2592288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CD4576F3-CC75-5C5B-3A51-8DE6DE2403E3}"/>
              </a:ext>
            </a:extLst>
          </p:cNvPr>
          <p:cNvSpPr/>
          <p:nvPr/>
        </p:nvSpPr>
        <p:spPr>
          <a:xfrm>
            <a:off x="3241253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51ED82A2-DCC4-E256-0A12-3D592E161C9B}"/>
              </a:ext>
            </a:extLst>
          </p:cNvPr>
          <p:cNvSpPr/>
          <p:nvPr/>
        </p:nvSpPr>
        <p:spPr>
          <a:xfrm>
            <a:off x="3890218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7">
            <a:extLst>
              <a:ext uri="{FF2B5EF4-FFF2-40B4-BE49-F238E27FC236}">
                <a16:creationId xmlns:a16="http://schemas.microsoft.com/office/drawing/2014/main" id="{CE43E36E-44CD-6E0A-B5DE-ABBE20E0DB54}"/>
              </a:ext>
            </a:extLst>
          </p:cNvPr>
          <p:cNvSpPr/>
          <p:nvPr/>
        </p:nvSpPr>
        <p:spPr>
          <a:xfrm>
            <a:off x="500881" y="2366442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8">
            <a:extLst>
              <a:ext uri="{FF2B5EF4-FFF2-40B4-BE49-F238E27FC236}">
                <a16:creationId xmlns:a16="http://schemas.microsoft.com/office/drawing/2014/main" id="{0CDA7E45-4CB9-EEA6-CA5F-82FCB933FC24}"/>
              </a:ext>
            </a:extLst>
          </p:cNvPr>
          <p:cNvSpPr/>
          <p:nvPr/>
        </p:nvSpPr>
        <p:spPr>
          <a:xfrm>
            <a:off x="643012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DF3E12EA-9A4C-6638-C91A-63495F243A2C}"/>
              </a:ext>
            </a:extLst>
          </p:cNvPr>
          <p:cNvSpPr/>
          <p:nvPr/>
        </p:nvSpPr>
        <p:spPr>
          <a:xfrm>
            <a:off x="1294358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5542D4C9-2A7A-B607-382C-8ED9F540A763}"/>
              </a:ext>
            </a:extLst>
          </p:cNvPr>
          <p:cNvSpPr/>
          <p:nvPr/>
        </p:nvSpPr>
        <p:spPr>
          <a:xfrm>
            <a:off x="1943323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1">
            <a:extLst>
              <a:ext uri="{FF2B5EF4-FFF2-40B4-BE49-F238E27FC236}">
                <a16:creationId xmlns:a16="http://schemas.microsoft.com/office/drawing/2014/main" id="{9ACB1EC5-E39B-65C9-2D20-2714DF581106}"/>
              </a:ext>
            </a:extLst>
          </p:cNvPr>
          <p:cNvSpPr/>
          <p:nvPr/>
        </p:nvSpPr>
        <p:spPr>
          <a:xfrm>
            <a:off x="2592288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2">
            <a:extLst>
              <a:ext uri="{FF2B5EF4-FFF2-40B4-BE49-F238E27FC236}">
                <a16:creationId xmlns:a16="http://schemas.microsoft.com/office/drawing/2014/main" id="{E757A1C2-CE2F-7A3A-74FF-954359C6C77B}"/>
              </a:ext>
            </a:extLst>
          </p:cNvPr>
          <p:cNvSpPr/>
          <p:nvPr/>
        </p:nvSpPr>
        <p:spPr>
          <a:xfrm>
            <a:off x="3241253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3">
            <a:extLst>
              <a:ext uri="{FF2B5EF4-FFF2-40B4-BE49-F238E27FC236}">
                <a16:creationId xmlns:a16="http://schemas.microsoft.com/office/drawing/2014/main" id="{120EB583-5B13-99F3-83D7-9119AB6493CC}"/>
              </a:ext>
            </a:extLst>
          </p:cNvPr>
          <p:cNvSpPr/>
          <p:nvPr/>
        </p:nvSpPr>
        <p:spPr>
          <a:xfrm>
            <a:off x="3890218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24">
            <a:extLst>
              <a:ext uri="{FF2B5EF4-FFF2-40B4-BE49-F238E27FC236}">
                <a16:creationId xmlns:a16="http://schemas.microsoft.com/office/drawing/2014/main" id="{DDE5630B-CB39-2D40-4436-A3671798525B}"/>
              </a:ext>
            </a:extLst>
          </p:cNvPr>
          <p:cNvSpPr/>
          <p:nvPr/>
        </p:nvSpPr>
        <p:spPr>
          <a:xfrm>
            <a:off x="500881" y="27728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5">
            <a:extLst>
              <a:ext uri="{FF2B5EF4-FFF2-40B4-BE49-F238E27FC236}">
                <a16:creationId xmlns:a16="http://schemas.microsoft.com/office/drawing/2014/main" id="{DCD1DFFD-A832-A6B7-B9DB-C1D42EDE8301}"/>
              </a:ext>
            </a:extLst>
          </p:cNvPr>
          <p:cNvSpPr/>
          <p:nvPr/>
        </p:nvSpPr>
        <p:spPr>
          <a:xfrm>
            <a:off x="643012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6">
            <a:extLst>
              <a:ext uri="{FF2B5EF4-FFF2-40B4-BE49-F238E27FC236}">
                <a16:creationId xmlns:a16="http://schemas.microsoft.com/office/drawing/2014/main" id="{F7535A58-C801-2738-4E51-FE0D8413B857}"/>
              </a:ext>
            </a:extLst>
          </p:cNvPr>
          <p:cNvSpPr/>
          <p:nvPr/>
        </p:nvSpPr>
        <p:spPr>
          <a:xfrm>
            <a:off x="1294358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27">
            <a:extLst>
              <a:ext uri="{FF2B5EF4-FFF2-40B4-BE49-F238E27FC236}">
                <a16:creationId xmlns:a16="http://schemas.microsoft.com/office/drawing/2014/main" id="{25F8E83D-7EF5-9923-289D-9F7F61CB5881}"/>
              </a:ext>
            </a:extLst>
          </p:cNvPr>
          <p:cNvSpPr/>
          <p:nvPr/>
        </p:nvSpPr>
        <p:spPr>
          <a:xfrm>
            <a:off x="1943323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28">
            <a:extLst>
              <a:ext uri="{FF2B5EF4-FFF2-40B4-BE49-F238E27FC236}">
                <a16:creationId xmlns:a16="http://schemas.microsoft.com/office/drawing/2014/main" id="{04126179-46A6-47AA-C7C9-461679A0A209}"/>
              </a:ext>
            </a:extLst>
          </p:cNvPr>
          <p:cNvSpPr/>
          <p:nvPr/>
        </p:nvSpPr>
        <p:spPr>
          <a:xfrm>
            <a:off x="2592288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9">
            <a:extLst>
              <a:ext uri="{FF2B5EF4-FFF2-40B4-BE49-F238E27FC236}">
                <a16:creationId xmlns:a16="http://schemas.microsoft.com/office/drawing/2014/main" id="{8C6C5D33-3651-8628-5361-532337B08564}"/>
              </a:ext>
            </a:extLst>
          </p:cNvPr>
          <p:cNvSpPr/>
          <p:nvPr/>
        </p:nvSpPr>
        <p:spPr>
          <a:xfrm>
            <a:off x="3241253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30">
            <a:extLst>
              <a:ext uri="{FF2B5EF4-FFF2-40B4-BE49-F238E27FC236}">
                <a16:creationId xmlns:a16="http://schemas.microsoft.com/office/drawing/2014/main" id="{44243BBE-6AF5-CB54-639C-9FB80573817D}"/>
              </a:ext>
            </a:extLst>
          </p:cNvPr>
          <p:cNvSpPr/>
          <p:nvPr/>
        </p:nvSpPr>
        <p:spPr>
          <a:xfrm>
            <a:off x="3890218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hape 31">
            <a:extLst>
              <a:ext uri="{FF2B5EF4-FFF2-40B4-BE49-F238E27FC236}">
                <a16:creationId xmlns:a16="http://schemas.microsoft.com/office/drawing/2014/main" id="{2AE773E7-9F64-BF86-1F4F-37BBB354C990}"/>
              </a:ext>
            </a:extLst>
          </p:cNvPr>
          <p:cNvSpPr/>
          <p:nvPr/>
        </p:nvSpPr>
        <p:spPr>
          <a:xfrm>
            <a:off x="500881" y="3179341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2">
            <a:extLst>
              <a:ext uri="{FF2B5EF4-FFF2-40B4-BE49-F238E27FC236}">
                <a16:creationId xmlns:a16="http://schemas.microsoft.com/office/drawing/2014/main" id="{540D9387-6702-8B22-5A1B-750AF2023AE6}"/>
              </a:ext>
            </a:extLst>
          </p:cNvPr>
          <p:cNvSpPr/>
          <p:nvPr/>
        </p:nvSpPr>
        <p:spPr>
          <a:xfrm>
            <a:off x="643012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33">
            <a:extLst>
              <a:ext uri="{FF2B5EF4-FFF2-40B4-BE49-F238E27FC236}">
                <a16:creationId xmlns:a16="http://schemas.microsoft.com/office/drawing/2014/main" id="{AF108F2E-E094-0BA2-6EA6-693B065D37B0}"/>
              </a:ext>
            </a:extLst>
          </p:cNvPr>
          <p:cNvSpPr/>
          <p:nvPr/>
        </p:nvSpPr>
        <p:spPr>
          <a:xfrm>
            <a:off x="1294358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34">
            <a:extLst>
              <a:ext uri="{FF2B5EF4-FFF2-40B4-BE49-F238E27FC236}">
                <a16:creationId xmlns:a16="http://schemas.microsoft.com/office/drawing/2014/main" id="{9C56EBBA-7CF5-BBF2-3CE1-5C0F77334EB9}"/>
              </a:ext>
            </a:extLst>
          </p:cNvPr>
          <p:cNvSpPr/>
          <p:nvPr/>
        </p:nvSpPr>
        <p:spPr>
          <a:xfrm>
            <a:off x="1943323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35">
            <a:extLst>
              <a:ext uri="{FF2B5EF4-FFF2-40B4-BE49-F238E27FC236}">
                <a16:creationId xmlns:a16="http://schemas.microsoft.com/office/drawing/2014/main" id="{8442560B-C81F-5B28-F0B6-B6E2233A4C7D}"/>
              </a:ext>
            </a:extLst>
          </p:cNvPr>
          <p:cNvSpPr/>
          <p:nvPr/>
        </p:nvSpPr>
        <p:spPr>
          <a:xfrm>
            <a:off x="2592288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36">
            <a:extLst>
              <a:ext uri="{FF2B5EF4-FFF2-40B4-BE49-F238E27FC236}">
                <a16:creationId xmlns:a16="http://schemas.microsoft.com/office/drawing/2014/main" id="{8CBDF5BC-8DD4-181C-8F38-62E70F244617}"/>
              </a:ext>
            </a:extLst>
          </p:cNvPr>
          <p:cNvSpPr/>
          <p:nvPr/>
        </p:nvSpPr>
        <p:spPr>
          <a:xfrm>
            <a:off x="3241253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37">
            <a:extLst>
              <a:ext uri="{FF2B5EF4-FFF2-40B4-BE49-F238E27FC236}">
                <a16:creationId xmlns:a16="http://schemas.microsoft.com/office/drawing/2014/main" id="{96E2E71B-9DE4-8C8D-F5CA-0EA72B5D25D8}"/>
              </a:ext>
            </a:extLst>
          </p:cNvPr>
          <p:cNvSpPr/>
          <p:nvPr/>
        </p:nvSpPr>
        <p:spPr>
          <a:xfrm>
            <a:off x="3890218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38">
            <a:extLst>
              <a:ext uri="{FF2B5EF4-FFF2-40B4-BE49-F238E27FC236}">
                <a16:creationId xmlns:a16="http://schemas.microsoft.com/office/drawing/2014/main" id="{3E45B09E-9E79-2E16-53BC-222BED4B3237}"/>
              </a:ext>
            </a:extLst>
          </p:cNvPr>
          <p:cNvSpPr/>
          <p:nvPr/>
        </p:nvSpPr>
        <p:spPr>
          <a:xfrm>
            <a:off x="500881" y="3585791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39">
            <a:extLst>
              <a:ext uri="{FF2B5EF4-FFF2-40B4-BE49-F238E27FC236}">
                <a16:creationId xmlns:a16="http://schemas.microsoft.com/office/drawing/2014/main" id="{362D73AD-07DE-0AC6-09C7-D6E2931EB07D}"/>
              </a:ext>
            </a:extLst>
          </p:cNvPr>
          <p:cNvSpPr/>
          <p:nvPr/>
        </p:nvSpPr>
        <p:spPr>
          <a:xfrm>
            <a:off x="643012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40">
            <a:extLst>
              <a:ext uri="{FF2B5EF4-FFF2-40B4-BE49-F238E27FC236}">
                <a16:creationId xmlns:a16="http://schemas.microsoft.com/office/drawing/2014/main" id="{05C9BEDC-9446-8C48-7ADF-C8C965C6AA38}"/>
              </a:ext>
            </a:extLst>
          </p:cNvPr>
          <p:cNvSpPr/>
          <p:nvPr/>
        </p:nvSpPr>
        <p:spPr>
          <a:xfrm>
            <a:off x="1294358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41">
            <a:extLst>
              <a:ext uri="{FF2B5EF4-FFF2-40B4-BE49-F238E27FC236}">
                <a16:creationId xmlns:a16="http://schemas.microsoft.com/office/drawing/2014/main" id="{42A93597-1AC5-362E-ED41-13D87637CC0E}"/>
              </a:ext>
            </a:extLst>
          </p:cNvPr>
          <p:cNvSpPr/>
          <p:nvPr/>
        </p:nvSpPr>
        <p:spPr>
          <a:xfrm>
            <a:off x="1943323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42">
            <a:extLst>
              <a:ext uri="{FF2B5EF4-FFF2-40B4-BE49-F238E27FC236}">
                <a16:creationId xmlns:a16="http://schemas.microsoft.com/office/drawing/2014/main" id="{549D6D47-6412-1504-F371-8FD42289F33E}"/>
              </a:ext>
            </a:extLst>
          </p:cNvPr>
          <p:cNvSpPr/>
          <p:nvPr/>
        </p:nvSpPr>
        <p:spPr>
          <a:xfrm>
            <a:off x="2592288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43">
            <a:extLst>
              <a:ext uri="{FF2B5EF4-FFF2-40B4-BE49-F238E27FC236}">
                <a16:creationId xmlns:a16="http://schemas.microsoft.com/office/drawing/2014/main" id="{9CEDF119-7B22-E1FF-52AD-F49CE453BB0C}"/>
              </a:ext>
            </a:extLst>
          </p:cNvPr>
          <p:cNvSpPr/>
          <p:nvPr/>
        </p:nvSpPr>
        <p:spPr>
          <a:xfrm>
            <a:off x="3241253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44">
            <a:extLst>
              <a:ext uri="{FF2B5EF4-FFF2-40B4-BE49-F238E27FC236}">
                <a16:creationId xmlns:a16="http://schemas.microsoft.com/office/drawing/2014/main" id="{95CB693D-FB61-C265-5FB5-681F9BA3A9FF}"/>
              </a:ext>
            </a:extLst>
          </p:cNvPr>
          <p:cNvSpPr/>
          <p:nvPr/>
        </p:nvSpPr>
        <p:spPr>
          <a:xfrm>
            <a:off x="3890218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45">
            <a:extLst>
              <a:ext uri="{FF2B5EF4-FFF2-40B4-BE49-F238E27FC236}">
                <a16:creationId xmlns:a16="http://schemas.microsoft.com/office/drawing/2014/main" id="{551ED9CF-E6AB-6549-9003-37E1102885CA}"/>
              </a:ext>
            </a:extLst>
          </p:cNvPr>
          <p:cNvSpPr/>
          <p:nvPr/>
        </p:nvSpPr>
        <p:spPr>
          <a:xfrm>
            <a:off x="4749701" y="1145605"/>
            <a:ext cx="1949276" cy="243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531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Graph H (reordered)</a:t>
            </a:r>
            <a:endParaRPr lang="en-US" sz="15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Shape 46">
            <a:extLst>
              <a:ext uri="{FF2B5EF4-FFF2-40B4-BE49-F238E27FC236}">
                <a16:creationId xmlns:a16="http://schemas.microsoft.com/office/drawing/2014/main" id="{7E238001-2487-B4C7-CC89-3490281A4DCC}"/>
              </a:ext>
            </a:extLst>
          </p:cNvPr>
          <p:cNvSpPr/>
          <p:nvPr/>
        </p:nvSpPr>
        <p:spPr>
          <a:xfrm>
            <a:off x="4749701" y="1548780"/>
            <a:ext cx="3902943" cy="2448223"/>
          </a:xfrm>
          <a:prstGeom prst="roundRect">
            <a:avLst>
              <a:gd name="adj" fmla="val 243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1" name="Shape 47">
            <a:extLst>
              <a:ext uri="{FF2B5EF4-FFF2-40B4-BE49-F238E27FC236}">
                <a16:creationId xmlns:a16="http://schemas.microsoft.com/office/drawing/2014/main" id="{C2072DBD-830F-75BE-3757-78B543C66E47}"/>
              </a:ext>
            </a:extLst>
          </p:cNvPr>
          <p:cNvSpPr/>
          <p:nvPr/>
        </p:nvSpPr>
        <p:spPr>
          <a:xfrm>
            <a:off x="4754463" y="1553543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2" name="Text 48">
            <a:extLst>
              <a:ext uri="{FF2B5EF4-FFF2-40B4-BE49-F238E27FC236}">
                <a16:creationId xmlns:a16="http://schemas.microsoft.com/office/drawing/2014/main" id="{421B7378-F71A-F6AB-6014-130D16989934}"/>
              </a:ext>
            </a:extLst>
          </p:cNvPr>
          <p:cNvSpPr/>
          <p:nvPr/>
        </p:nvSpPr>
        <p:spPr>
          <a:xfrm>
            <a:off x="4896595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49">
            <a:extLst>
              <a:ext uri="{FF2B5EF4-FFF2-40B4-BE49-F238E27FC236}">
                <a16:creationId xmlns:a16="http://schemas.microsoft.com/office/drawing/2014/main" id="{7722D577-5E03-3DDF-F80A-6EBAA7D85696}"/>
              </a:ext>
            </a:extLst>
          </p:cNvPr>
          <p:cNvSpPr/>
          <p:nvPr/>
        </p:nvSpPr>
        <p:spPr>
          <a:xfrm>
            <a:off x="5547941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50">
            <a:extLst>
              <a:ext uri="{FF2B5EF4-FFF2-40B4-BE49-F238E27FC236}">
                <a16:creationId xmlns:a16="http://schemas.microsoft.com/office/drawing/2014/main" id="{01292771-0609-F06C-3F4E-9F52D1D34A37}"/>
              </a:ext>
            </a:extLst>
          </p:cNvPr>
          <p:cNvSpPr/>
          <p:nvPr/>
        </p:nvSpPr>
        <p:spPr>
          <a:xfrm>
            <a:off x="6196906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51">
            <a:extLst>
              <a:ext uri="{FF2B5EF4-FFF2-40B4-BE49-F238E27FC236}">
                <a16:creationId xmlns:a16="http://schemas.microsoft.com/office/drawing/2014/main" id="{D9D313DB-83CF-09D4-5F73-6E2E876F0705}"/>
              </a:ext>
            </a:extLst>
          </p:cNvPr>
          <p:cNvSpPr/>
          <p:nvPr/>
        </p:nvSpPr>
        <p:spPr>
          <a:xfrm>
            <a:off x="6845871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52">
            <a:extLst>
              <a:ext uri="{FF2B5EF4-FFF2-40B4-BE49-F238E27FC236}">
                <a16:creationId xmlns:a16="http://schemas.microsoft.com/office/drawing/2014/main" id="{92E8BE54-88F2-0FBC-398A-29F447E0D95A}"/>
              </a:ext>
            </a:extLst>
          </p:cNvPr>
          <p:cNvSpPr/>
          <p:nvPr/>
        </p:nvSpPr>
        <p:spPr>
          <a:xfrm>
            <a:off x="7494836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53">
            <a:extLst>
              <a:ext uri="{FF2B5EF4-FFF2-40B4-BE49-F238E27FC236}">
                <a16:creationId xmlns:a16="http://schemas.microsoft.com/office/drawing/2014/main" id="{0CA89AA3-65CA-0111-3057-E74901B3EC56}"/>
              </a:ext>
            </a:extLst>
          </p:cNvPr>
          <p:cNvSpPr/>
          <p:nvPr/>
        </p:nvSpPr>
        <p:spPr>
          <a:xfrm>
            <a:off x="8143801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Shape 54">
            <a:extLst>
              <a:ext uri="{FF2B5EF4-FFF2-40B4-BE49-F238E27FC236}">
                <a16:creationId xmlns:a16="http://schemas.microsoft.com/office/drawing/2014/main" id="{6264CEFA-A208-A45B-E036-51152F1F9965}"/>
              </a:ext>
            </a:extLst>
          </p:cNvPr>
          <p:cNvSpPr/>
          <p:nvPr/>
        </p:nvSpPr>
        <p:spPr>
          <a:xfrm>
            <a:off x="4754463" y="19599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9" name="Text 55">
            <a:extLst>
              <a:ext uri="{FF2B5EF4-FFF2-40B4-BE49-F238E27FC236}">
                <a16:creationId xmlns:a16="http://schemas.microsoft.com/office/drawing/2014/main" id="{93F51CAC-3425-1430-76BE-1AEDF63141AB}"/>
              </a:ext>
            </a:extLst>
          </p:cNvPr>
          <p:cNvSpPr/>
          <p:nvPr/>
        </p:nvSpPr>
        <p:spPr>
          <a:xfrm>
            <a:off x="4896595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56">
            <a:extLst>
              <a:ext uri="{FF2B5EF4-FFF2-40B4-BE49-F238E27FC236}">
                <a16:creationId xmlns:a16="http://schemas.microsoft.com/office/drawing/2014/main" id="{8681D7BA-A15B-3636-AD68-33E34D4697A5}"/>
              </a:ext>
            </a:extLst>
          </p:cNvPr>
          <p:cNvSpPr/>
          <p:nvPr/>
        </p:nvSpPr>
        <p:spPr>
          <a:xfrm>
            <a:off x="5547941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57">
            <a:extLst>
              <a:ext uri="{FF2B5EF4-FFF2-40B4-BE49-F238E27FC236}">
                <a16:creationId xmlns:a16="http://schemas.microsoft.com/office/drawing/2014/main" id="{A816628E-E059-0625-44B6-0F88B1375CD8}"/>
              </a:ext>
            </a:extLst>
          </p:cNvPr>
          <p:cNvSpPr/>
          <p:nvPr/>
        </p:nvSpPr>
        <p:spPr>
          <a:xfrm>
            <a:off x="6196906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58">
            <a:extLst>
              <a:ext uri="{FF2B5EF4-FFF2-40B4-BE49-F238E27FC236}">
                <a16:creationId xmlns:a16="http://schemas.microsoft.com/office/drawing/2014/main" id="{586A728E-8250-C77D-7363-BE4B84DF397A}"/>
              </a:ext>
            </a:extLst>
          </p:cNvPr>
          <p:cNvSpPr/>
          <p:nvPr/>
        </p:nvSpPr>
        <p:spPr>
          <a:xfrm>
            <a:off x="6845871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59">
            <a:extLst>
              <a:ext uri="{FF2B5EF4-FFF2-40B4-BE49-F238E27FC236}">
                <a16:creationId xmlns:a16="http://schemas.microsoft.com/office/drawing/2014/main" id="{4F3F95CE-B69E-9389-F932-20A2D5A42041}"/>
              </a:ext>
            </a:extLst>
          </p:cNvPr>
          <p:cNvSpPr/>
          <p:nvPr/>
        </p:nvSpPr>
        <p:spPr>
          <a:xfrm>
            <a:off x="7494836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60">
            <a:extLst>
              <a:ext uri="{FF2B5EF4-FFF2-40B4-BE49-F238E27FC236}">
                <a16:creationId xmlns:a16="http://schemas.microsoft.com/office/drawing/2014/main" id="{424D2993-BF2D-5959-52F9-17D824DBA12B}"/>
              </a:ext>
            </a:extLst>
          </p:cNvPr>
          <p:cNvSpPr/>
          <p:nvPr/>
        </p:nvSpPr>
        <p:spPr>
          <a:xfrm>
            <a:off x="8143801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Shape 61">
            <a:extLst>
              <a:ext uri="{FF2B5EF4-FFF2-40B4-BE49-F238E27FC236}">
                <a16:creationId xmlns:a16="http://schemas.microsoft.com/office/drawing/2014/main" id="{BA9C32DB-0285-603E-9B11-1F2141B0BF45}"/>
              </a:ext>
            </a:extLst>
          </p:cNvPr>
          <p:cNvSpPr/>
          <p:nvPr/>
        </p:nvSpPr>
        <p:spPr>
          <a:xfrm>
            <a:off x="4754463" y="2366442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6" name="Text 62">
            <a:extLst>
              <a:ext uri="{FF2B5EF4-FFF2-40B4-BE49-F238E27FC236}">
                <a16:creationId xmlns:a16="http://schemas.microsoft.com/office/drawing/2014/main" id="{362D0729-8FE2-E4B5-7E65-012860C21103}"/>
              </a:ext>
            </a:extLst>
          </p:cNvPr>
          <p:cNvSpPr/>
          <p:nvPr/>
        </p:nvSpPr>
        <p:spPr>
          <a:xfrm>
            <a:off x="4896595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63">
            <a:extLst>
              <a:ext uri="{FF2B5EF4-FFF2-40B4-BE49-F238E27FC236}">
                <a16:creationId xmlns:a16="http://schemas.microsoft.com/office/drawing/2014/main" id="{487A143C-4DB3-305C-519D-F49E0B684BE7}"/>
              </a:ext>
            </a:extLst>
          </p:cNvPr>
          <p:cNvSpPr/>
          <p:nvPr/>
        </p:nvSpPr>
        <p:spPr>
          <a:xfrm>
            <a:off x="5547941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 64">
            <a:extLst>
              <a:ext uri="{FF2B5EF4-FFF2-40B4-BE49-F238E27FC236}">
                <a16:creationId xmlns:a16="http://schemas.microsoft.com/office/drawing/2014/main" id="{34CB1F6E-3083-6686-50DE-F6E03B173B09}"/>
              </a:ext>
            </a:extLst>
          </p:cNvPr>
          <p:cNvSpPr/>
          <p:nvPr/>
        </p:nvSpPr>
        <p:spPr>
          <a:xfrm>
            <a:off x="6196906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65">
            <a:extLst>
              <a:ext uri="{FF2B5EF4-FFF2-40B4-BE49-F238E27FC236}">
                <a16:creationId xmlns:a16="http://schemas.microsoft.com/office/drawing/2014/main" id="{54078400-540A-7BE9-1445-C41AE05CE5D5}"/>
              </a:ext>
            </a:extLst>
          </p:cNvPr>
          <p:cNvSpPr/>
          <p:nvPr/>
        </p:nvSpPr>
        <p:spPr>
          <a:xfrm>
            <a:off x="6845871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66">
            <a:extLst>
              <a:ext uri="{FF2B5EF4-FFF2-40B4-BE49-F238E27FC236}">
                <a16:creationId xmlns:a16="http://schemas.microsoft.com/office/drawing/2014/main" id="{80C241F4-3DE1-C344-26DE-566D3A270FBF}"/>
              </a:ext>
            </a:extLst>
          </p:cNvPr>
          <p:cNvSpPr/>
          <p:nvPr/>
        </p:nvSpPr>
        <p:spPr>
          <a:xfrm>
            <a:off x="7494836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67">
            <a:extLst>
              <a:ext uri="{FF2B5EF4-FFF2-40B4-BE49-F238E27FC236}">
                <a16:creationId xmlns:a16="http://schemas.microsoft.com/office/drawing/2014/main" id="{8F3F3D11-A784-E199-B8EA-2603B81D5916}"/>
              </a:ext>
            </a:extLst>
          </p:cNvPr>
          <p:cNvSpPr/>
          <p:nvPr/>
        </p:nvSpPr>
        <p:spPr>
          <a:xfrm>
            <a:off x="8143801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Shape 68">
            <a:extLst>
              <a:ext uri="{FF2B5EF4-FFF2-40B4-BE49-F238E27FC236}">
                <a16:creationId xmlns:a16="http://schemas.microsoft.com/office/drawing/2014/main" id="{798C2D12-9435-3F03-222D-985855A91015}"/>
              </a:ext>
            </a:extLst>
          </p:cNvPr>
          <p:cNvSpPr/>
          <p:nvPr/>
        </p:nvSpPr>
        <p:spPr>
          <a:xfrm>
            <a:off x="4754463" y="27728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73" name="Text 69">
            <a:extLst>
              <a:ext uri="{FF2B5EF4-FFF2-40B4-BE49-F238E27FC236}">
                <a16:creationId xmlns:a16="http://schemas.microsoft.com/office/drawing/2014/main" id="{39674DC7-7380-E905-F4F2-BA37945009E4}"/>
              </a:ext>
            </a:extLst>
          </p:cNvPr>
          <p:cNvSpPr/>
          <p:nvPr/>
        </p:nvSpPr>
        <p:spPr>
          <a:xfrm>
            <a:off x="4896595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70">
            <a:extLst>
              <a:ext uri="{FF2B5EF4-FFF2-40B4-BE49-F238E27FC236}">
                <a16:creationId xmlns:a16="http://schemas.microsoft.com/office/drawing/2014/main" id="{68D527CF-E9B6-B35A-C833-AA160E3E551D}"/>
              </a:ext>
            </a:extLst>
          </p:cNvPr>
          <p:cNvSpPr/>
          <p:nvPr/>
        </p:nvSpPr>
        <p:spPr>
          <a:xfrm>
            <a:off x="5547941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71">
            <a:extLst>
              <a:ext uri="{FF2B5EF4-FFF2-40B4-BE49-F238E27FC236}">
                <a16:creationId xmlns:a16="http://schemas.microsoft.com/office/drawing/2014/main" id="{EEF95359-F5C3-9092-40AF-43FF0D766DCD}"/>
              </a:ext>
            </a:extLst>
          </p:cNvPr>
          <p:cNvSpPr/>
          <p:nvPr/>
        </p:nvSpPr>
        <p:spPr>
          <a:xfrm>
            <a:off x="6196906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72">
            <a:extLst>
              <a:ext uri="{FF2B5EF4-FFF2-40B4-BE49-F238E27FC236}">
                <a16:creationId xmlns:a16="http://schemas.microsoft.com/office/drawing/2014/main" id="{63C998B0-158D-79B1-73F7-33223CFBD2D1}"/>
              </a:ext>
            </a:extLst>
          </p:cNvPr>
          <p:cNvSpPr/>
          <p:nvPr/>
        </p:nvSpPr>
        <p:spPr>
          <a:xfrm>
            <a:off x="6845871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73">
            <a:extLst>
              <a:ext uri="{FF2B5EF4-FFF2-40B4-BE49-F238E27FC236}">
                <a16:creationId xmlns:a16="http://schemas.microsoft.com/office/drawing/2014/main" id="{2B7DC0EC-A10B-2F6C-F6DA-3B1CFD8EEF77}"/>
              </a:ext>
            </a:extLst>
          </p:cNvPr>
          <p:cNvSpPr/>
          <p:nvPr/>
        </p:nvSpPr>
        <p:spPr>
          <a:xfrm>
            <a:off x="7494836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74">
            <a:extLst>
              <a:ext uri="{FF2B5EF4-FFF2-40B4-BE49-F238E27FC236}">
                <a16:creationId xmlns:a16="http://schemas.microsoft.com/office/drawing/2014/main" id="{6BEFDF8E-A731-79C4-2F27-0CDAC9CF32FC}"/>
              </a:ext>
            </a:extLst>
          </p:cNvPr>
          <p:cNvSpPr/>
          <p:nvPr/>
        </p:nvSpPr>
        <p:spPr>
          <a:xfrm>
            <a:off x="8143801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hape 75">
            <a:extLst>
              <a:ext uri="{FF2B5EF4-FFF2-40B4-BE49-F238E27FC236}">
                <a16:creationId xmlns:a16="http://schemas.microsoft.com/office/drawing/2014/main" id="{BD4185B5-C590-4C88-DCD7-67BD997A2CA8}"/>
              </a:ext>
            </a:extLst>
          </p:cNvPr>
          <p:cNvSpPr/>
          <p:nvPr/>
        </p:nvSpPr>
        <p:spPr>
          <a:xfrm>
            <a:off x="4754463" y="3179341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0" name="Text 76">
            <a:extLst>
              <a:ext uri="{FF2B5EF4-FFF2-40B4-BE49-F238E27FC236}">
                <a16:creationId xmlns:a16="http://schemas.microsoft.com/office/drawing/2014/main" id="{E285DD42-45F7-CF12-58E6-466DA33E84FB}"/>
              </a:ext>
            </a:extLst>
          </p:cNvPr>
          <p:cNvSpPr/>
          <p:nvPr/>
        </p:nvSpPr>
        <p:spPr>
          <a:xfrm>
            <a:off x="4896595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77">
            <a:extLst>
              <a:ext uri="{FF2B5EF4-FFF2-40B4-BE49-F238E27FC236}">
                <a16:creationId xmlns:a16="http://schemas.microsoft.com/office/drawing/2014/main" id="{C6733559-DC39-FA11-6190-20A880CD140D}"/>
              </a:ext>
            </a:extLst>
          </p:cNvPr>
          <p:cNvSpPr/>
          <p:nvPr/>
        </p:nvSpPr>
        <p:spPr>
          <a:xfrm>
            <a:off x="5547941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 78">
            <a:extLst>
              <a:ext uri="{FF2B5EF4-FFF2-40B4-BE49-F238E27FC236}">
                <a16:creationId xmlns:a16="http://schemas.microsoft.com/office/drawing/2014/main" id="{2ABF32BF-CCF7-8F96-AD7F-854C58DE3844}"/>
              </a:ext>
            </a:extLst>
          </p:cNvPr>
          <p:cNvSpPr/>
          <p:nvPr/>
        </p:nvSpPr>
        <p:spPr>
          <a:xfrm>
            <a:off x="6196906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79">
            <a:extLst>
              <a:ext uri="{FF2B5EF4-FFF2-40B4-BE49-F238E27FC236}">
                <a16:creationId xmlns:a16="http://schemas.microsoft.com/office/drawing/2014/main" id="{220874F7-7B37-7BB5-B565-DB63EEE456CB}"/>
              </a:ext>
            </a:extLst>
          </p:cNvPr>
          <p:cNvSpPr/>
          <p:nvPr/>
        </p:nvSpPr>
        <p:spPr>
          <a:xfrm>
            <a:off x="6845871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80">
            <a:extLst>
              <a:ext uri="{FF2B5EF4-FFF2-40B4-BE49-F238E27FC236}">
                <a16:creationId xmlns:a16="http://schemas.microsoft.com/office/drawing/2014/main" id="{B40C5CB2-7F0C-64CD-BDC2-EAAF1AEE1BAE}"/>
              </a:ext>
            </a:extLst>
          </p:cNvPr>
          <p:cNvSpPr/>
          <p:nvPr/>
        </p:nvSpPr>
        <p:spPr>
          <a:xfrm>
            <a:off x="7494836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81">
            <a:extLst>
              <a:ext uri="{FF2B5EF4-FFF2-40B4-BE49-F238E27FC236}">
                <a16:creationId xmlns:a16="http://schemas.microsoft.com/office/drawing/2014/main" id="{100297B8-C4B8-EF21-187B-184C3E0F753D}"/>
              </a:ext>
            </a:extLst>
          </p:cNvPr>
          <p:cNvSpPr/>
          <p:nvPr/>
        </p:nvSpPr>
        <p:spPr>
          <a:xfrm>
            <a:off x="8143801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Shape 82">
            <a:extLst>
              <a:ext uri="{FF2B5EF4-FFF2-40B4-BE49-F238E27FC236}">
                <a16:creationId xmlns:a16="http://schemas.microsoft.com/office/drawing/2014/main" id="{6C9217F8-87E7-D3EF-FFB6-D711CAFF9FBD}"/>
              </a:ext>
            </a:extLst>
          </p:cNvPr>
          <p:cNvSpPr/>
          <p:nvPr/>
        </p:nvSpPr>
        <p:spPr>
          <a:xfrm>
            <a:off x="4754463" y="3585791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7" name="Text 83">
            <a:extLst>
              <a:ext uri="{FF2B5EF4-FFF2-40B4-BE49-F238E27FC236}">
                <a16:creationId xmlns:a16="http://schemas.microsoft.com/office/drawing/2014/main" id="{743B4CF1-5A65-22BB-AB08-2D871B49CB86}"/>
              </a:ext>
            </a:extLst>
          </p:cNvPr>
          <p:cNvSpPr/>
          <p:nvPr/>
        </p:nvSpPr>
        <p:spPr>
          <a:xfrm>
            <a:off x="4896595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 84">
            <a:extLst>
              <a:ext uri="{FF2B5EF4-FFF2-40B4-BE49-F238E27FC236}">
                <a16:creationId xmlns:a16="http://schemas.microsoft.com/office/drawing/2014/main" id="{8D58A945-2883-D679-4DFE-41BDB43919A3}"/>
              </a:ext>
            </a:extLst>
          </p:cNvPr>
          <p:cNvSpPr/>
          <p:nvPr/>
        </p:nvSpPr>
        <p:spPr>
          <a:xfrm>
            <a:off x="5547941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85">
            <a:extLst>
              <a:ext uri="{FF2B5EF4-FFF2-40B4-BE49-F238E27FC236}">
                <a16:creationId xmlns:a16="http://schemas.microsoft.com/office/drawing/2014/main" id="{55A36249-3054-6F8D-F95F-AE7700ECD8A5}"/>
              </a:ext>
            </a:extLst>
          </p:cNvPr>
          <p:cNvSpPr/>
          <p:nvPr/>
        </p:nvSpPr>
        <p:spPr>
          <a:xfrm>
            <a:off x="6196906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86">
            <a:extLst>
              <a:ext uri="{FF2B5EF4-FFF2-40B4-BE49-F238E27FC236}">
                <a16:creationId xmlns:a16="http://schemas.microsoft.com/office/drawing/2014/main" id="{1BD7356B-AFFF-BE2B-D8BF-698C297D6785}"/>
              </a:ext>
            </a:extLst>
          </p:cNvPr>
          <p:cNvSpPr/>
          <p:nvPr/>
        </p:nvSpPr>
        <p:spPr>
          <a:xfrm>
            <a:off x="6845871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87">
            <a:extLst>
              <a:ext uri="{FF2B5EF4-FFF2-40B4-BE49-F238E27FC236}">
                <a16:creationId xmlns:a16="http://schemas.microsoft.com/office/drawing/2014/main" id="{AC6BEC02-1281-FC5C-4813-1D184537C619}"/>
              </a:ext>
            </a:extLst>
          </p:cNvPr>
          <p:cNvSpPr/>
          <p:nvPr/>
        </p:nvSpPr>
        <p:spPr>
          <a:xfrm>
            <a:off x="7494836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 88">
            <a:extLst>
              <a:ext uri="{FF2B5EF4-FFF2-40B4-BE49-F238E27FC236}">
                <a16:creationId xmlns:a16="http://schemas.microsoft.com/office/drawing/2014/main" id="{FDF5395A-B5FB-CEAC-9B5A-BEEBB9740BF2}"/>
              </a:ext>
            </a:extLst>
          </p:cNvPr>
          <p:cNvSpPr/>
          <p:nvPr/>
        </p:nvSpPr>
        <p:spPr>
          <a:xfrm>
            <a:off x="8143801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 89">
            <a:extLst>
              <a:ext uri="{FF2B5EF4-FFF2-40B4-BE49-F238E27FC236}">
                <a16:creationId xmlns:a16="http://schemas.microsoft.com/office/drawing/2014/main" id="{74AFAEAC-A82C-9BBB-2C3D-75EC30F0D833}"/>
              </a:ext>
            </a:extLst>
          </p:cNvPr>
          <p:cNvSpPr/>
          <p:nvPr/>
        </p:nvSpPr>
        <p:spPr>
          <a:xfrm>
            <a:off x="496119" y="4315942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Adjacency matrices are identical when vertices are mapped.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6067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0">
            <a:extLst>
              <a:ext uri="{FF2B5EF4-FFF2-40B4-BE49-F238E27FC236}">
                <a16:creationId xmlns:a16="http://schemas.microsoft.com/office/drawing/2014/main" id="{DDA391FD-54D2-E192-0ACA-FDA7FF3CC4A6}"/>
              </a:ext>
            </a:extLst>
          </p:cNvPr>
          <p:cNvSpPr/>
          <p:nvPr/>
        </p:nvSpPr>
        <p:spPr>
          <a:xfrm>
            <a:off x="728774" y="490250"/>
            <a:ext cx="7340575" cy="743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781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Isomorphism via Set Representation</a:t>
            </a:r>
            <a:endParaRPr lang="en-US" sz="278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9A1499A2-0CE6-BAAD-82EB-C8AAAA5B2DEB}"/>
              </a:ext>
            </a:extLst>
          </p:cNvPr>
          <p:cNvSpPr/>
          <p:nvPr/>
        </p:nvSpPr>
        <p:spPr>
          <a:xfrm>
            <a:off x="728774" y="1359104"/>
            <a:ext cx="1244038" cy="291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G1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2">
            <a:extLst>
              <a:ext uri="{FF2B5EF4-FFF2-40B4-BE49-F238E27FC236}">
                <a16:creationId xmlns:a16="http://schemas.microsoft.com/office/drawing/2014/main" id="{434C52EB-6C46-8C37-992B-6CA116BC6B68}"/>
              </a:ext>
            </a:extLst>
          </p:cNvPr>
          <p:cNvSpPr/>
          <p:nvPr/>
        </p:nvSpPr>
        <p:spPr>
          <a:xfrm>
            <a:off x="728775" y="172231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Vertices: {1, 2, 3, 4}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3">
            <a:extLst>
              <a:ext uri="{FF2B5EF4-FFF2-40B4-BE49-F238E27FC236}">
                <a16:creationId xmlns:a16="http://schemas.microsoft.com/office/drawing/2014/main" id="{34C43BC6-3059-96F0-1EE2-52B90E717B73}"/>
              </a:ext>
            </a:extLst>
          </p:cNvPr>
          <p:cNvSpPr/>
          <p:nvPr/>
        </p:nvSpPr>
        <p:spPr>
          <a:xfrm>
            <a:off x="728775" y="207667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Edges: {(1,2), (2,3), (3,4), (4,1)}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4">
            <a:extLst>
              <a:ext uri="{FF2B5EF4-FFF2-40B4-BE49-F238E27FC236}">
                <a16:creationId xmlns:a16="http://schemas.microsoft.com/office/drawing/2014/main" id="{9601A364-EA08-CA67-B9DF-16E59372247F}"/>
              </a:ext>
            </a:extLst>
          </p:cNvPr>
          <p:cNvSpPr/>
          <p:nvPr/>
        </p:nvSpPr>
        <p:spPr>
          <a:xfrm>
            <a:off x="4982356" y="1359104"/>
            <a:ext cx="1244038" cy="291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G2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5">
            <a:extLst>
              <a:ext uri="{FF2B5EF4-FFF2-40B4-BE49-F238E27FC236}">
                <a16:creationId xmlns:a16="http://schemas.microsoft.com/office/drawing/2014/main" id="{E7EA1ED8-BF51-8390-F630-2829080AB898}"/>
              </a:ext>
            </a:extLst>
          </p:cNvPr>
          <p:cNvSpPr/>
          <p:nvPr/>
        </p:nvSpPr>
        <p:spPr>
          <a:xfrm>
            <a:off x="4982357" y="172231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Vertices: {a, b, c, d}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6">
            <a:extLst>
              <a:ext uri="{FF2B5EF4-FFF2-40B4-BE49-F238E27FC236}">
                <a16:creationId xmlns:a16="http://schemas.microsoft.com/office/drawing/2014/main" id="{F98C2E38-CD77-72DE-2B33-F824943B7623}"/>
              </a:ext>
            </a:extLst>
          </p:cNvPr>
          <p:cNvSpPr/>
          <p:nvPr/>
        </p:nvSpPr>
        <p:spPr>
          <a:xfrm>
            <a:off x="4982357" y="207667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Edges: {(a,b), (b,c), (c,d), (d,a)}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E8CC2327-952F-57F7-778B-2B3F4C112CB7}"/>
              </a:ext>
            </a:extLst>
          </p:cNvPr>
          <p:cNvSpPr/>
          <p:nvPr/>
        </p:nvSpPr>
        <p:spPr>
          <a:xfrm>
            <a:off x="728774" y="4416262"/>
            <a:ext cx="699362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Mapping: 1-&gt;a, 2-&gt;b, 3-&gt;c, 4-&gt;d. Both form a cycle of 4 vertices.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BBFD6-430F-286B-4D78-E26451F6F618}"/>
              </a:ext>
            </a:extLst>
          </p:cNvPr>
          <p:cNvSpPr/>
          <p:nvPr/>
        </p:nvSpPr>
        <p:spPr>
          <a:xfrm>
            <a:off x="728774" y="2646137"/>
            <a:ext cx="2021444" cy="1429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228CC-4A3A-8891-51AF-71AD5C9794B3}"/>
              </a:ext>
            </a:extLst>
          </p:cNvPr>
          <p:cNvSpPr/>
          <p:nvPr/>
        </p:nvSpPr>
        <p:spPr>
          <a:xfrm>
            <a:off x="1407428" y="2835639"/>
            <a:ext cx="210098" cy="221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DD0255-6514-D223-8E58-F309D4224BDA}"/>
              </a:ext>
            </a:extLst>
          </p:cNvPr>
          <p:cNvSpPr/>
          <p:nvPr/>
        </p:nvSpPr>
        <p:spPr>
          <a:xfrm>
            <a:off x="2201555" y="2897929"/>
            <a:ext cx="213022" cy="244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E1AE4F-974F-E463-CE71-11F515706700}"/>
              </a:ext>
            </a:extLst>
          </p:cNvPr>
          <p:cNvSpPr/>
          <p:nvPr/>
        </p:nvSpPr>
        <p:spPr>
          <a:xfrm>
            <a:off x="1922332" y="3421721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95FE3E-A8EB-DF23-B0BA-BAB293CE3DDB}"/>
              </a:ext>
            </a:extLst>
          </p:cNvPr>
          <p:cNvSpPr/>
          <p:nvPr/>
        </p:nvSpPr>
        <p:spPr>
          <a:xfrm>
            <a:off x="1016718" y="3598263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EF763508-A235-E447-DE80-7F3422DA45B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124251" y="2946618"/>
            <a:ext cx="283177" cy="651645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8D9EA-02EA-5602-BFF0-9560AFB8AE29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1617526" y="2933788"/>
            <a:ext cx="615225" cy="128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6CBC8-294D-003D-D1FA-7CDA2078E5C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029865" y="3142791"/>
            <a:ext cx="278201" cy="2789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FC0E7-15AD-69D1-2A91-245A15AB1E36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1231784" y="3544151"/>
            <a:ext cx="690548" cy="1765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5EC973-188A-FABB-EB11-6F9CD2430BC1}"/>
              </a:ext>
            </a:extLst>
          </p:cNvPr>
          <p:cNvSpPr txBox="1"/>
          <p:nvPr/>
        </p:nvSpPr>
        <p:spPr>
          <a:xfrm>
            <a:off x="2367138" y="3767567"/>
            <a:ext cx="41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0596C5-35A2-7A52-0EBA-92114CB4FBC0}"/>
              </a:ext>
            </a:extLst>
          </p:cNvPr>
          <p:cNvSpPr/>
          <p:nvPr/>
        </p:nvSpPr>
        <p:spPr>
          <a:xfrm>
            <a:off x="4982356" y="2646137"/>
            <a:ext cx="2021444" cy="1429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459DE80-6D84-134B-A317-2D865A819163}"/>
              </a:ext>
            </a:extLst>
          </p:cNvPr>
          <p:cNvSpPr/>
          <p:nvPr/>
        </p:nvSpPr>
        <p:spPr>
          <a:xfrm rot="19995314">
            <a:off x="5270300" y="2926426"/>
            <a:ext cx="210098" cy="221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033039-B278-113B-B781-5CE7726994EE}"/>
              </a:ext>
            </a:extLst>
          </p:cNvPr>
          <p:cNvSpPr/>
          <p:nvPr/>
        </p:nvSpPr>
        <p:spPr>
          <a:xfrm rot="20044685">
            <a:off x="6119871" y="2967971"/>
            <a:ext cx="213022" cy="244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570C37-F750-C76E-0C73-6046142233D7}"/>
              </a:ext>
            </a:extLst>
          </p:cNvPr>
          <p:cNvSpPr/>
          <p:nvPr/>
        </p:nvSpPr>
        <p:spPr>
          <a:xfrm>
            <a:off x="6528490" y="3433319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3FCE09-870B-EACB-3E39-FD9AE31B0652}"/>
              </a:ext>
            </a:extLst>
          </p:cNvPr>
          <p:cNvSpPr/>
          <p:nvPr/>
        </p:nvSpPr>
        <p:spPr>
          <a:xfrm rot="20192958">
            <a:off x="5724394" y="3608433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</a:t>
            </a:r>
          </a:p>
        </p:txBody>
      </p:sp>
      <p:cxnSp>
        <p:nvCxnSpPr>
          <p:cNvPr id="64" name="Straight Connector 11">
            <a:extLst>
              <a:ext uri="{FF2B5EF4-FFF2-40B4-BE49-F238E27FC236}">
                <a16:creationId xmlns:a16="http://schemas.microsoft.com/office/drawing/2014/main" id="{582A6B64-0434-7073-FA6F-3072058326CF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H="1" flipV="1">
            <a:off x="5281538" y="3084679"/>
            <a:ext cx="501667" cy="533866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D05EC2-5D49-D729-5082-112CC9E38278}"/>
              </a:ext>
            </a:extLst>
          </p:cNvPr>
          <p:cNvCxnSpPr>
            <a:cxnSpLocks/>
            <a:stCxn id="60" idx="6"/>
            <a:endCxn id="61" idx="1"/>
          </p:cNvCxnSpPr>
          <p:nvPr/>
        </p:nvCxnSpPr>
        <p:spPr>
          <a:xfrm>
            <a:off x="5469160" y="2990131"/>
            <a:ext cx="651640" cy="55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479BE7-63C4-EC57-BD9A-DA7656EC411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6279902" y="3200515"/>
            <a:ext cx="356121" cy="23280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4E00FD-4908-9F23-82F1-BB53CA47B3B8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5930578" y="3555749"/>
            <a:ext cx="597912" cy="1323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B9854A-F48A-04EF-E515-01ED328F6F84}"/>
              </a:ext>
            </a:extLst>
          </p:cNvPr>
          <p:cNvSpPr txBox="1"/>
          <p:nvPr/>
        </p:nvSpPr>
        <p:spPr>
          <a:xfrm>
            <a:off x="6620720" y="3767567"/>
            <a:ext cx="41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G2</a:t>
            </a:r>
          </a:p>
        </p:txBody>
      </p:sp>
    </p:spTree>
    <p:extLst>
      <p:ext uri="{BB962C8B-B14F-4D97-AF65-F5344CB8AC3E}">
        <p14:creationId xmlns:p14="http://schemas.microsoft.com/office/powerpoint/2010/main" val="2421518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6703BEB-266D-E13C-1495-5BD97D533FBB}"/>
              </a:ext>
            </a:extLst>
          </p:cNvPr>
          <p:cNvSpPr/>
          <p:nvPr/>
        </p:nvSpPr>
        <p:spPr>
          <a:xfrm>
            <a:off x="496119" y="193700"/>
            <a:ext cx="5737473" cy="736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Kanit Light" pitchFamily="34" charset="-120"/>
              </a:rPr>
              <a:t>Adjacency List/Table Representation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8AC1C1F-7368-5FB5-1F36-2AA85134E21C}"/>
              </a:ext>
            </a:extLst>
          </p:cNvPr>
          <p:cNvSpPr/>
          <p:nvPr/>
        </p:nvSpPr>
        <p:spPr>
          <a:xfrm>
            <a:off x="496119" y="1186756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Each vertex has a list of its neighbors. Isomorphic graphs have permuted lists.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4F79C52-9CC8-BB86-92CE-8F9EA4051531}"/>
              </a:ext>
            </a:extLst>
          </p:cNvPr>
          <p:cNvSpPr/>
          <p:nvPr/>
        </p:nvSpPr>
        <p:spPr>
          <a:xfrm>
            <a:off x="496119" y="171479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G1 List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67E3B9D2-77DE-AA76-1E44-7F2F09C35A2F}"/>
              </a:ext>
            </a:extLst>
          </p:cNvPr>
          <p:cNvSpPr/>
          <p:nvPr/>
        </p:nvSpPr>
        <p:spPr>
          <a:xfrm>
            <a:off x="496119" y="2095724"/>
            <a:ext cx="3902943" cy="2041773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FD0B8AB9-4B3F-8404-C654-143B28834AD4}"/>
              </a:ext>
            </a:extLst>
          </p:cNvPr>
          <p:cNvSpPr/>
          <p:nvPr/>
        </p:nvSpPr>
        <p:spPr>
          <a:xfrm>
            <a:off x="500882" y="21004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F45E6283-9118-4E24-C853-5ADC22BFF065}"/>
              </a:ext>
            </a:extLst>
          </p:cNvPr>
          <p:cNvSpPr/>
          <p:nvPr/>
        </p:nvSpPr>
        <p:spPr>
          <a:xfrm>
            <a:off x="642715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Vertex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0F0490FF-B061-D2E7-A3CE-777014ACA082}"/>
              </a:ext>
            </a:extLst>
          </p:cNvPr>
          <p:cNvSpPr/>
          <p:nvPr/>
        </p:nvSpPr>
        <p:spPr>
          <a:xfrm>
            <a:off x="2591768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Neighbors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04608822-31F9-9DDB-D351-B41DD6237DC0}"/>
              </a:ext>
            </a:extLst>
          </p:cNvPr>
          <p:cNvSpPr/>
          <p:nvPr/>
        </p:nvSpPr>
        <p:spPr>
          <a:xfrm>
            <a:off x="500882" y="2506936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8FE4A30C-A472-7F80-0513-B43828EA0745}"/>
              </a:ext>
            </a:extLst>
          </p:cNvPr>
          <p:cNvSpPr/>
          <p:nvPr/>
        </p:nvSpPr>
        <p:spPr>
          <a:xfrm>
            <a:off x="642715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47C35E16-509F-0CB5-B2F0-0857439E8868}"/>
              </a:ext>
            </a:extLst>
          </p:cNvPr>
          <p:cNvSpPr/>
          <p:nvPr/>
        </p:nvSpPr>
        <p:spPr>
          <a:xfrm>
            <a:off x="2591768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{2, 4}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D94A3E09-DFC2-E2E6-E127-0D03B100AA4E}"/>
              </a:ext>
            </a:extLst>
          </p:cNvPr>
          <p:cNvSpPr/>
          <p:nvPr/>
        </p:nvSpPr>
        <p:spPr>
          <a:xfrm>
            <a:off x="500882" y="29133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58641746-67B7-7839-4901-C922B69FA194}"/>
              </a:ext>
            </a:extLst>
          </p:cNvPr>
          <p:cNvSpPr/>
          <p:nvPr/>
        </p:nvSpPr>
        <p:spPr>
          <a:xfrm>
            <a:off x="642715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62A5B056-5EA0-F264-4A1B-8B0D7DE0E2ED}"/>
              </a:ext>
            </a:extLst>
          </p:cNvPr>
          <p:cNvSpPr/>
          <p:nvPr/>
        </p:nvSpPr>
        <p:spPr>
          <a:xfrm>
            <a:off x="2591768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{1, 3}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1BB34E80-0173-466C-B6F7-3BC2E5AD055F}"/>
              </a:ext>
            </a:extLst>
          </p:cNvPr>
          <p:cNvSpPr/>
          <p:nvPr/>
        </p:nvSpPr>
        <p:spPr>
          <a:xfrm>
            <a:off x="500882" y="3319835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9B555B3F-F343-28DA-34F9-294B5A5DAB3A}"/>
              </a:ext>
            </a:extLst>
          </p:cNvPr>
          <p:cNvSpPr/>
          <p:nvPr/>
        </p:nvSpPr>
        <p:spPr>
          <a:xfrm>
            <a:off x="642715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E0E55E41-116D-AA4C-5901-3A86854DB7DB}"/>
              </a:ext>
            </a:extLst>
          </p:cNvPr>
          <p:cNvSpPr/>
          <p:nvPr/>
        </p:nvSpPr>
        <p:spPr>
          <a:xfrm>
            <a:off x="2591768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{2, 4}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6">
            <a:extLst>
              <a:ext uri="{FF2B5EF4-FFF2-40B4-BE49-F238E27FC236}">
                <a16:creationId xmlns:a16="http://schemas.microsoft.com/office/drawing/2014/main" id="{CBEDD2C1-751D-7BC3-C1BA-ADAFEC308D08}"/>
              </a:ext>
            </a:extLst>
          </p:cNvPr>
          <p:cNvSpPr/>
          <p:nvPr/>
        </p:nvSpPr>
        <p:spPr>
          <a:xfrm>
            <a:off x="500882" y="3726285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>
            <a:extLst>
              <a:ext uri="{FF2B5EF4-FFF2-40B4-BE49-F238E27FC236}">
                <a16:creationId xmlns:a16="http://schemas.microsoft.com/office/drawing/2014/main" id="{2BC82B1C-F288-DDA7-970C-7794DC5832CB}"/>
              </a:ext>
            </a:extLst>
          </p:cNvPr>
          <p:cNvSpPr/>
          <p:nvPr/>
        </p:nvSpPr>
        <p:spPr>
          <a:xfrm>
            <a:off x="642715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8">
            <a:extLst>
              <a:ext uri="{FF2B5EF4-FFF2-40B4-BE49-F238E27FC236}">
                <a16:creationId xmlns:a16="http://schemas.microsoft.com/office/drawing/2014/main" id="{5725D433-82B5-E8B5-FCFB-5DE62F89A8DC}"/>
              </a:ext>
            </a:extLst>
          </p:cNvPr>
          <p:cNvSpPr/>
          <p:nvPr/>
        </p:nvSpPr>
        <p:spPr>
          <a:xfrm>
            <a:off x="2591768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{1, 3}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62A9E4AD-D891-0DA3-9FA9-CA161867618C}"/>
              </a:ext>
            </a:extLst>
          </p:cNvPr>
          <p:cNvSpPr/>
          <p:nvPr/>
        </p:nvSpPr>
        <p:spPr>
          <a:xfrm>
            <a:off x="4749701" y="171479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G2 List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0">
            <a:extLst>
              <a:ext uri="{FF2B5EF4-FFF2-40B4-BE49-F238E27FC236}">
                <a16:creationId xmlns:a16="http://schemas.microsoft.com/office/drawing/2014/main" id="{B35F45A3-10FF-A720-C0C9-809A8ADF245D}"/>
              </a:ext>
            </a:extLst>
          </p:cNvPr>
          <p:cNvSpPr/>
          <p:nvPr/>
        </p:nvSpPr>
        <p:spPr>
          <a:xfrm>
            <a:off x="4749701" y="2095724"/>
            <a:ext cx="3902943" cy="2041773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5" name="Shape 21">
            <a:extLst>
              <a:ext uri="{FF2B5EF4-FFF2-40B4-BE49-F238E27FC236}">
                <a16:creationId xmlns:a16="http://schemas.microsoft.com/office/drawing/2014/main" id="{5F2FE9EF-78BD-667D-B2D5-0467727BB20C}"/>
              </a:ext>
            </a:extLst>
          </p:cNvPr>
          <p:cNvSpPr/>
          <p:nvPr/>
        </p:nvSpPr>
        <p:spPr>
          <a:xfrm>
            <a:off x="4754464" y="21004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2">
            <a:extLst>
              <a:ext uri="{FF2B5EF4-FFF2-40B4-BE49-F238E27FC236}">
                <a16:creationId xmlns:a16="http://schemas.microsoft.com/office/drawing/2014/main" id="{087EECBE-55D3-D2E1-5D8A-203857C33951}"/>
              </a:ext>
            </a:extLst>
          </p:cNvPr>
          <p:cNvSpPr/>
          <p:nvPr/>
        </p:nvSpPr>
        <p:spPr>
          <a:xfrm>
            <a:off x="4896297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Vertex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3">
            <a:extLst>
              <a:ext uri="{FF2B5EF4-FFF2-40B4-BE49-F238E27FC236}">
                <a16:creationId xmlns:a16="http://schemas.microsoft.com/office/drawing/2014/main" id="{F768F05E-4F24-37F3-C22B-2F9E0E0A5AE5}"/>
              </a:ext>
            </a:extLst>
          </p:cNvPr>
          <p:cNvSpPr/>
          <p:nvPr/>
        </p:nvSpPr>
        <p:spPr>
          <a:xfrm>
            <a:off x="6845350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Neighbors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24">
            <a:extLst>
              <a:ext uri="{FF2B5EF4-FFF2-40B4-BE49-F238E27FC236}">
                <a16:creationId xmlns:a16="http://schemas.microsoft.com/office/drawing/2014/main" id="{73C6CAA5-4EA1-2DD1-F96F-C6E2B0C53DB8}"/>
              </a:ext>
            </a:extLst>
          </p:cNvPr>
          <p:cNvSpPr/>
          <p:nvPr/>
        </p:nvSpPr>
        <p:spPr>
          <a:xfrm>
            <a:off x="4754464" y="2506936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5">
            <a:extLst>
              <a:ext uri="{FF2B5EF4-FFF2-40B4-BE49-F238E27FC236}">
                <a16:creationId xmlns:a16="http://schemas.microsoft.com/office/drawing/2014/main" id="{CEF11742-806D-D540-405C-A02335072285}"/>
              </a:ext>
            </a:extLst>
          </p:cNvPr>
          <p:cNvSpPr/>
          <p:nvPr/>
        </p:nvSpPr>
        <p:spPr>
          <a:xfrm>
            <a:off x="4896297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6">
            <a:extLst>
              <a:ext uri="{FF2B5EF4-FFF2-40B4-BE49-F238E27FC236}">
                <a16:creationId xmlns:a16="http://schemas.microsoft.com/office/drawing/2014/main" id="{596EF07F-C005-C423-D2EB-F0EC37FDD7E8}"/>
              </a:ext>
            </a:extLst>
          </p:cNvPr>
          <p:cNvSpPr/>
          <p:nvPr/>
        </p:nvSpPr>
        <p:spPr>
          <a:xfrm>
            <a:off x="6845350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{b, d}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27">
            <a:extLst>
              <a:ext uri="{FF2B5EF4-FFF2-40B4-BE49-F238E27FC236}">
                <a16:creationId xmlns:a16="http://schemas.microsoft.com/office/drawing/2014/main" id="{8B0D2227-625A-6553-129C-A2A5AFC202CF}"/>
              </a:ext>
            </a:extLst>
          </p:cNvPr>
          <p:cNvSpPr/>
          <p:nvPr/>
        </p:nvSpPr>
        <p:spPr>
          <a:xfrm>
            <a:off x="4754464" y="29133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28">
            <a:extLst>
              <a:ext uri="{FF2B5EF4-FFF2-40B4-BE49-F238E27FC236}">
                <a16:creationId xmlns:a16="http://schemas.microsoft.com/office/drawing/2014/main" id="{82279E58-A9A2-9A6B-4911-2EBA1B0AAB7C}"/>
              </a:ext>
            </a:extLst>
          </p:cNvPr>
          <p:cNvSpPr/>
          <p:nvPr/>
        </p:nvSpPr>
        <p:spPr>
          <a:xfrm>
            <a:off x="4896297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b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9">
            <a:extLst>
              <a:ext uri="{FF2B5EF4-FFF2-40B4-BE49-F238E27FC236}">
                <a16:creationId xmlns:a16="http://schemas.microsoft.com/office/drawing/2014/main" id="{9D977FEE-1CF6-3FDF-5FDC-1B6117BD2E91}"/>
              </a:ext>
            </a:extLst>
          </p:cNvPr>
          <p:cNvSpPr/>
          <p:nvPr/>
        </p:nvSpPr>
        <p:spPr>
          <a:xfrm>
            <a:off x="6845350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{a, c}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hape 30">
            <a:extLst>
              <a:ext uri="{FF2B5EF4-FFF2-40B4-BE49-F238E27FC236}">
                <a16:creationId xmlns:a16="http://schemas.microsoft.com/office/drawing/2014/main" id="{92EAC5D5-2D55-A3F3-092E-12EBF459400C}"/>
              </a:ext>
            </a:extLst>
          </p:cNvPr>
          <p:cNvSpPr/>
          <p:nvPr/>
        </p:nvSpPr>
        <p:spPr>
          <a:xfrm>
            <a:off x="4754464" y="3319835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1">
            <a:extLst>
              <a:ext uri="{FF2B5EF4-FFF2-40B4-BE49-F238E27FC236}">
                <a16:creationId xmlns:a16="http://schemas.microsoft.com/office/drawing/2014/main" id="{582D8CEB-87A0-6BE8-1C82-D4707989BEAB}"/>
              </a:ext>
            </a:extLst>
          </p:cNvPr>
          <p:cNvSpPr/>
          <p:nvPr/>
        </p:nvSpPr>
        <p:spPr>
          <a:xfrm>
            <a:off x="4896297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32">
            <a:extLst>
              <a:ext uri="{FF2B5EF4-FFF2-40B4-BE49-F238E27FC236}">
                <a16:creationId xmlns:a16="http://schemas.microsoft.com/office/drawing/2014/main" id="{82B6D9A8-9560-144A-B277-840DD4A83D4E}"/>
              </a:ext>
            </a:extLst>
          </p:cNvPr>
          <p:cNvSpPr/>
          <p:nvPr/>
        </p:nvSpPr>
        <p:spPr>
          <a:xfrm>
            <a:off x="6845350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{b, d}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hape 33">
            <a:extLst>
              <a:ext uri="{FF2B5EF4-FFF2-40B4-BE49-F238E27FC236}">
                <a16:creationId xmlns:a16="http://schemas.microsoft.com/office/drawing/2014/main" id="{5DF0CB54-F0F9-C7B0-885B-B3272364CF7D}"/>
              </a:ext>
            </a:extLst>
          </p:cNvPr>
          <p:cNvSpPr/>
          <p:nvPr/>
        </p:nvSpPr>
        <p:spPr>
          <a:xfrm>
            <a:off x="4754464" y="3726285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8" name="Text 34">
            <a:extLst>
              <a:ext uri="{FF2B5EF4-FFF2-40B4-BE49-F238E27FC236}">
                <a16:creationId xmlns:a16="http://schemas.microsoft.com/office/drawing/2014/main" id="{0DB575B7-4564-16CB-BBE1-4145B1C5A00A}"/>
              </a:ext>
            </a:extLst>
          </p:cNvPr>
          <p:cNvSpPr/>
          <p:nvPr/>
        </p:nvSpPr>
        <p:spPr>
          <a:xfrm>
            <a:off x="4896297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35">
            <a:extLst>
              <a:ext uri="{FF2B5EF4-FFF2-40B4-BE49-F238E27FC236}">
                <a16:creationId xmlns:a16="http://schemas.microsoft.com/office/drawing/2014/main" id="{7F9C0B5B-6FE9-26A7-86A6-94195CAADB7E}"/>
              </a:ext>
            </a:extLst>
          </p:cNvPr>
          <p:cNvSpPr/>
          <p:nvPr/>
        </p:nvSpPr>
        <p:spPr>
          <a:xfrm>
            <a:off x="6845350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{a, c}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36">
            <a:extLst>
              <a:ext uri="{FF2B5EF4-FFF2-40B4-BE49-F238E27FC236}">
                <a16:creationId xmlns:a16="http://schemas.microsoft.com/office/drawing/2014/main" id="{04B0922C-E3A2-0FC5-8F2E-ED8005DF702C}"/>
              </a:ext>
            </a:extLst>
          </p:cNvPr>
          <p:cNvSpPr/>
          <p:nvPr/>
        </p:nvSpPr>
        <p:spPr>
          <a:xfrm>
            <a:off x="496119" y="4456436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 direct visual comparison can often reveal isomorphism when using this representation.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074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F945F4D2-6A4B-1C6A-5C16-DF7832CC7FC7}"/>
              </a:ext>
            </a:extLst>
          </p:cNvPr>
          <p:cNvSpPr/>
          <p:nvPr/>
        </p:nvSpPr>
        <p:spPr>
          <a:xfrm>
            <a:off x="5570599" y="569512"/>
            <a:ext cx="3154487" cy="824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4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Are These Graphs</a:t>
            </a:r>
          </a:p>
          <a:p>
            <a:r>
              <a:rPr lang="en-US" sz="24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Isomorphic?</a:t>
            </a:r>
            <a:endParaRPr lang="en-US" sz="24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EE3B9A-9497-0402-DAF0-2EFABF5E2D16}"/>
              </a:ext>
            </a:extLst>
          </p:cNvPr>
          <p:cNvSpPr/>
          <p:nvPr/>
        </p:nvSpPr>
        <p:spPr>
          <a:xfrm>
            <a:off x="5587916" y="1676990"/>
            <a:ext cx="3225172" cy="2769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Vertex: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G=u1+u2+u3+u4+u5=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H=v1+v2+v3+v4+v5=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ts val="1781"/>
              </a:lnSpc>
            </a:pPr>
            <a:endParaRPr lang="en-US" sz="1094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Edge: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G=8 Edges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H=8 Edges</a:t>
            </a:r>
          </a:p>
          <a:p>
            <a:pPr>
              <a:lnSpc>
                <a:spcPts val="1781"/>
              </a:lnSpc>
            </a:pPr>
            <a:endParaRPr lang="en-US" sz="1094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Degree: 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 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u1=3,u2=3,u3=2,u4=4,u5=3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H=v1=3,v2=3,v3=4,v4=4,v5=4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Mapping: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f(u1)=v1, f(u2)=v2,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f(u3)!=v5, f(u4)!=v2, f(u5)!=v4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triangle with points and numbers&#10;&#10;AI-generated content may be incorrect.">
            <a:extLst>
              <a:ext uri="{FF2B5EF4-FFF2-40B4-BE49-F238E27FC236}">
                <a16:creationId xmlns:a16="http://schemas.microsoft.com/office/drawing/2014/main" id="{5ACC91D9-814F-5D87-ABD7-F08D5488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118847" cy="5143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B12B7-08FD-7A0E-0FF3-ED1CFA50306B}"/>
              </a:ext>
            </a:extLst>
          </p:cNvPr>
          <p:cNvSpPr txBox="1"/>
          <p:nvPr/>
        </p:nvSpPr>
        <p:spPr>
          <a:xfrm>
            <a:off x="8332531" y="3159242"/>
            <a:ext cx="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667AF-D9E9-EB7C-087D-52770CFD6C1C}"/>
              </a:ext>
            </a:extLst>
          </p:cNvPr>
          <p:cNvSpPr txBox="1"/>
          <p:nvPr/>
        </p:nvSpPr>
        <p:spPr>
          <a:xfrm>
            <a:off x="8226571" y="3927876"/>
            <a:ext cx="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✕</a:t>
            </a:r>
          </a:p>
        </p:txBody>
      </p:sp>
    </p:spTree>
    <p:extLst>
      <p:ext uri="{BB962C8B-B14F-4D97-AF65-F5344CB8AC3E}">
        <p14:creationId xmlns:p14="http://schemas.microsoft.com/office/powerpoint/2010/main" val="1587198354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4387AD4-B018-688B-10EE-DB6FB649C27C}"/>
              </a:ext>
            </a:extLst>
          </p:cNvPr>
          <p:cNvSpPr/>
          <p:nvPr/>
        </p:nvSpPr>
        <p:spPr>
          <a:xfrm>
            <a:off x="652167" y="504452"/>
            <a:ext cx="6202933" cy="440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38"/>
              </a:lnSpc>
            </a:pPr>
            <a:r>
              <a:rPr lang="en-US" sz="2750" dirty="0">
                <a:solidFill>
                  <a:srgbClr val="38512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Practical Applications of Isomorphism</a:t>
            </a:r>
            <a:endParaRPr lang="en-US" sz="275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05D49C4-A6F8-7765-25C7-3323D747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67" y="1531665"/>
            <a:ext cx="374005" cy="374005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FFE0C20-2D25-C4AF-2391-13B6020A6F37}"/>
              </a:ext>
            </a:extLst>
          </p:cNvPr>
          <p:cNvSpPr/>
          <p:nvPr/>
        </p:nvSpPr>
        <p:spPr>
          <a:xfrm>
            <a:off x="652167" y="2092673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Chemical Isomers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51F86E66-7B32-BB61-95D1-2713969E08ED}"/>
              </a:ext>
            </a:extLst>
          </p:cNvPr>
          <p:cNvSpPr/>
          <p:nvPr/>
        </p:nvSpPr>
        <p:spPr>
          <a:xfrm>
            <a:off x="652167" y="2402384"/>
            <a:ext cx="3954884" cy="478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Identifying molecules with the same structure but different arrangements.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C0352979-B8FF-0BA4-9C44-BCBBF5A16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053" y="1531665"/>
            <a:ext cx="374005" cy="374005"/>
          </a:xfrm>
          <a:prstGeom prst="rect">
            <a:avLst/>
          </a:prstGeom>
        </p:spPr>
      </p:pic>
      <p:sp>
        <p:nvSpPr>
          <p:cNvPr id="19" name="Text 3">
            <a:extLst>
              <a:ext uri="{FF2B5EF4-FFF2-40B4-BE49-F238E27FC236}">
                <a16:creationId xmlns:a16="http://schemas.microsoft.com/office/drawing/2014/main" id="{765A6EA5-29BE-6840-908B-03195709F692}"/>
              </a:ext>
            </a:extLst>
          </p:cNvPr>
          <p:cNvSpPr/>
          <p:nvPr/>
        </p:nvSpPr>
        <p:spPr>
          <a:xfrm>
            <a:off x="4794054" y="2092673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Network Topology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423C8679-E526-99C5-D4C8-640CAB8FE31A}"/>
              </a:ext>
            </a:extLst>
          </p:cNvPr>
          <p:cNvSpPr/>
          <p:nvPr/>
        </p:nvSpPr>
        <p:spPr>
          <a:xfrm>
            <a:off x="4794053" y="2402384"/>
            <a:ext cx="3954959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Comparing the structure of different communication networks.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580D8C30-26BC-DD1B-DAB7-2FCA1EE40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67" y="3255169"/>
            <a:ext cx="374005" cy="374005"/>
          </a:xfrm>
          <a:prstGeom prst="rect">
            <a:avLst/>
          </a:prstGeom>
        </p:spPr>
      </p:pic>
      <p:sp>
        <p:nvSpPr>
          <p:cNvPr id="22" name="Text 5">
            <a:extLst>
              <a:ext uri="{FF2B5EF4-FFF2-40B4-BE49-F238E27FC236}">
                <a16:creationId xmlns:a16="http://schemas.microsoft.com/office/drawing/2014/main" id="{EFD9B44E-2D5B-AB72-E6A7-92DA37122A06}"/>
              </a:ext>
            </a:extLst>
          </p:cNvPr>
          <p:cNvSpPr/>
          <p:nvPr/>
        </p:nvSpPr>
        <p:spPr>
          <a:xfrm>
            <a:off x="652167" y="3816177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Circuit Design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AF52E3CD-9D18-A755-6BF8-CD456B957ABC}"/>
              </a:ext>
            </a:extLst>
          </p:cNvPr>
          <p:cNvSpPr/>
          <p:nvPr/>
        </p:nvSpPr>
        <p:spPr>
          <a:xfrm>
            <a:off x="652167" y="4125888"/>
            <a:ext cx="3954884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Verifying equivalence of electronic circuits.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CB4CB249-4844-92D1-ED1C-561FE556F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053" y="3255169"/>
            <a:ext cx="374005" cy="374005"/>
          </a:xfrm>
          <a:prstGeom prst="rect">
            <a:avLst/>
          </a:prstGeom>
        </p:spPr>
      </p:pic>
      <p:sp>
        <p:nvSpPr>
          <p:cNvPr id="25" name="Text 7">
            <a:extLst>
              <a:ext uri="{FF2B5EF4-FFF2-40B4-BE49-F238E27FC236}">
                <a16:creationId xmlns:a16="http://schemas.microsoft.com/office/drawing/2014/main" id="{43A83EFD-651A-D13D-9466-7E4F81CDD460}"/>
              </a:ext>
            </a:extLst>
          </p:cNvPr>
          <p:cNvSpPr/>
          <p:nvPr/>
        </p:nvSpPr>
        <p:spPr>
          <a:xfrm>
            <a:off x="4794054" y="3816177"/>
            <a:ext cx="1938263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Algorithm Optimization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FCCEFC9-66EC-F1A2-9BDF-991B5ABC2A16}"/>
              </a:ext>
            </a:extLst>
          </p:cNvPr>
          <p:cNvSpPr/>
          <p:nvPr/>
        </p:nvSpPr>
        <p:spPr>
          <a:xfrm>
            <a:off x="4794053" y="4125888"/>
            <a:ext cx="3954959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Finding efficient ways to represent and process graph data.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F5DB2588-F5A6-DC4B-E1D2-595474CC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843ED8-037B-6F12-DBE6-C0C40F635DDF}"/>
              </a:ext>
            </a:extLst>
          </p:cNvPr>
          <p:cNvSpPr txBox="1"/>
          <p:nvPr/>
        </p:nvSpPr>
        <p:spPr>
          <a:xfrm>
            <a:off x="5069543" y="3180923"/>
            <a:ext cx="2566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3400" spc="600" dirty="0">
                <a:solidFill>
                  <a:schemeClr val="accent1">
                    <a:lumMod val="75000"/>
                  </a:schemeClr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EFB4-C996-5B1D-E732-8FE3961952CE}"/>
              </a:ext>
            </a:extLst>
          </p:cNvPr>
          <p:cNvSpPr txBox="1"/>
          <p:nvPr/>
        </p:nvSpPr>
        <p:spPr>
          <a:xfrm>
            <a:off x="4769223" y="1746571"/>
            <a:ext cx="3428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spc="600" dirty="0">
                <a:solidFill>
                  <a:srgbClr val="37512E"/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Question</a:t>
            </a:r>
            <a:r>
              <a:rPr lang="en-BD" sz="3400" spc="600">
                <a:solidFill>
                  <a:srgbClr val="37512E"/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</a:t>
            </a:r>
            <a:r>
              <a:rPr lang="en-US" sz="3400" spc="600" dirty="0">
                <a:solidFill>
                  <a:srgbClr val="37512E"/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?</a:t>
            </a:r>
            <a:endParaRPr lang="en-BD" sz="3400" spc="600" dirty="0">
              <a:solidFill>
                <a:srgbClr val="37512E"/>
              </a:solidFill>
              <a:latin typeface="Segoe Script" panose="030B0504020000000003" pitchFamily="66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08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AD4F9F82-2D0E-0765-F6B0-2979AC7B8DD1}"/>
              </a:ext>
            </a:extLst>
          </p:cNvPr>
          <p:cNvSpPr/>
          <p:nvPr/>
        </p:nvSpPr>
        <p:spPr>
          <a:xfrm>
            <a:off x="703290" y="458242"/>
            <a:ext cx="2658071" cy="332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94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Agenda</a:t>
            </a:r>
            <a:endParaRPr lang="en-US" sz="28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62F39B68-5EA0-9B69-D26D-F50A95B6EA40}"/>
              </a:ext>
            </a:extLst>
          </p:cNvPr>
          <p:cNvSpPr/>
          <p:nvPr/>
        </p:nvSpPr>
        <p:spPr>
          <a:xfrm>
            <a:off x="703290" y="1003102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49880BDE-93C4-3EB7-1A90-B3E61228D564}"/>
              </a:ext>
            </a:extLst>
          </p:cNvPr>
          <p:cNvSpPr/>
          <p:nvPr/>
        </p:nvSpPr>
        <p:spPr>
          <a:xfrm>
            <a:off x="743139" y="1023008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1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3D5C77F-705A-D53B-0607-35368976C948}"/>
              </a:ext>
            </a:extLst>
          </p:cNvPr>
          <p:cNvSpPr/>
          <p:nvPr/>
        </p:nvSpPr>
        <p:spPr>
          <a:xfrm>
            <a:off x="1048720" y="1039639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Introduction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DEE0D027-E40F-EB33-CC20-B21C375F721C}"/>
              </a:ext>
            </a:extLst>
          </p:cNvPr>
          <p:cNvSpPr/>
          <p:nvPr/>
        </p:nvSpPr>
        <p:spPr>
          <a:xfrm>
            <a:off x="1048720" y="1269504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Fundamental concepts and terminology.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9AD2EB1D-51EF-D1E2-086A-6AF9C52F0BB5}"/>
              </a:ext>
            </a:extLst>
          </p:cNvPr>
          <p:cNvSpPr/>
          <p:nvPr/>
        </p:nvSpPr>
        <p:spPr>
          <a:xfrm>
            <a:off x="703290" y="1652216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71C3547B-D64E-B497-3655-05F3CD57A252}"/>
              </a:ext>
            </a:extLst>
          </p:cNvPr>
          <p:cNvSpPr/>
          <p:nvPr/>
        </p:nvSpPr>
        <p:spPr>
          <a:xfrm>
            <a:off x="743139" y="1672121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2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A143301A-2AF2-FD66-5282-C00437A76A9F}"/>
              </a:ext>
            </a:extLst>
          </p:cNvPr>
          <p:cNvSpPr/>
          <p:nvPr/>
        </p:nvSpPr>
        <p:spPr>
          <a:xfrm>
            <a:off x="1048720" y="1688753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out Isomorphic Graphs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8FB9A30A-5A6D-3282-4A89-51401598638D}"/>
              </a:ext>
            </a:extLst>
          </p:cNvPr>
          <p:cNvSpPr/>
          <p:nvPr/>
        </p:nvSpPr>
        <p:spPr>
          <a:xfrm>
            <a:off x="1048720" y="1918618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Defining graph equivalence.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72C07FD5-DEB6-7A6F-8F55-4288B2BA356D}"/>
              </a:ext>
            </a:extLst>
          </p:cNvPr>
          <p:cNvSpPr/>
          <p:nvPr/>
        </p:nvSpPr>
        <p:spPr>
          <a:xfrm>
            <a:off x="703290" y="2301330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BA11E1D2-E09F-431D-D3D2-F5395FFBB1AE}"/>
              </a:ext>
            </a:extLst>
          </p:cNvPr>
          <p:cNvSpPr/>
          <p:nvPr/>
        </p:nvSpPr>
        <p:spPr>
          <a:xfrm>
            <a:off x="743139" y="2321235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3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364ECCEE-AE75-2E1C-21A0-4285E630F16F}"/>
              </a:ext>
            </a:extLst>
          </p:cNvPr>
          <p:cNvSpPr/>
          <p:nvPr/>
        </p:nvSpPr>
        <p:spPr>
          <a:xfrm>
            <a:off x="1048720" y="2967236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Set Representation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30BD9B7F-C974-0321-0148-0B40617CB10E}"/>
              </a:ext>
            </a:extLst>
          </p:cNvPr>
          <p:cNvSpPr/>
          <p:nvPr/>
        </p:nvSpPr>
        <p:spPr>
          <a:xfrm>
            <a:off x="1048720" y="3197101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Illustrating isomorphism with sets.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13">
            <a:extLst>
              <a:ext uri="{FF2B5EF4-FFF2-40B4-BE49-F238E27FC236}">
                <a16:creationId xmlns:a16="http://schemas.microsoft.com/office/drawing/2014/main" id="{F8727809-9890-9555-6F84-AA34153FD800}"/>
              </a:ext>
            </a:extLst>
          </p:cNvPr>
          <p:cNvSpPr/>
          <p:nvPr/>
        </p:nvSpPr>
        <p:spPr>
          <a:xfrm>
            <a:off x="703290" y="2950443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F13C18B1-89FB-14AA-5EFE-BDCCD8CEABF3}"/>
              </a:ext>
            </a:extLst>
          </p:cNvPr>
          <p:cNvSpPr/>
          <p:nvPr/>
        </p:nvSpPr>
        <p:spPr>
          <a:xfrm>
            <a:off x="743139" y="2970349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4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5">
            <a:extLst>
              <a:ext uri="{FF2B5EF4-FFF2-40B4-BE49-F238E27FC236}">
                <a16:creationId xmlns:a16="http://schemas.microsoft.com/office/drawing/2014/main" id="{4BE9A5D6-E03B-B46A-5D27-B6508C809920}"/>
              </a:ext>
            </a:extLst>
          </p:cNvPr>
          <p:cNvSpPr/>
          <p:nvPr/>
        </p:nvSpPr>
        <p:spPr>
          <a:xfrm>
            <a:off x="1048720" y="2327994"/>
            <a:ext cx="1939751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Adjacency Matrix Representation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C54367DF-DA4D-1D46-20ED-C7DCA7650808}"/>
              </a:ext>
            </a:extLst>
          </p:cNvPr>
          <p:cNvSpPr/>
          <p:nvPr/>
        </p:nvSpPr>
        <p:spPr>
          <a:xfrm>
            <a:off x="1048720" y="2557859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Isomorphism through matrices.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7">
            <a:extLst>
              <a:ext uri="{FF2B5EF4-FFF2-40B4-BE49-F238E27FC236}">
                <a16:creationId xmlns:a16="http://schemas.microsoft.com/office/drawing/2014/main" id="{023CE002-A37C-3586-A69F-D850CAA01448}"/>
              </a:ext>
            </a:extLst>
          </p:cNvPr>
          <p:cNvSpPr/>
          <p:nvPr/>
        </p:nvSpPr>
        <p:spPr>
          <a:xfrm>
            <a:off x="703290" y="3599557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8" name="Text 18">
            <a:extLst>
              <a:ext uri="{FF2B5EF4-FFF2-40B4-BE49-F238E27FC236}">
                <a16:creationId xmlns:a16="http://schemas.microsoft.com/office/drawing/2014/main" id="{1D624509-9051-ABBC-CD41-904EA9136304}"/>
              </a:ext>
            </a:extLst>
          </p:cNvPr>
          <p:cNvSpPr/>
          <p:nvPr/>
        </p:nvSpPr>
        <p:spPr>
          <a:xfrm>
            <a:off x="743139" y="3619463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5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9">
            <a:extLst>
              <a:ext uri="{FF2B5EF4-FFF2-40B4-BE49-F238E27FC236}">
                <a16:creationId xmlns:a16="http://schemas.microsoft.com/office/drawing/2014/main" id="{45776E46-78E1-F5AA-21AE-DAE2ED88B872}"/>
              </a:ext>
            </a:extLst>
          </p:cNvPr>
          <p:cNvSpPr/>
          <p:nvPr/>
        </p:nvSpPr>
        <p:spPr>
          <a:xfrm>
            <a:off x="1048720" y="3636095"/>
            <a:ext cx="2150641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Adjacency List/Table Representation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0">
            <a:extLst>
              <a:ext uri="{FF2B5EF4-FFF2-40B4-BE49-F238E27FC236}">
                <a16:creationId xmlns:a16="http://schemas.microsoft.com/office/drawing/2014/main" id="{E16027C3-4542-75B4-43C2-BC49F4A63352}"/>
              </a:ext>
            </a:extLst>
          </p:cNvPr>
          <p:cNvSpPr/>
          <p:nvPr/>
        </p:nvSpPr>
        <p:spPr>
          <a:xfrm>
            <a:off x="1048720" y="3865960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Understanding tabular isomorphism.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21">
            <a:extLst>
              <a:ext uri="{FF2B5EF4-FFF2-40B4-BE49-F238E27FC236}">
                <a16:creationId xmlns:a16="http://schemas.microsoft.com/office/drawing/2014/main" id="{EE22EC6B-DCA8-64FC-7E85-F7E7EA973FF2}"/>
              </a:ext>
            </a:extLst>
          </p:cNvPr>
          <p:cNvSpPr/>
          <p:nvPr/>
        </p:nvSpPr>
        <p:spPr>
          <a:xfrm>
            <a:off x="703290" y="4248671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32" name="Text 22">
            <a:extLst>
              <a:ext uri="{FF2B5EF4-FFF2-40B4-BE49-F238E27FC236}">
                <a16:creationId xmlns:a16="http://schemas.microsoft.com/office/drawing/2014/main" id="{DA89AFCC-6FAE-ED66-3C36-46ADFA8FC66A}"/>
              </a:ext>
            </a:extLst>
          </p:cNvPr>
          <p:cNvSpPr/>
          <p:nvPr/>
        </p:nvSpPr>
        <p:spPr>
          <a:xfrm>
            <a:off x="743139" y="4268577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6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89814866-6711-90EF-5E4D-5B6D1B21D0E1}"/>
              </a:ext>
            </a:extLst>
          </p:cNvPr>
          <p:cNvSpPr/>
          <p:nvPr/>
        </p:nvSpPr>
        <p:spPr>
          <a:xfrm>
            <a:off x="1048720" y="4285208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Applications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24">
            <a:extLst>
              <a:ext uri="{FF2B5EF4-FFF2-40B4-BE49-F238E27FC236}">
                <a16:creationId xmlns:a16="http://schemas.microsoft.com/office/drawing/2014/main" id="{201FADAF-E8BD-9AE0-B445-0C6CA7DA3A8E}"/>
              </a:ext>
            </a:extLst>
          </p:cNvPr>
          <p:cNvSpPr/>
          <p:nvPr/>
        </p:nvSpPr>
        <p:spPr>
          <a:xfrm>
            <a:off x="1048720" y="4515073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Real life implementations of isomorphism.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Image 0" descr="preencoded.png">
            <a:extLst>
              <a:ext uri="{FF2B5EF4-FFF2-40B4-BE49-F238E27FC236}">
                <a16:creationId xmlns:a16="http://schemas.microsoft.com/office/drawing/2014/main" id="{3E986C3A-76EE-9169-6959-3F592A43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44" y="81037"/>
            <a:ext cx="3993356" cy="514350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F59F4B0-C631-4FDC-19A2-835364401D91}"/>
              </a:ext>
            </a:extLst>
          </p:cNvPr>
          <p:cNvSpPr/>
          <p:nvPr/>
        </p:nvSpPr>
        <p:spPr>
          <a:xfrm>
            <a:off x="523578" y="627219"/>
            <a:ext cx="4667846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38"/>
              </a:lnSpc>
            </a:pPr>
            <a:r>
              <a:rPr lang="en-US" sz="2800" dirty="0">
                <a:solidFill>
                  <a:srgbClr val="38512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Isomorphic Graphs:</a:t>
            </a:r>
          </a:p>
          <a:p>
            <a:pPr>
              <a:lnSpc>
                <a:spcPts val="3438"/>
              </a:lnSpc>
            </a:pPr>
            <a:r>
              <a:rPr lang="en-US" sz="2000" dirty="0">
                <a:solidFill>
                  <a:srgbClr val="38512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An Introduction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41D8E24-3379-672C-EA89-15F64682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37390028-48F5-B86F-53B0-554DD0BA17CF}"/>
              </a:ext>
            </a:extLst>
          </p:cNvPr>
          <p:cNvSpPr/>
          <p:nvPr/>
        </p:nvSpPr>
        <p:spPr>
          <a:xfrm>
            <a:off x="523577" y="1429640"/>
            <a:ext cx="4722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 journey into the fascinating world of discrete mathematics, focusing on the concept of isomorphism in graphs.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8BDAD-922D-9709-E01C-240CCBF649D8}"/>
              </a:ext>
            </a:extLst>
          </p:cNvPr>
          <p:cNvSpPr txBox="1"/>
          <p:nvPr/>
        </p:nvSpPr>
        <p:spPr>
          <a:xfrm>
            <a:off x="414618" y="2016624"/>
            <a:ext cx="4722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two simple graphs are isomorphic, there is a bijection (one-to-one correspondence) between vertices of the two graphs that preserves the adjacency relationship. In other words,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Two graphs are isomorphic if they are structurally identical, differing only in the labeling of their vertices.</a:t>
            </a:r>
            <a:endParaRPr lang="en-US" sz="1100" dirty="0">
              <a:solidFill>
                <a:srgbClr val="2B32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38090-A219-395E-2519-346CC6E0C02C}"/>
              </a:ext>
            </a:extLst>
          </p:cNvPr>
          <p:cNvSpPr txBox="1"/>
          <p:nvPr/>
        </p:nvSpPr>
        <p:spPr>
          <a:xfrm>
            <a:off x="414618" y="3034494"/>
            <a:ext cx="488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Invented Isomorphic Graphs:</a:t>
            </a:r>
          </a:p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 isomorphic graphs evolved over time as part of graph theory.</a:t>
            </a:r>
          </a:p>
          <a:p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Leonhard Euler 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 graph theory in 1736, but did not define isomorphism.</a:t>
            </a:r>
          </a:p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term ”</a:t>
            </a:r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Isomorphism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comes from </a:t>
            </a:r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meaning same structure.</a:t>
            </a:r>
          </a:p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formalized in the early 20th century, especially by mathematicians like </a:t>
            </a:r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Dénes Kőnig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AF6C0A8-9589-4E02-C9F8-F0890F0D2030}"/>
              </a:ext>
            </a:extLst>
          </p:cNvPr>
          <p:cNvSpPr/>
          <p:nvPr/>
        </p:nvSpPr>
        <p:spPr>
          <a:xfrm>
            <a:off x="653283" y="505716"/>
            <a:ext cx="3544119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Graphs: The Basics</a:t>
            </a:r>
            <a:endParaRPr lang="en-US" sz="28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E019488-88D2-957B-FEF5-E7B8764A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11" y="1441860"/>
            <a:ext cx="2554262" cy="2554262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304BD8C-27FC-79F3-9349-61607259079F}"/>
              </a:ext>
            </a:extLst>
          </p:cNvPr>
          <p:cNvSpPr/>
          <p:nvPr/>
        </p:nvSpPr>
        <p:spPr>
          <a:xfrm>
            <a:off x="4892577" y="1348990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 graph G = (V, E) consists of: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332D4EB-2411-C909-4E70-E09F8891B883}"/>
              </a:ext>
            </a:extLst>
          </p:cNvPr>
          <p:cNvSpPr/>
          <p:nvPr/>
        </p:nvSpPr>
        <p:spPr>
          <a:xfrm>
            <a:off x="4892577" y="1639054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Vertices (V):</a:t>
            </a: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A finite set of nodes.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F7C0A71-FD16-F687-54AA-16691DF011F2}"/>
              </a:ext>
            </a:extLst>
          </p:cNvPr>
          <p:cNvSpPr/>
          <p:nvPr/>
        </p:nvSpPr>
        <p:spPr>
          <a:xfrm>
            <a:off x="4892577" y="1915427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Edges (E):</a:t>
            </a: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Connections between pairs of vertices.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59D133DC-6597-EB7A-01E2-F572F79D236C}"/>
              </a:ext>
            </a:extLst>
          </p:cNvPr>
          <p:cNvSpPr/>
          <p:nvPr/>
        </p:nvSpPr>
        <p:spPr>
          <a:xfrm>
            <a:off x="4892577" y="2191203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Graphs model relationships and networks.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D4BAE-FDC6-19D5-869C-897C00C78CEC}"/>
              </a:ext>
            </a:extLst>
          </p:cNvPr>
          <p:cNvSpPr txBox="1"/>
          <p:nvPr/>
        </p:nvSpPr>
        <p:spPr>
          <a:xfrm>
            <a:off x="4842568" y="2833813"/>
            <a:ext cx="3558429" cy="14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Definition: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G1 = 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V1, E1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G2 = 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V2, E2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Isomorphic ⇔ ∃ bijection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V1 → V2 such that: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∈ E1 ⇔ (f(a), f(b)) ∈ E2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an isomorphism</a:t>
            </a:r>
          </a:p>
          <a:p>
            <a:endParaRPr lang="en-US" sz="1100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5934EC9-9642-06D8-751F-D7BB9726128B}"/>
              </a:ext>
            </a:extLst>
          </p:cNvPr>
          <p:cNvSpPr/>
          <p:nvPr/>
        </p:nvSpPr>
        <p:spPr>
          <a:xfrm>
            <a:off x="646136" y="527150"/>
            <a:ext cx="5647507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What is Graph Isomorphism?</a:t>
            </a:r>
            <a:endParaRPr lang="en-US" sz="28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4F2DF10-47DD-C473-CB56-DF558A66AE57}"/>
              </a:ext>
            </a:extLst>
          </p:cNvPr>
          <p:cNvSpPr/>
          <p:nvPr/>
        </p:nvSpPr>
        <p:spPr>
          <a:xfrm>
            <a:off x="989039" y="2074667"/>
            <a:ext cx="3182912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Two graphs, G1 and G2, are </a:t>
            </a: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isomorphic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if they are </a:t>
            </a: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structurally identical.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F07B596-01F4-14B2-132A-32FF47A8F0F5}"/>
              </a:ext>
            </a:extLst>
          </p:cNvPr>
          <p:cNvSpPr/>
          <p:nvPr/>
        </p:nvSpPr>
        <p:spPr>
          <a:xfrm>
            <a:off x="989038" y="2655841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Same number of vertices and edges.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4C32532-D84C-7F50-3DF3-EEBB9B5E124A}"/>
              </a:ext>
            </a:extLst>
          </p:cNvPr>
          <p:cNvSpPr/>
          <p:nvPr/>
        </p:nvSpPr>
        <p:spPr>
          <a:xfrm>
            <a:off x="989038" y="2932215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Same connectivity pattern.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CD3197E8-BB27-248E-397E-35AB165EB533}"/>
              </a:ext>
            </a:extLst>
          </p:cNvPr>
          <p:cNvSpPr/>
          <p:nvPr/>
        </p:nvSpPr>
        <p:spPr>
          <a:xfrm>
            <a:off x="989038" y="3286574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Think of it as a "relabeling" of vertices.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452E3C9F-D40D-1D7B-B860-A37E2B07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938" y="1249114"/>
            <a:ext cx="2915543" cy="29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8028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0">
            <a:extLst>
              <a:ext uri="{FF2B5EF4-FFF2-40B4-BE49-F238E27FC236}">
                <a16:creationId xmlns:a16="http://schemas.microsoft.com/office/drawing/2014/main" id="{73038D7F-1B15-7B2B-0095-73057DC0BD0E}"/>
              </a:ext>
            </a:extLst>
          </p:cNvPr>
          <p:cNvSpPr/>
          <p:nvPr/>
        </p:nvSpPr>
        <p:spPr>
          <a:xfrm>
            <a:off x="692200" y="689222"/>
            <a:ext cx="6064299" cy="440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38"/>
              </a:lnSpc>
            </a:pPr>
            <a:r>
              <a:rPr lang="en-US" sz="3200" dirty="0">
                <a:solidFill>
                  <a:srgbClr val="4E8F00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Key Properties</a:t>
            </a:r>
            <a:endParaRPr lang="en-US" sz="3200" dirty="0">
              <a:solidFill>
                <a:srgbClr val="4E8F00"/>
              </a:solidFill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Shape 1">
            <a:extLst>
              <a:ext uri="{FF2B5EF4-FFF2-40B4-BE49-F238E27FC236}">
                <a16:creationId xmlns:a16="http://schemas.microsoft.com/office/drawing/2014/main" id="{737F32FF-6F29-F9C7-1E77-1C76F6B94466}"/>
              </a:ext>
            </a:extLst>
          </p:cNvPr>
          <p:cNvSpPr/>
          <p:nvPr/>
        </p:nvSpPr>
        <p:spPr>
          <a:xfrm>
            <a:off x="514303" y="1750740"/>
            <a:ext cx="3814288" cy="92645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41" name="Shape 2">
            <a:extLst>
              <a:ext uri="{FF2B5EF4-FFF2-40B4-BE49-F238E27FC236}">
                <a16:creationId xmlns:a16="http://schemas.microsoft.com/office/drawing/2014/main" id="{B47D5C7B-B9EC-EDE6-6A21-726A508F007B}"/>
              </a:ext>
            </a:extLst>
          </p:cNvPr>
          <p:cNvSpPr/>
          <p:nvPr/>
        </p:nvSpPr>
        <p:spPr>
          <a:xfrm>
            <a:off x="514303" y="155049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97944188-3C20-1FD9-BB82-72F4FF0B462A}"/>
              </a:ext>
            </a:extLst>
          </p:cNvPr>
          <p:cNvSpPr/>
          <p:nvPr/>
        </p:nvSpPr>
        <p:spPr>
          <a:xfrm>
            <a:off x="648918" y="1625352"/>
            <a:ext cx="179487" cy="26171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1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2855F6BA-3915-92AF-3900-286430D4B691}"/>
              </a:ext>
            </a:extLst>
          </p:cNvPr>
          <p:cNvSpPr/>
          <p:nvPr/>
        </p:nvSpPr>
        <p:spPr>
          <a:xfrm>
            <a:off x="692200" y="2148855"/>
            <a:ext cx="208143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Same Number of Vertices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5">
            <a:extLst>
              <a:ext uri="{FF2B5EF4-FFF2-40B4-BE49-F238E27FC236}">
                <a16:creationId xmlns:a16="http://schemas.microsoft.com/office/drawing/2014/main" id="{674D3092-DF26-C8F2-6C8D-B1CADCB157BA}"/>
              </a:ext>
            </a:extLst>
          </p:cNvPr>
          <p:cNvSpPr/>
          <p:nvPr/>
        </p:nvSpPr>
        <p:spPr>
          <a:xfrm>
            <a:off x="692200" y="245856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7512E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A fundamental prerequisite for isomorphism.</a:t>
            </a:r>
            <a:endParaRPr lang="en-US" sz="1156" dirty="0">
              <a:solidFill>
                <a:srgbClr val="3751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Shape 6">
            <a:extLst>
              <a:ext uri="{FF2B5EF4-FFF2-40B4-BE49-F238E27FC236}">
                <a16:creationId xmlns:a16="http://schemas.microsoft.com/office/drawing/2014/main" id="{787718F8-7B60-B9C6-2C08-61858A5DF466}"/>
              </a:ext>
            </a:extLst>
          </p:cNvPr>
          <p:cNvSpPr/>
          <p:nvPr/>
        </p:nvSpPr>
        <p:spPr>
          <a:xfrm>
            <a:off x="4646786" y="1750740"/>
            <a:ext cx="3805014" cy="81260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46" name="Shape 7">
            <a:extLst>
              <a:ext uri="{FF2B5EF4-FFF2-40B4-BE49-F238E27FC236}">
                <a16:creationId xmlns:a16="http://schemas.microsoft.com/office/drawing/2014/main" id="{2EB80F28-78AA-E59E-C354-DA5ECC4843F0}"/>
              </a:ext>
            </a:extLst>
          </p:cNvPr>
          <p:cNvSpPr/>
          <p:nvPr/>
        </p:nvSpPr>
        <p:spPr>
          <a:xfrm>
            <a:off x="4637512" y="155049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47" name="Text 8">
            <a:extLst>
              <a:ext uri="{FF2B5EF4-FFF2-40B4-BE49-F238E27FC236}">
                <a16:creationId xmlns:a16="http://schemas.microsoft.com/office/drawing/2014/main" id="{94955D05-E97E-28C4-51BC-30B441274630}"/>
              </a:ext>
            </a:extLst>
          </p:cNvPr>
          <p:cNvSpPr/>
          <p:nvPr/>
        </p:nvSpPr>
        <p:spPr>
          <a:xfrm>
            <a:off x="4772127" y="1625352"/>
            <a:ext cx="179487" cy="26171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2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Text 9">
            <a:extLst>
              <a:ext uri="{FF2B5EF4-FFF2-40B4-BE49-F238E27FC236}">
                <a16:creationId xmlns:a16="http://schemas.microsoft.com/office/drawing/2014/main" id="{0AC7743F-7DF4-2440-FA44-061589A93E29}"/>
              </a:ext>
            </a:extLst>
          </p:cNvPr>
          <p:cNvSpPr/>
          <p:nvPr/>
        </p:nvSpPr>
        <p:spPr>
          <a:xfrm>
            <a:off x="4815408" y="2148855"/>
            <a:ext cx="1901503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Same Number of Edges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10">
            <a:extLst>
              <a:ext uri="{FF2B5EF4-FFF2-40B4-BE49-F238E27FC236}">
                <a16:creationId xmlns:a16="http://schemas.microsoft.com/office/drawing/2014/main" id="{402BADE1-ED99-6CB1-353A-A281B45BBC37}"/>
              </a:ext>
            </a:extLst>
          </p:cNvPr>
          <p:cNvSpPr/>
          <p:nvPr/>
        </p:nvSpPr>
        <p:spPr>
          <a:xfrm>
            <a:off x="4815408" y="245856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7512E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Connectivity must be preserved.</a:t>
            </a:r>
            <a:endParaRPr lang="en-US" sz="1156" dirty="0">
              <a:solidFill>
                <a:srgbClr val="3751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Shape 11">
            <a:extLst>
              <a:ext uri="{FF2B5EF4-FFF2-40B4-BE49-F238E27FC236}">
                <a16:creationId xmlns:a16="http://schemas.microsoft.com/office/drawing/2014/main" id="{4AA93ED4-C225-62B8-38FC-1A66B356761B}"/>
              </a:ext>
            </a:extLst>
          </p:cNvPr>
          <p:cNvSpPr/>
          <p:nvPr/>
        </p:nvSpPr>
        <p:spPr>
          <a:xfrm>
            <a:off x="523578" y="3221459"/>
            <a:ext cx="3805014" cy="76200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1313D4C0-A7EF-C33D-E321-0A36416E232D}"/>
              </a:ext>
            </a:extLst>
          </p:cNvPr>
          <p:cNvSpPr/>
          <p:nvPr/>
        </p:nvSpPr>
        <p:spPr>
          <a:xfrm>
            <a:off x="514303" y="301615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52" name="Text 13">
            <a:extLst>
              <a:ext uri="{FF2B5EF4-FFF2-40B4-BE49-F238E27FC236}">
                <a16:creationId xmlns:a16="http://schemas.microsoft.com/office/drawing/2014/main" id="{AD4A1003-4A8C-0AF6-F9FB-4F72E0C85487}"/>
              </a:ext>
            </a:extLst>
          </p:cNvPr>
          <p:cNvSpPr/>
          <p:nvPr/>
        </p:nvSpPr>
        <p:spPr>
          <a:xfrm>
            <a:off x="648918" y="3113336"/>
            <a:ext cx="179487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Text 14">
            <a:extLst>
              <a:ext uri="{FF2B5EF4-FFF2-40B4-BE49-F238E27FC236}">
                <a16:creationId xmlns:a16="http://schemas.microsoft.com/office/drawing/2014/main" id="{79869767-BB0F-943A-E70A-B1BE682E10AD}"/>
              </a:ext>
            </a:extLst>
          </p:cNvPr>
          <p:cNvSpPr/>
          <p:nvPr/>
        </p:nvSpPr>
        <p:spPr>
          <a:xfrm>
            <a:off x="692200" y="3614515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Degree Sequence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15">
            <a:extLst>
              <a:ext uri="{FF2B5EF4-FFF2-40B4-BE49-F238E27FC236}">
                <a16:creationId xmlns:a16="http://schemas.microsoft.com/office/drawing/2014/main" id="{97B23ED4-96D7-DDD6-0D17-69383ED5F7FB}"/>
              </a:ext>
            </a:extLst>
          </p:cNvPr>
          <p:cNvSpPr/>
          <p:nvPr/>
        </p:nvSpPr>
        <p:spPr>
          <a:xfrm>
            <a:off x="692200" y="392422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7512E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list of vertex degrees must be identical.</a:t>
            </a:r>
            <a:endParaRPr lang="en-US" sz="1156" dirty="0">
              <a:solidFill>
                <a:srgbClr val="3751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Shape 16">
            <a:extLst>
              <a:ext uri="{FF2B5EF4-FFF2-40B4-BE49-F238E27FC236}">
                <a16:creationId xmlns:a16="http://schemas.microsoft.com/office/drawing/2014/main" id="{939CD4A5-6108-7226-A172-92CCAD95B9F4}"/>
              </a:ext>
            </a:extLst>
          </p:cNvPr>
          <p:cNvSpPr/>
          <p:nvPr/>
        </p:nvSpPr>
        <p:spPr>
          <a:xfrm>
            <a:off x="4646786" y="3216399"/>
            <a:ext cx="3805014" cy="81260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56" name="Shape 17">
            <a:extLst>
              <a:ext uri="{FF2B5EF4-FFF2-40B4-BE49-F238E27FC236}">
                <a16:creationId xmlns:a16="http://schemas.microsoft.com/office/drawing/2014/main" id="{C8CE3C9D-30D0-EFFB-3FCA-3AAE2BE28F92}"/>
              </a:ext>
            </a:extLst>
          </p:cNvPr>
          <p:cNvSpPr/>
          <p:nvPr/>
        </p:nvSpPr>
        <p:spPr>
          <a:xfrm>
            <a:off x="4637512" y="301615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57" name="Text 18">
            <a:extLst>
              <a:ext uri="{FF2B5EF4-FFF2-40B4-BE49-F238E27FC236}">
                <a16:creationId xmlns:a16="http://schemas.microsoft.com/office/drawing/2014/main" id="{26561734-8944-B4DC-05E6-BA1727BD98E6}"/>
              </a:ext>
            </a:extLst>
          </p:cNvPr>
          <p:cNvSpPr/>
          <p:nvPr/>
        </p:nvSpPr>
        <p:spPr>
          <a:xfrm>
            <a:off x="4772127" y="3128368"/>
            <a:ext cx="179487" cy="22435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4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1C0786D3-739C-A0CA-7BD3-289076874B43}"/>
              </a:ext>
            </a:extLst>
          </p:cNvPr>
          <p:cNvSpPr/>
          <p:nvPr/>
        </p:nvSpPr>
        <p:spPr>
          <a:xfrm>
            <a:off x="4815408" y="3614515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Mapping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(Bijection)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591178E8-F91A-0E2A-5C79-C6BE71974E37}"/>
              </a:ext>
            </a:extLst>
          </p:cNvPr>
          <p:cNvSpPr/>
          <p:nvPr/>
        </p:nvSpPr>
        <p:spPr>
          <a:xfrm>
            <a:off x="4815408" y="392422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00" dirty="0">
                <a:solidFill>
                  <a:srgbClr val="3751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Morphism between two structures must be the same type</a:t>
            </a:r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4E722-7926-BE04-FEA2-FDD503D031CF}"/>
              </a:ext>
            </a:extLst>
          </p:cNvPr>
          <p:cNvSpPr/>
          <p:nvPr/>
        </p:nvSpPr>
        <p:spPr>
          <a:xfrm>
            <a:off x="502376" y="414811"/>
            <a:ext cx="3662200" cy="4105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92125-EE8A-3C98-AD5C-0F6055CFE0FB}"/>
              </a:ext>
            </a:extLst>
          </p:cNvPr>
          <p:cNvSpPr/>
          <p:nvPr/>
        </p:nvSpPr>
        <p:spPr>
          <a:xfrm>
            <a:off x="5009947" y="414811"/>
            <a:ext cx="3643928" cy="41052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48F36-B3CE-0641-0B5D-5B85E43BF3F9}"/>
              </a:ext>
            </a:extLst>
          </p:cNvPr>
          <p:cNvSpPr/>
          <p:nvPr/>
        </p:nvSpPr>
        <p:spPr>
          <a:xfrm>
            <a:off x="1322957" y="2036771"/>
            <a:ext cx="270099" cy="3278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15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423B14-BD30-6B1B-86AB-BE7325CFCD90}"/>
              </a:ext>
            </a:extLst>
          </p:cNvPr>
          <p:cNvSpPr/>
          <p:nvPr/>
        </p:nvSpPr>
        <p:spPr>
          <a:xfrm>
            <a:off x="2219687" y="1144657"/>
            <a:ext cx="263861" cy="2971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u2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470297-C469-EFFF-B5D2-53D651A9ACED}"/>
              </a:ext>
            </a:extLst>
          </p:cNvPr>
          <p:cNvSpPr/>
          <p:nvPr/>
        </p:nvSpPr>
        <p:spPr>
          <a:xfrm>
            <a:off x="3070986" y="2042112"/>
            <a:ext cx="267530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85473-B6B5-3E3A-F67D-A5F85EF7AD8A}"/>
              </a:ext>
            </a:extLst>
          </p:cNvPr>
          <p:cNvSpPr/>
          <p:nvPr/>
        </p:nvSpPr>
        <p:spPr>
          <a:xfrm>
            <a:off x="3076624" y="3401108"/>
            <a:ext cx="270098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87611A-0634-A2CB-1D52-CE7F43F1AA22}"/>
              </a:ext>
            </a:extLst>
          </p:cNvPr>
          <p:cNvSpPr/>
          <p:nvPr/>
        </p:nvSpPr>
        <p:spPr>
          <a:xfrm>
            <a:off x="1320816" y="3389010"/>
            <a:ext cx="270099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234966-403A-9860-60A1-A5697664BF3F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553501" y="1293230"/>
            <a:ext cx="666186" cy="791548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73A964-A58E-9966-B435-14B83081C2E4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2483548" y="1293230"/>
            <a:ext cx="626617" cy="7968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B0371-5BE9-17B5-5D52-C8F52413BD1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204751" y="2369923"/>
            <a:ext cx="6922" cy="10311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375576-F61F-A11B-2598-F40A3AE2B050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1590915" y="3552916"/>
            <a:ext cx="1485709" cy="120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8B6465-49D0-21DC-D927-8700E64DAB7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1455866" y="2364581"/>
            <a:ext cx="2141" cy="10244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0F2E30-E491-EAD0-95CC-8B7B97470F12}"/>
              </a:ext>
            </a:extLst>
          </p:cNvPr>
          <p:cNvSpPr txBox="1"/>
          <p:nvPr/>
        </p:nvSpPr>
        <p:spPr>
          <a:xfrm>
            <a:off x="2145242" y="3818919"/>
            <a:ext cx="38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DDB393-7B61-7035-13A5-F264A8811754}"/>
              </a:ext>
            </a:extLst>
          </p:cNvPr>
          <p:cNvSpPr/>
          <p:nvPr/>
        </p:nvSpPr>
        <p:spPr>
          <a:xfrm>
            <a:off x="6721524" y="1096139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06C742-20B2-B91B-46E5-FB43EB15AF98}"/>
              </a:ext>
            </a:extLst>
          </p:cNvPr>
          <p:cNvSpPr/>
          <p:nvPr/>
        </p:nvSpPr>
        <p:spPr>
          <a:xfrm>
            <a:off x="7873138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19B98B-E041-EF96-A47E-47FE68460FE5}"/>
              </a:ext>
            </a:extLst>
          </p:cNvPr>
          <p:cNvSpPr/>
          <p:nvPr/>
        </p:nvSpPr>
        <p:spPr>
          <a:xfrm>
            <a:off x="7601482" y="3446305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BF240A-CBB4-BB38-DFFD-1614C4E4179B}"/>
              </a:ext>
            </a:extLst>
          </p:cNvPr>
          <p:cNvSpPr/>
          <p:nvPr/>
        </p:nvSpPr>
        <p:spPr>
          <a:xfrm>
            <a:off x="5927345" y="3474020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F5E2AB-D42E-DF76-D7E3-2E4CCCBA6F8C}"/>
              </a:ext>
            </a:extLst>
          </p:cNvPr>
          <p:cNvSpPr/>
          <p:nvPr/>
        </p:nvSpPr>
        <p:spPr>
          <a:xfrm>
            <a:off x="5657355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D03B0D-31F6-B699-9976-21CD4DEC2304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5927345" y="2121621"/>
            <a:ext cx="1945793" cy="0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A82998-C19C-D38A-774A-9267BF2E8F87}"/>
              </a:ext>
            </a:extLst>
          </p:cNvPr>
          <p:cNvCxnSpPr>
            <a:cxnSpLocks/>
            <a:stCxn id="18" idx="4"/>
            <a:endCxn id="21" idx="7"/>
          </p:cNvCxnSpPr>
          <p:nvPr/>
        </p:nvCxnSpPr>
        <p:spPr>
          <a:xfrm flipH="1">
            <a:off x="6157796" y="1414277"/>
            <a:ext cx="698723" cy="2106333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F925BD-CBE8-5FDD-8C80-851331198E7C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856519" y="1414277"/>
            <a:ext cx="879958" cy="2032028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324F62-9235-36AC-6796-DE0C632C7DFA}"/>
              </a:ext>
            </a:extLst>
          </p:cNvPr>
          <p:cNvCxnSpPr>
            <a:cxnSpLocks/>
            <a:stCxn id="22" idx="6"/>
            <a:endCxn id="20" idx="0"/>
          </p:cNvCxnSpPr>
          <p:nvPr/>
        </p:nvCxnSpPr>
        <p:spPr>
          <a:xfrm>
            <a:off x="5927345" y="2121621"/>
            <a:ext cx="1809132" cy="1324684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705013-5651-EE5C-3851-F96EB37087E1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6157796" y="2121621"/>
            <a:ext cx="1715342" cy="1398989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F3CBFF-46F8-B0A5-8379-7B1C4553802C}"/>
              </a:ext>
            </a:extLst>
          </p:cNvPr>
          <p:cNvSpPr txBox="1"/>
          <p:nvPr/>
        </p:nvSpPr>
        <p:spPr>
          <a:xfrm>
            <a:off x="6750100" y="3818919"/>
            <a:ext cx="40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863600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8A75659-DF56-D3F8-1358-9CE0B4A1A89F}"/>
              </a:ext>
            </a:extLst>
          </p:cNvPr>
          <p:cNvSpPr/>
          <p:nvPr/>
        </p:nvSpPr>
        <p:spPr>
          <a:xfrm>
            <a:off x="726469" y="911583"/>
            <a:ext cx="4383062" cy="687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36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Graph Invariants</a:t>
            </a:r>
            <a:endParaRPr lang="en-US" sz="36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16A7D1A-44F5-0F56-6274-D9BB70575EC9}"/>
              </a:ext>
            </a:extLst>
          </p:cNvPr>
          <p:cNvSpPr/>
          <p:nvPr/>
        </p:nvSpPr>
        <p:spPr>
          <a:xfrm>
            <a:off x="868227" y="1836504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Necessary conditions for isomorphic graphs: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A9DFCA1-FF1F-58F0-ED68-2C711482B805}"/>
              </a:ext>
            </a:extLst>
          </p:cNvPr>
          <p:cNvSpPr/>
          <p:nvPr/>
        </p:nvSpPr>
        <p:spPr>
          <a:xfrm>
            <a:off x="868227" y="2222787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Same number of vertices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D7F372B-87A3-031A-7670-8E5479BBD174}"/>
              </a:ext>
            </a:extLst>
          </p:cNvPr>
          <p:cNvSpPr/>
          <p:nvPr/>
        </p:nvSpPr>
        <p:spPr>
          <a:xfrm>
            <a:off x="868227" y="2499162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Same number of edges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755D4DA9-3AF1-B2C7-4EF0-1D1DA79F3657}"/>
              </a:ext>
            </a:extLst>
          </p:cNvPr>
          <p:cNvSpPr/>
          <p:nvPr/>
        </p:nvSpPr>
        <p:spPr>
          <a:xfrm>
            <a:off x="868227" y="2775536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Same degrees of vertices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2A1367D3-C6B3-B613-8815-E6FB09DC5F77}"/>
              </a:ext>
            </a:extLst>
          </p:cNvPr>
          <p:cNvSpPr/>
          <p:nvPr/>
        </p:nvSpPr>
        <p:spPr>
          <a:xfrm>
            <a:off x="726469" y="3496682"/>
            <a:ext cx="7549304" cy="594003"/>
          </a:xfrm>
          <a:prstGeom prst="roundRect">
            <a:avLst>
              <a:gd name="adj" fmla="val 6223"/>
            </a:avLst>
          </a:prstGeom>
          <a:solidFill>
            <a:srgbClr val="D0C3EE"/>
          </a:solidFill>
          <a:ln/>
        </p:spPr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9475FB3F-3250-2942-E77A-386389F2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8" y="3711739"/>
            <a:ext cx="245170" cy="188938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9176F6A8-71FF-8769-34E4-0855FC9BE679}"/>
              </a:ext>
            </a:extLst>
          </p:cNvPr>
          <p:cNvSpPr/>
          <p:nvPr/>
        </p:nvSpPr>
        <p:spPr>
          <a:xfrm>
            <a:off x="1272894" y="3673863"/>
            <a:ext cx="616928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These conditions are necessary but not sufficient. Breaking one condition proves non-isomorphism.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89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5474-16BA-9160-0839-07DDA62B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048302-3823-B52E-229E-BDF4486A5FE0}"/>
              </a:ext>
            </a:extLst>
          </p:cNvPr>
          <p:cNvSpPr/>
          <p:nvPr/>
        </p:nvSpPr>
        <p:spPr>
          <a:xfrm>
            <a:off x="502376" y="414811"/>
            <a:ext cx="3662200" cy="4105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95139-C0AA-7DA0-D9BD-786D7C94C9C9}"/>
              </a:ext>
            </a:extLst>
          </p:cNvPr>
          <p:cNvSpPr/>
          <p:nvPr/>
        </p:nvSpPr>
        <p:spPr>
          <a:xfrm>
            <a:off x="5009947" y="414811"/>
            <a:ext cx="3643928" cy="41052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6138A-9F05-BAC7-846E-DB6B43A8FE41}"/>
              </a:ext>
            </a:extLst>
          </p:cNvPr>
          <p:cNvSpPr/>
          <p:nvPr/>
        </p:nvSpPr>
        <p:spPr>
          <a:xfrm>
            <a:off x="1322957" y="2036771"/>
            <a:ext cx="270099" cy="3278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15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785843-FC53-35D2-F126-10550003B910}"/>
              </a:ext>
            </a:extLst>
          </p:cNvPr>
          <p:cNvSpPr/>
          <p:nvPr/>
        </p:nvSpPr>
        <p:spPr>
          <a:xfrm>
            <a:off x="2219687" y="1144657"/>
            <a:ext cx="263861" cy="2971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u2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4D7B67-A315-E568-6234-55964CAEA3E3}"/>
              </a:ext>
            </a:extLst>
          </p:cNvPr>
          <p:cNvSpPr/>
          <p:nvPr/>
        </p:nvSpPr>
        <p:spPr>
          <a:xfrm>
            <a:off x="3070986" y="2042112"/>
            <a:ext cx="267530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ADC01-3A85-399B-38E2-334B0B08576A}"/>
              </a:ext>
            </a:extLst>
          </p:cNvPr>
          <p:cNvSpPr/>
          <p:nvPr/>
        </p:nvSpPr>
        <p:spPr>
          <a:xfrm>
            <a:off x="3076624" y="3401108"/>
            <a:ext cx="270098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74D451-2963-93C0-2ECB-3A618E6974B7}"/>
              </a:ext>
            </a:extLst>
          </p:cNvPr>
          <p:cNvSpPr/>
          <p:nvPr/>
        </p:nvSpPr>
        <p:spPr>
          <a:xfrm>
            <a:off x="1320816" y="3389010"/>
            <a:ext cx="270099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544AE5-3331-27EC-088F-570611F351CB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553501" y="1293230"/>
            <a:ext cx="666186" cy="791548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A9A04F-061C-21E1-0FCF-2DD4ADEA923F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2483548" y="1293230"/>
            <a:ext cx="626617" cy="7968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8E113E-A976-9CA4-1775-32E0643903A5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204751" y="2369923"/>
            <a:ext cx="6922" cy="10311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B59176-F500-0226-F622-2EAAA46FB1D7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1590915" y="3552916"/>
            <a:ext cx="1485709" cy="120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13B8F7-D1C6-1992-31B8-D6571434EBA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1455866" y="2364581"/>
            <a:ext cx="2141" cy="10244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DF1D4C-6170-3686-A38C-5A60BF7D245F}"/>
              </a:ext>
            </a:extLst>
          </p:cNvPr>
          <p:cNvSpPr txBox="1"/>
          <p:nvPr/>
        </p:nvSpPr>
        <p:spPr>
          <a:xfrm>
            <a:off x="2145242" y="3818919"/>
            <a:ext cx="38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3D5201-EBBF-7A96-3FD4-88857CDD1E6E}"/>
              </a:ext>
            </a:extLst>
          </p:cNvPr>
          <p:cNvSpPr/>
          <p:nvPr/>
        </p:nvSpPr>
        <p:spPr>
          <a:xfrm>
            <a:off x="6721524" y="1096139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D500C5-F1A8-2E04-FFC1-3F28529FF5E7}"/>
              </a:ext>
            </a:extLst>
          </p:cNvPr>
          <p:cNvSpPr/>
          <p:nvPr/>
        </p:nvSpPr>
        <p:spPr>
          <a:xfrm>
            <a:off x="7873138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683396-251B-EACA-277A-F84B5D07BB11}"/>
              </a:ext>
            </a:extLst>
          </p:cNvPr>
          <p:cNvSpPr/>
          <p:nvPr/>
        </p:nvSpPr>
        <p:spPr>
          <a:xfrm>
            <a:off x="7601482" y="3446305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9E15CC-143E-1143-57ED-0A3A3A543B09}"/>
              </a:ext>
            </a:extLst>
          </p:cNvPr>
          <p:cNvSpPr/>
          <p:nvPr/>
        </p:nvSpPr>
        <p:spPr>
          <a:xfrm>
            <a:off x="5927345" y="3474020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A25D53-88B2-EACD-1F2D-8F7A31D0077F}"/>
              </a:ext>
            </a:extLst>
          </p:cNvPr>
          <p:cNvSpPr/>
          <p:nvPr/>
        </p:nvSpPr>
        <p:spPr>
          <a:xfrm>
            <a:off x="5657355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B45716-DD83-73D0-9BF0-C3A08BF71F1C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5927345" y="2121621"/>
            <a:ext cx="1945793" cy="0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57EDAD-BACD-1284-AD09-AC9148FCAB81}"/>
              </a:ext>
            </a:extLst>
          </p:cNvPr>
          <p:cNvCxnSpPr>
            <a:cxnSpLocks/>
            <a:stCxn id="18" idx="4"/>
            <a:endCxn id="21" idx="7"/>
          </p:cNvCxnSpPr>
          <p:nvPr/>
        </p:nvCxnSpPr>
        <p:spPr>
          <a:xfrm flipH="1">
            <a:off x="6157796" y="1414277"/>
            <a:ext cx="698723" cy="2106333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4F7414-20C8-5C11-4097-DD4E9C339F60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856519" y="1414277"/>
            <a:ext cx="879958" cy="2032028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85E49A-B668-7A7D-C2A4-38768178653F}"/>
              </a:ext>
            </a:extLst>
          </p:cNvPr>
          <p:cNvCxnSpPr>
            <a:cxnSpLocks/>
            <a:stCxn id="22" idx="6"/>
            <a:endCxn id="20" idx="0"/>
          </p:cNvCxnSpPr>
          <p:nvPr/>
        </p:nvCxnSpPr>
        <p:spPr>
          <a:xfrm>
            <a:off x="5927345" y="2121621"/>
            <a:ext cx="1809132" cy="1324684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1D0984-9321-7C77-1597-04DEA35E1A6A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6157796" y="2121621"/>
            <a:ext cx="1715342" cy="1398989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C32788-1B04-41FE-30B7-9D5282D73B4A}"/>
              </a:ext>
            </a:extLst>
          </p:cNvPr>
          <p:cNvSpPr txBox="1"/>
          <p:nvPr/>
        </p:nvSpPr>
        <p:spPr>
          <a:xfrm>
            <a:off x="6750100" y="3818919"/>
            <a:ext cx="40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4CE5A9-E355-316F-7D87-974C1BB66CC7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1553501" y="1293230"/>
            <a:ext cx="666186" cy="79154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DB77A7-EFF3-44F8-F406-9AF4AB0A9598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2483548" y="1293230"/>
            <a:ext cx="626617" cy="796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0993A4-8045-8F02-B9D4-51A8E09421D6}"/>
              </a:ext>
            </a:extLst>
          </p:cNvPr>
          <p:cNvCxnSpPr>
            <a:stCxn id="19" idx="2"/>
            <a:endCxn id="22" idx="6"/>
          </p:cNvCxnSpPr>
          <p:nvPr/>
        </p:nvCxnSpPr>
        <p:spPr>
          <a:xfrm flipH="1">
            <a:off x="5927345" y="2121621"/>
            <a:ext cx="1945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001106-4FAC-0DF0-F7A0-D0B9178570E0}"/>
              </a:ext>
            </a:extLst>
          </p:cNvPr>
          <p:cNvCxnSpPr>
            <a:stCxn id="19" idx="2"/>
            <a:endCxn id="21" idx="7"/>
          </p:cNvCxnSpPr>
          <p:nvPr/>
        </p:nvCxnSpPr>
        <p:spPr>
          <a:xfrm flipH="1">
            <a:off x="6157796" y="2121621"/>
            <a:ext cx="1715342" cy="1398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E9F7069-DEA3-917B-D724-D6D9E15219CC}"/>
              </a:ext>
            </a:extLst>
          </p:cNvPr>
          <p:cNvSpPr txBox="1"/>
          <p:nvPr/>
        </p:nvSpPr>
        <p:spPr>
          <a:xfrm>
            <a:off x="2202749" y="7512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B9C6EF-93F7-2B5B-4415-2CFA5A80269F}"/>
              </a:ext>
            </a:extLst>
          </p:cNvPr>
          <p:cNvSpPr txBox="1"/>
          <p:nvPr/>
        </p:nvSpPr>
        <p:spPr>
          <a:xfrm>
            <a:off x="8075977" y="17182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B16944-8C07-32E6-9AE1-435C7DEAD694}"/>
              </a:ext>
            </a:extLst>
          </p:cNvPr>
          <p:cNvSpPr txBox="1"/>
          <p:nvPr/>
        </p:nvSpPr>
        <p:spPr>
          <a:xfrm>
            <a:off x="3438677" y="19952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262750-DE64-859C-4337-58A14CF3EAD8}"/>
              </a:ext>
            </a:extLst>
          </p:cNvPr>
          <p:cNvSpPr txBox="1"/>
          <p:nvPr/>
        </p:nvSpPr>
        <p:spPr>
          <a:xfrm>
            <a:off x="3415399" y="36402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C1D035-D0DB-0F4D-39B7-CA1C1ACBEF3C}"/>
              </a:ext>
            </a:extLst>
          </p:cNvPr>
          <p:cNvSpPr txBox="1"/>
          <p:nvPr/>
        </p:nvSpPr>
        <p:spPr>
          <a:xfrm>
            <a:off x="1040315" y="36402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6D1C96-D5CD-271F-9529-21A222F755E9}"/>
              </a:ext>
            </a:extLst>
          </p:cNvPr>
          <p:cNvSpPr txBox="1"/>
          <p:nvPr/>
        </p:nvSpPr>
        <p:spPr>
          <a:xfrm>
            <a:off x="981699" y="19952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BC94B-A8B0-377F-2CC9-5FC71CC6243B}"/>
              </a:ext>
            </a:extLst>
          </p:cNvPr>
          <p:cNvSpPr txBox="1"/>
          <p:nvPr/>
        </p:nvSpPr>
        <p:spPr>
          <a:xfrm>
            <a:off x="5382717" y="17154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F5180B-D511-9C20-7D55-46BDA14380D2}"/>
              </a:ext>
            </a:extLst>
          </p:cNvPr>
          <p:cNvSpPr txBox="1"/>
          <p:nvPr/>
        </p:nvSpPr>
        <p:spPr>
          <a:xfrm>
            <a:off x="5542709" y="35511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3DBD86-B3DC-0A91-670B-1186AD9B0083}"/>
              </a:ext>
            </a:extLst>
          </p:cNvPr>
          <p:cNvSpPr txBox="1"/>
          <p:nvPr/>
        </p:nvSpPr>
        <p:spPr>
          <a:xfrm>
            <a:off x="7878271" y="36286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C4C50E-6CAE-3155-A222-B8935B1A71AA}"/>
              </a:ext>
            </a:extLst>
          </p:cNvPr>
          <p:cNvSpPr txBox="1"/>
          <p:nvPr/>
        </p:nvSpPr>
        <p:spPr>
          <a:xfrm>
            <a:off x="6721524" y="7226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1079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8" grpId="0"/>
      <p:bldP spid="59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The 3 Types of Discontinuities (Calculus) by Slidesgo">
  <a:themeElements>
    <a:clrScheme name="Simple Light">
      <a:dk1>
        <a:srgbClr val="FFF4E9"/>
      </a:dk1>
      <a:lt1>
        <a:srgbClr val="091B2E"/>
      </a:lt1>
      <a:dk2>
        <a:srgbClr val="FC8568"/>
      </a:dk2>
      <a:lt2>
        <a:srgbClr val="FFC1B4"/>
      </a:lt2>
      <a:accent1>
        <a:srgbClr val="FFEAD3"/>
      </a:accent1>
      <a:accent2>
        <a:srgbClr val="FFFFFF"/>
      </a:accent2>
      <a:accent3>
        <a:srgbClr val="B14A31"/>
      </a:accent3>
      <a:accent4>
        <a:srgbClr val="FFFFFF"/>
      </a:accent4>
      <a:accent5>
        <a:srgbClr val="FFFFFF"/>
      </a:accent5>
      <a:accent6>
        <a:srgbClr val="FFFFFF"/>
      </a:accent6>
      <a:hlink>
        <a:srgbClr val="091B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1052</Words>
  <Application>Microsoft Office PowerPoint</Application>
  <PresentationFormat>On-screen Show (16:9)</PresentationFormat>
  <Paragraphs>269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Cascadia Mono SemiBold</vt:lpstr>
      <vt:lpstr>Wingdings</vt:lpstr>
      <vt:lpstr>Segoe Script</vt:lpstr>
      <vt:lpstr>Montserrat Medium</vt:lpstr>
      <vt:lpstr>Montserrat ExtraBold</vt:lpstr>
      <vt:lpstr>Montserrat</vt:lpstr>
      <vt:lpstr>Agency FB</vt:lpstr>
      <vt:lpstr>Tw Cen MT Condensed</vt:lpstr>
      <vt:lpstr>Times New Roman</vt:lpstr>
      <vt:lpstr>Arial</vt:lpstr>
      <vt:lpstr>Anaheim</vt:lpstr>
      <vt:lpstr>The 3 Types of Discontinuities (Calculus) by Slidesgo</vt:lpstr>
      <vt:lpstr>Isomorphic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Ahmed Zarif</cp:lastModifiedBy>
  <cp:revision>12</cp:revision>
  <dcterms:modified xsi:type="dcterms:W3CDTF">2025-07-22T21:10:24Z</dcterms:modified>
</cp:coreProperties>
</file>