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88" autoAdjust="0"/>
    <p:restoredTop sz="83154" autoAdjust="0"/>
  </p:normalViewPr>
  <p:slideViewPr>
    <p:cSldViewPr>
      <p:cViewPr varScale="1">
        <p:scale>
          <a:sx n="73" d="100"/>
          <a:sy n="73" d="100"/>
        </p:scale>
        <p:origin x="-600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23318-E9C7-4972-9D20-CF22482BB55B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D6C55-B52A-48B1-A9EA-A97DFF5A20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32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8C79-0D4B-418A-AE31-9CA333574077}" type="datetime1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731F-7BAF-44CE-8200-5DFA383DCB81}" type="datetime1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5" y="274645"/>
            <a:ext cx="365453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90" y="274645"/>
            <a:ext cx="1076468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82CB-6D7E-479E-B8B2-8F532A3A1B2F}" type="datetime1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5962-D0EA-44E3-8EAC-7A00A0879086}" type="datetime1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7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911B-1BFB-48F8-BB33-80A9BFA8046F}" type="datetime1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89" y="1600206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1" y="1600206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1D49-C82A-49CE-9F71-5F92852AD08C}" type="datetime1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371B-99F8-4B5E-9139-BCB9762E130E}" type="datetime1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801C-F523-4E28-B6E1-109ABF0969F6}" type="datetime1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9CC4-FA1B-4C33-A392-87D7D372B7FE}" type="datetime1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6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7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6" y="1435103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55C9-0EE3-4421-BBB5-3890DAA0D09F}" type="datetime1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64F5-DE75-409C-AC6D-10D7BD165339}" type="datetime1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6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7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B418A-0F28-4A22-B769-8858DE4D0457}" type="datetime1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7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7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049C-ACAE-40D6-8204-D1B621B8AF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Ohio</a:t>
            </a:r>
            <a:endParaRPr lang="en-US" dirty="0"/>
          </a:p>
        </p:txBody>
      </p:sp>
      <p:pic>
        <p:nvPicPr>
          <p:cNvPr id="5" name="Picture 4" descr="whatt the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453" y="3240115"/>
            <a:ext cx="2547918" cy="1103285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1000"/>
            <a:ext cx="10360501" cy="1470025"/>
          </a:xfrm>
        </p:spPr>
        <p:txBody>
          <a:bodyPr/>
          <a:lstStyle/>
          <a:p>
            <a:r>
              <a:rPr lang="en-US" dirty="0" smtClean="0"/>
              <a:t>Its a Wonderful day and you want go to </a:t>
            </a:r>
            <a:r>
              <a:rPr lang="en-US" dirty="0" smtClean="0"/>
              <a:t>O</a:t>
            </a:r>
            <a:r>
              <a:rPr lang="en-US" dirty="0" smtClean="0"/>
              <a:t>hio</a:t>
            </a:r>
            <a:endParaRPr lang="en-US" dirty="0"/>
          </a:p>
        </p:txBody>
      </p:sp>
      <p:pic>
        <p:nvPicPr>
          <p:cNvPr id="1026" name="Picture 2" descr="F:\My Documents\whatwha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6012" y="1447800"/>
            <a:ext cx="6629400" cy="5410200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/>
          <p:nvPr/>
        </p:nvCxnSpPr>
        <p:spPr>
          <a:xfrm rot="16200000" flipV="1">
            <a:off x="11465719" y="953293"/>
            <a:ext cx="990600" cy="455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10666412" y="0"/>
            <a:ext cx="15224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A Flight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14162" y="457200"/>
            <a:ext cx="10360501" cy="1470025"/>
          </a:xfrm>
        </p:spPr>
        <p:txBody>
          <a:bodyPr/>
          <a:lstStyle/>
          <a:p>
            <a:r>
              <a:rPr lang="en-US" dirty="0" smtClean="0"/>
              <a:t>Now Book A Flight Ticket To Ohio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0412" y="1752600"/>
            <a:ext cx="3048000" cy="4724400"/>
            <a:chOff x="4722812" y="1600200"/>
            <a:chExt cx="3048000" cy="4724400"/>
          </a:xfrm>
        </p:grpSpPr>
        <p:sp>
          <p:nvSpPr>
            <p:cNvPr id="7" name="Rounded Rectangle 6"/>
            <p:cNvSpPr/>
            <p:nvPr/>
          </p:nvSpPr>
          <p:spPr>
            <a:xfrm>
              <a:off x="4722812" y="1600200"/>
              <a:ext cx="3048000" cy="4724400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99012" y="1676400"/>
              <a:ext cx="2895600" cy="4572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408612" y="1905000"/>
            <a:ext cx="1371600" cy="4572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323012" y="1981200"/>
            <a:ext cx="304800" cy="304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399212" y="2057400"/>
            <a:ext cx="152400" cy="152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399212" y="2057400"/>
            <a:ext cx="152400" cy="152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>
            <a:hlinkClick r:id="" action="ppaction://hlinkshowjump?jump=nextslide"/>
          </p:cNvPr>
          <p:cNvSpPr/>
          <p:nvPr/>
        </p:nvSpPr>
        <p:spPr>
          <a:xfrm>
            <a:off x="5408612" y="3352800"/>
            <a:ext cx="1295400" cy="6096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A Flight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2188825" y="2590800"/>
            <a:ext cx="9067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3904E-6 4.81481E-6 C -0.01264 -0.00301 -0.02267 -0.01736 -0.03531 -0.02153 C -0.0417 -0.02639 -0.0473 -0.02755 -0.05408 -0.02963 C -0.05942 -0.03334 -0.06437 -0.03473 -0.06971 -0.0375 C -0.07336 -0.03588 -0.07766 -0.0375 -0.08066 -0.03334 C -0.0834 -0.0301 -0.08379 -0.02338 -0.08509 -0.0176 C -0.08718 -0.00672 -0.08913 0.00393 -0.09278 0.01365 C -0.09747 0.04004 -0.09174 0.01435 -0.09838 0.03125 C -0.10346 0.0449 -0.10386 0.06412 -0.11376 0.06875 C -0.11923 0.06805 -0.12484 0.06898 -0.13044 0.06666 C -0.13526 0.06481 -0.13917 0.05833 -0.1436 0.05463 C -0.14816 0.05115 -0.15793 0.04699 -0.15793 0.04699 C -0.16263 0.04213 -0.16732 0.0375 -0.17227 0.03333 C -0.17474 0.03101 -0.18009 0.03032 -0.1823 0.02916 C -0.18569 0.02754 -0.19208 0.02338 -0.19208 0.02338 C -0.19807 0.0243 -0.2038 0.02407 -0.20967 0.02546 C -0.21579 0.02708 -0.21436 0.03078 -0.2197 0.03333 C -0.22218 0.03449 -0.22478 0.03472 -0.22739 0.03541 C -0.23612 0.04282 -0.24485 0.04791 -0.25384 0.05301 C -0.25684 0.05463 -0.25984 0.05532 -0.26283 0.05671 C -0.26622 0.05833 -0.27261 0.06273 -0.27261 0.06273 C -0.27222 0.0574 -0.27156 0.05208 -0.27156 0.04699 C -0.27183 0.02685 -0.26857 -0.03334 -0.28694 -0.04514 C -0.29359 -0.04375 -0.30036 -0.04329 -0.30688 -0.04121 C -0.30857 -0.04098 -0.30975 -0.03843 -0.31131 -0.0375 C -0.31496 -0.03496 -0.3216 -0.03287 -0.32564 -0.03125 C -0.32903 -0.02848 -0.33203 -0.02385 -0.33568 -0.02153 C -0.34245 -0.01713 -0.3504 -0.01551 -0.3577 -0.01181 C -0.36369 -0.00857 -0.36943 -0.00348 -0.37542 4.81481E-6 C -0.3805 0.00694 -0.38559 0.00764 -0.3908 0.01365 C -0.38741 0.00277 -0.38415 -0.00764 -0.38207 -0.01968 C -0.38324 -0.05764 -0.37985 -0.05 -0.39419 -0.06297 C -0.39718 -0.06088 -0.40044 -0.06042 -0.40292 -0.05718 C -0.40448 -0.05463 -0.40422 -0.05047 -0.40513 -0.04723 C -0.40618 -0.04375 -0.40748 -0.04051 -0.40852 -0.0375 C -0.41087 -0.02223 -0.41256 -0.00926 -0.41386 0.00601 C -0.41425 0.02222 -0.41347 0.03889 -0.41517 0.05463 C -0.41556 0.0581 -0.41751 0.04976 -0.41829 0.04699 C -0.4196 0.04328 -0.42051 0.03912 -0.42168 0.03541 C -0.42299 0.03171 -0.42494 0.02893 -0.42624 0.02546 C -0.42755 0.02176 -0.4282 0.01713 -0.42937 0.01365 C -0.43589 -0.00556 -0.45426 -0.05255 -0.46599 -0.06297 C -0.46846 -0.04792 -0.46859 -0.03264 -0.47146 -0.0176 C -0.47289 0.00625 -0.47563 0.03032 -0.48032 0.05301 C -0.48215 0.0625 -0.48241 0.07199 -0.48566 0.08009 C -0.49466 0.07384 -0.50104 0.06226 -0.50886 0.05301 C -0.51094 0.05046 -0.51342 0.0493 -0.51551 0.04699 C -0.52176 0.04004 -0.52684 0.03055 -0.5331 0.02338 C -0.53805 0.01805 -0.54339 0.01435 -0.5486 0.00972 C -0.55264 0.01041 -0.55694 0.00926 -0.56072 0.0118 C -0.56398 0.01412 -0.56594 0.01921 -0.56841 0.02338 C -0.57831 0.04004 -0.586 0.05532 -0.59382 0.07453 C -0.59656 0.08101 -0.61493 0.12546 -0.60373 0.1 C -0.60255 0.08426 -0.6019 0.06851 -0.6006 0.05301 C -0.60138 0.01759 -0.60138 -0.01783 -0.60268 -0.05301 C -0.60307 -0.06135 -0.60946 -0.07477 -0.60946 -0.07477 C -0.61832 -0.06436 -0.61676 -0.06181 -0.62027 -0.04514 C -0.62197 -0.02385 -0.6221 0.00092 -0.62588 0.02129 C -0.62627 0.0287 -0.62744 0.06018 -0.63044 0.06481 C -0.63226 0.06782 -0.63396 0.0581 -0.63578 0.05463 C -0.63943 0.04884 -0.64334 0.04305 -0.64699 0.03726 C -0.65728 0.0206 -0.66653 0.00254 -0.67461 -0.0176 C -0.67618 -0.02176 -0.67761 -0.02662 -0.68009 -0.02963 C -0.68191 -0.03172 -0.6866 -0.03334 -0.6866 -0.03334 C -0.68778 -0.03264 -0.6896 -0.03334 -0.68986 -0.03125 C -0.69142 -0.02385 -0.68686 -0.01459 -0.68439 -0.00973 C -0.68269 -0.00139 -0.68009 0.0037 -0.67657 0.00972 C -0.6754 0.01759 -0.6724 0.02338 -0.67123 0.03125 C -0.6707 0.03379 -0.66888 0.03796 -0.67005 0.03935 C -0.67149 0.04097 -0.67305 0.0368 -0.67461 0.03541 C -0.6853 0.0162 -0.68009 0.02014 -0.68778 0.01574 C -0.69429 0.00069 -0.68738 0.01435 -0.69664 0.00208 C -0.71162 -0.01829 -0.70315 -0.01274 -0.71214 -0.0176 C -0.71566 -0.02292 -0.71866 -0.02662 -0.72296 -0.02963 C -0.7257 -0.02755 -0.72882 -0.02709 -0.73091 -0.02385 C -0.73221 -0.0213 -0.73156 -0.0169 -0.73182 -0.01366 C -0.73247 -0.00834 -0.73338 -0.00324 -0.73404 0.00208 C -0.73338 0.05347 -0.74107 0.06203 -0.72752 0.08634 C -0.72283 0.05995 -0.73169 0.03009 -0.7386 0.00787 C -0.7412 -0.00093 -0.7399 -0.00324 -0.74628 -0.00579 C -0.75892 0.02176 -0.76375 0.05833 -0.77261 0.09004 C -0.77313 0.09421 -0.77573 0.10023 -0.77378 0.10208 C -0.77196 0.1037 -0.76583 0.08842 -0.76492 0.08634 C -0.75892 0.07129 -0.75488 0.05625 -0.75176 0.03935 C -0.74993 0.01875 -0.74993 0.00926 -0.75058 -0.01366 C -0.75645 -0.01297 -0.76257 -0.01459 -0.76831 -0.01181 C -0.77183 -0.01042 -0.77391 -0.00417 -0.77717 -0.00209 C -0.78095 0.00115 -0.78525 0.00208 -0.78916 0.00393 C -0.80662 0.02083 -0.82616 0.03865 -0.84545 0.04699 C -0.84688 0.04838 -0.85171 0.05092 -0.84988 0.05092 C -0.83894 0.05092 -0.83685 0.02615 -0.83333 0.0118 C -0.83177 -0.00695 -0.83125 -0.01181 -0.83242 -0.03334 C -0.8448 -0.02917 -0.8564 -0.02848 -0.8676 -0.0176 C -0.88454 -0.00116 -0.89966 0.0199 -0.91855 0.02916 C -0.92325 0.03472 -0.92833 0.03912 -0.93276 0.04514 C -0.93341 0.04838 -0.93615 0.05764 -0.9295 0.05463 C -0.92598 0.05347 -0.91895 0.04583 -0.91621 0.03935 C -0.91386 0.03333 -0.90552 0.0206 -0.90969 0.02129 C -0.91295 0.02222 -0.91621 0.02291 -0.91947 0.02338 C -0.93563 0.0375 -0.95296 0.04791 -0.96925 0.06088 C -0.99557 0.08171 -0.96703 0.06226 -0.98905 0.07453 C -0.99088 0.07546 -0.99283 0.07731 -0.99453 0.07847 C -0.99557 0.07916 -0.99896 0.08009 -0.99778 0.08009 C -0.99609 0.08009 -0.99413 0.07916 -0.99231 0.07847 C -0.98983 0.07384 -0.98736 0.06921 -0.98462 0.06481 C -0.98345 0.06273 -0.98123 0.05879 -0.98123 0.05879 C -0.97863 0.03796 -0.98267 0.06296 -0.9768 0.04514 C -0.97602 0.04282 -0.97433 0.0375 -0.97576 0.03726 C -0.9811 0.03588 -0.98619 0.03958 -0.99127 0.0412 C -1.00065 0.04953 -1.01042 0.05717 -1.01994 0.06481 C -1.02293 0.06713 -1.02567 0.07083 -1.0288 0.07268 C -1.02984 0.07338 -1.03205 0.07453 -1.03205 0.07453 C -1.03166 0.08703 -1.03101 0.0993 -1.03101 0.1118 C -1.03101 0.11828 -1.03153 0.09838 -1.03205 0.09213 C -1.03218 0.09004 -1.03271 0.08796 -1.0331 0.08634 C -1.03466 0.03125 -1.03518 0.03588 -1.03101 0.05879 C -1.03062 0.07384 -1.03205 0.08935 -1.02984 0.10393 C -1.02958 0.10555 -1.01681 0.09676 -1.01551 0.09606 C -1.01238 0.09213 -1.0086 0.08889 -1.0056 0.08426 C -1.00456 0.08264 -1.00339 0.06875 -1.00339 0.06875 C -1.00234 0.06157 -1.00104 0.05416 -1 0.04699 C -1.00052 0.04305 -0.99948 0.0375 -1.00117 0.03541 C -1.00339 0.0331 -1.00638 0.03634 -1.00886 0.03726 C -1.01551 0.04004 -1.02111 0.04583 -1.02762 0.04907 C -1.03505 0.05671 -1.03114 0.0537 -1.03974 0.05879 C -1.04222 0.06018 -1.03466 0.05787 -1.03205 0.05671 C -1.03049 0.05625 -1.02919 0.05532 -1.02762 0.05463 C -1.02502 0.05393 -1.02254 0.0537 -1.01994 0.05301 C -1.00977 0.04699 -1.00925 0.04514 -0.99674 0.04305 C -1.00169 0.0449 -1.00625 0.04722 -1.01107 0.04907 C -1.01694 0.05671 -1.02319 0.05671 -1.02984 0.06088 C -1.03088 0.06157 -1.03205 0.06226 -1.0331 0.06273 C -1.03453 0.06342 -1.03909 0.06481 -1.03753 0.06481 C -1.03114 0.06481 -1.02489 0.06157 -1.01876 0.05879 C -1.0129 0.05115 -1.01551 0.05324 -1.00782 0.04907 C -1.00638 0.04838 -1.00495 0.04768 -1.00339 0.04699 C -1.00221 0.04629 -0.99883 0.04467 -1 0.04514 C -1.01147 0.04838 -1.02398 0.05162 -1.03427 0.06088 C -1.03205 0.05301 -1.03114 0.04583 -1.02984 0.03726 C -1.03284 0.02129 -1.03336 0.01203 -1.03427 -0.00579 C -1.03518 -0.0625 -1.0374 -0.10556 -1.04535 -0.1588 C -1.05108 -0.1213 -1.05903 -0.06459 -1.04313 -0.03542 C -1.03909 -0.05718 -1.03753 -0.07894 -1.03649 -0.10186 C -1.03688 -0.13982 -1.03649 -0.17778 -1.03753 -0.21574 C -1.03753 -0.21806 -1.04092 -0.22223 -1.03974 -0.22153 C -1.03753 -0.22014 -1.03609 -0.21621 -1.03427 -0.21366 C -1.02319 -0.16968 -1.00951 -0.13681 -0.99348 -0.09792 C -0.98736 -0.1419 -0.99296 -0.18658 -0.99896 -0.22963 C -1.00117 -0.24491 -1.00156 -0.25811 -1.0056 -0.27246 C -1.0056 -0.27246 -1.00769 -0.28843 -1.00782 -0.28843 C -1.00951 -0.28843 -1.00938 -0.28287 -1.01016 -0.28056 C -1.00964 -0.26389 -1.01016 -0.24746 -1.00886 -0.23149 C -1.00782 -0.2169 -0.99843 -0.18542 -0.99231 -0.17477 C -0.99088 -0.17524 -0.98892 -0.17431 -0.98788 -0.17639 C -0.98553 -0.18125 -0.98332 -0.20672 -0.98019 -0.21574 C -0.97263 -0.23797 -0.96781 -0.24561 -0.95478 -0.26297 C -0.94449 -0.27639 -0.93067 -0.29074 -0.91855 -0.3 C -0.91295 -0.3044 -0.90709 -0.30718 -0.90174 -0.31181 C -0.90031 -0.31343 -0.89601 -0.31482 -0.89757 -0.31598 C -0.89992 -0.31713 -0.90253 -0.31436 -0.90526 -0.31389 C -0.91777 -0.30486 -0.92755 -0.29329 -0.93823 -0.27848 C -0.93927 -0.27408 -0.94045 -0.26945 -0.94149 -0.26459 C -0.94266 -0.2588 -0.94488 -0.24699 -0.94488 -0.24699 C -0.93367 -0.2338 -0.93224 -0.24005 -0.92064 -0.24908 C -0.908 -0.25903 -0.89601 -0.27084 -0.88298 -0.27848 C -0.87751 -0.28195 -0.87177 -0.28449 -0.86643 -0.28843 C -0.85366 -0.29792 -0.84284 -0.31366 -0.83007 -0.32361 C -0.82616 -0.33056 -0.82082 -0.33611 -0.819 -0.34537 C -0.82356 -0.36528 -0.82108 -0.3632 -0.84337 -0.35093 C -0.8534 -0.34537 -0.862 -0.33287 -0.87203 -0.32755 C -0.87946 -0.32338 -0.88689 -0.32061 -0.89406 -0.31598 C -0.92416 -0.29514 -0.89054 -0.30996 -0.91621 -0.3 C -0.90227 -0.29352 -0.91347 -0.29723 -0.8852 -0.31991 C -0.84154 -0.35463 -0.80323 -0.37917 -0.78368 -0.46459 C -0.78538 -0.49653 -0.78355 -0.48959 -0.80245 -0.49213 C -0.88741 -0.4713 -0.98332 -0.4176 -1.04535 -0.30787 C -1.05121 -0.27848 -1.05525 -0.26945 -1.04978 -0.23357 C -1.04913 -0.22963 -1.04313 -0.22963 -1.04313 -0.22963 C -0.99244 -0.24723 -0.94214 -0.28635 -0.89406 -0.31598 C -0.86382 -0.33426 -0.83411 -0.33843 -0.80688 -0.37061 C -0.83802 -0.3757 -0.86526 -0.34699 -0.89406 -0.32963 C -0.954 -0.29283 -1.01042 -0.25926 -1.06633 -0.20579 C -1.07141 -0.19607 -1.0791 -0.18889 -1.0817 -0.17639 C -1.09122 -0.13102 -1.07336 -0.12593 -1.05629 -0.12385 C -1.02984 -0.12431 -1.0026 -0.11343 -0.9768 -0.12547 C -0.9325 -0.14607 -0.89223 -0.18797 -0.84988 -0.21968 C -0.79632 -0.26019 -0.75319 -0.30764 -0.72635 -0.40417 C -0.72752 -0.41181 -0.727 -0.42107 -0.72974 -0.42732 C -0.73117 -0.43149 -0.73469 -0.4301 -0.73742 -0.43149 C -0.74055 -0.43264 -0.74407 -0.4338 -0.74733 -0.43519 C -0.77456 -0.43264 -0.80232 -0.43797 -0.8289 -0.42732 C -0.89875 -0.39908 -0.9768 -0.33542 -1.0387 -0.27061 C -1.04352 -0.25741 -1.05069 -0.2463 -1.05303 -0.23149 C -1.06268 -0.16968 -1.03675 -0.16181 -1.01238 -0.15695 C -0.95634 -0.16598 -0.99387 -0.15463 -0.93067 -0.19213 C -0.8736 -0.22593 -0.82799 -0.25047 -0.78043 -0.31598 C -0.77652 -0.32686 -0.77143 -0.33704 -0.76831 -0.34908 C -0.75853 -0.38658 -0.78368 -0.38843 -0.79593 -0.39051 C -0.89158 -0.36644 -0.82708 -0.39144 -0.89314 -0.35093 C -0.9239 -0.33218 -0.954 -0.32431 -0.97798 -0.28264 C -0.97615 -0.27616 -0.9755 -0.26783 -0.9725 -0.26297 C -0.96742 -0.25371 -0.94019 -0.2625 -0.93823 -0.26297 C -0.88181 -0.29746 -0.82434 -0.32871 -0.76831 -0.36667 C -0.79241 -0.37176 -0.81509 -0.35996 -0.83776 -0.34699 C -0.8848 -0.32014 -0.93784 -0.28565 -0.97902 -0.23727 C -0.99335 -0.22037 -1.00495 -0.19676 -1.01772 -0.17639 C -1.02215 -0.16227 -1.02984 -0.14977 -1.03101 -0.13334 C -1.03505 -0.07963 -1.00521 -0.06181 -0.98345 -0.05093 C -0.95335 -0.05556 -0.92246 -0.05255 -0.89314 -0.06459 C -0.8431 -0.08542 -0.72804 -0.14838 -0.70198 -0.25301 C -0.7227 -0.30348 -0.76831 -0.24699 -0.78811 -0.22361 C -0.81418 -0.19283 -0.85965 -0.1338 -0.88103 -0.09422 C -0.91569 -0.02917 -0.92272 0.00416 -0.94592 0.08009 C -0.94996 0.13356 -0.95739 0.18356 -0.94931 0.23726 C -0.9381 0.31157 -0.90201 0.37476 -0.86109 0.39583 C -0.8534 0.39467 -0.84519 0.39676 -0.83776 0.39189 C -0.82317 0.3824 -0.82069 0.33773 -0.81678 0.31574 C -0.81613 0.29652 -0.81457 0.26481 -0.81678 0.24699 C -0.81717 0.24444 -0.81991 0.24583 -0.82121 0.2449 C -0.8289 0.24814 -0.83711 0.24907 -0.84454 0.25486 C -0.8504 0.25926 -0.85496 0.26759 -0.85991 0.2743 C -0.9123 0.34652 -0.89601 0.31805 -0.92624 0.37824 C -0.92807 0.3868 -0.93224 0.39467 -0.93159 0.40393 C -0.92924 0.44884 -0.90618 0.45879 -0.8852 0.46273 C -0.87646 0.46134 -0.86708 0.46389 -0.85874 0.45879 C -0.85262 0.45509 -0.84832 0.4449 -0.84337 0.43726 C -0.82734 0.41041 -0.81952 0.38125 -0.80597 0.35301 C -0.79802 0.33657 -0.78942 0.32777 -0.77925 0.31759 C -0.80049 0.31041 -0.81678 0.35092 -0.82682 0.37824 C -0.8276 0.38356 -0.82968 0.38865 -0.8289 0.39398 C -0.82317 0.44189 -0.81574 0.43842 -0.79593 0.45879 C -0.76974 0.48541 -0.79828 0.45995 -0.77925 0.47639 C -0.77339 0.49236 -0.76349 0.50231 -0.75502 0.51342 C -0.73599 0.53935 -0.71696 0.56967 -0.69325 0.58009 C -0.68387 0.59305 -0.66719 0.59861 -0.65585 0.60185 C -0.61089 0.63148 -0.56411 0.65069 -0.51772 0.67268 C -0.5099 0.67639 -0.50313 0.68495 -0.4957 0.69027 C -0.48149 0.70023 -0.48032 0.69953 -0.46703 0.70393 C -0.46234 0.70879 -0.45869 0.71088 -0.45491 0.71736 C -0.45895 0.72152 -0.46273 0.72569 -0.46703 0.72939 C -0.65389 0.88819 -0.05264 0.73148 0.15442 0.72939 C 0.15129 0.72685 0.14777 0.72639 0.14465 0.72361 C 0.13188 0.71226 0.14673 0.72106 0.13683 0.71574 C 0.11702 0.68657 0.0993 0.65578 0.08496 0.61759 C 0.08027 0.60509 0.07675 0.59213 0.0718 0.58009 C 0.07063 0.57314 0.06959 0.56597 0.06841 0.55879 C 0.06789 0.55694 0.06828 0.55439 0.06724 0.55301 C 0.0662 0.55139 0.06437 0.55162 0.06294 0.55092 C 0.05929 0.54884 0.05551 0.54745 0.05187 0.54514 C 0.04001 0.53773 0.02867 0.52685 0.01642 0.52152 C 0.01108 0.51504 0.00391 0.51342 -0.00221 0.50972 C -0.01837 0.51273 -0.03258 0.52476 -0.04873 0.52939 C -0.05564 0.53379 -0.06268 0.53796 -0.06971 0.5412 C -0.07297 0.54259 -0.07949 0.54514 -0.07949 0.54514 C -0.08379 0.55023 -0.08678 0.55092 -0.09174 0.55301 C -0.09578 0.5581 -0.10047 0.55902 -0.1049 0.56273 " pathEditMode="relative" ptsTypes="fffffffffffffffffffffffffffffffffffffffffffffffffffffffffffffffffffffffffffffffffffffffffffffffffffffffffffffffffffffffffffffffffffffffffffffffffffffffffffffffffffffffffffffffffffffffffffffffffffffffffffffffffff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:\My Documents\whatwha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6012" y="1447800"/>
            <a:ext cx="6629400" cy="5410200"/>
          </a:xfrm>
          <a:prstGeom prst="rect">
            <a:avLst/>
          </a:prstGeom>
          <a:noFill/>
        </p:spPr>
      </p:pic>
      <p:pic>
        <p:nvPicPr>
          <p:cNvPr id="6" name="Picture 2" descr="F:\My Documents\whatwha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659188" y="914400"/>
            <a:ext cx="8590208" cy="7010400"/>
          </a:xfrm>
          <a:prstGeom prst="rect">
            <a:avLst/>
          </a:prstGeom>
          <a:noFill/>
        </p:spPr>
      </p:pic>
    </p:spTree>
  </p:cSld>
  <p:clrMapOvr>
    <a:masterClrMapping/>
  </p:clrMapOvr>
  <p:transition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0967E-6 3.7037E-7 C 0.00144 -0.01759 0.00248 -0.03541 0.00443 -0.05301 C 0.00508 -0.05856 0.00678 -0.06342 0.00782 -0.06875 C 0.01642 -0.1118 0.02398 -0.1493 0.03753 -0.18819 C 0.04327 -0.20463 0.04887 -0.22314 0.05747 -0.23541 C 0.06255 -0.24259 0.06646 -0.24282 0.07285 -0.24722 C 0.0804 -0.25231 0.08718 -0.26088 0.095 -0.26481 C 0.10034 -0.26759 0.10607 -0.26736 0.11155 -0.26875 C 0.13631 -0.29282 0.11064 -0.27037 0.13696 -0.28634 C 0.15937 -0.3 0.13956 -0.29375 0.15794 -0.29814 C 0.16862 -0.30463 0.17905 -0.31203 0.18986 -0.31759 C 0.19456 -0.3199 0.2029 -0.32176 0.20759 -0.32546 C 0.21749 -0.3331 0.22062 -0.3368 0.23182 -0.33935 C 0.23938 -0.34583 0.2459 -0.34676 0.25398 -0.35092 C 0.2631 -0.35555 0.27118 -0.36111 0.28043 -0.36481 C 0.29411 -0.37708 0.31066 -0.38194 0.32565 -0.38819 C 0.3319 -0.39074 0.33724 -0.39676 0.34337 -0.4 C 0.35353 -0.41111 0.34363 -0.40208 0.35653 -0.40787 C 0.35992 -0.40949 0.36656 -0.41388 0.36656 -0.41388 C 0.3796 -0.41226 0.39145 -0.40949 0.40409 -0.40393 C 0.41843 -0.39074 0.4338 -0.38032 0.44931 -0.37268 C 0.46065 -0.36713 0.4729 -0.36828 0.48463 -0.36666 C 0.48971 -0.36388 0.49362 -0.35926 0.49896 -0.35694 C 0.503 -0.35208 0.50365 -0.34652 0.50665 -0.33935 C 0.50873 -0.32847 0.51134 -0.31597 0.51447 -0.30601 C 0.51577 -0.30185 0.5189 -0.29421 0.5189 -0.29421 C 0.52072 -0.28356 0.52437 -0.2706 0.5288 -0.26273 C 0.53023 -0.2493 0.53427 -0.2375 0.53766 -0.22546 C 0.53897 -0.21527 0.54118 -0.21435 0.54418 -0.20601 C 0.54809 -0.19513 0.54874 -0.18981 0.55082 -0.17847 C 0.55121 -0.17314 0.55134 -0.16782 0.552 -0.16273 C 0.55252 -0.15856 0.55421 -0.15092 0.55421 -0.15092 C 0.55538 -0.12476 0.55643 -0.09907 0.55643 -0.07268 " pathEditMode="relative" ptsTypes="ffffffffffffffffffffffffffffffff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CONTUNIUED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27</Words>
  <Application>Microsoft Office PowerPoint</Application>
  <PresentationFormat>Custom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Ohio</vt:lpstr>
      <vt:lpstr>Its a Wonderful day and you want go to Ohio</vt:lpstr>
      <vt:lpstr>Now Book A Flight Ticket To Ohio</vt:lpstr>
      <vt:lpstr>Slide 4</vt:lpstr>
      <vt:lpstr>Slide 5</vt:lpstr>
      <vt:lpstr>TO BE CONTUNIUED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Samiul</dc:creator>
  <cp:lastModifiedBy>Samiul</cp:lastModifiedBy>
  <cp:revision>14</cp:revision>
  <dcterms:created xsi:type="dcterms:W3CDTF">2023-01-20T16:15:10Z</dcterms:created>
  <dcterms:modified xsi:type="dcterms:W3CDTF">2023-01-22T16:05:09Z</dcterms:modified>
</cp:coreProperties>
</file>