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9E9C-F492-43D2-A615-AEE6CE0B78E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title of your game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9012" y="3581400"/>
            <a:ext cx="2514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button of your game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 add anything you want! </a:t>
            </a:r>
            <a:r>
              <a:rPr lang="en-US" dirty="0" smtClean="0"/>
              <a:t>In the insert tab in the </a:t>
            </a:r>
            <a:r>
              <a:rPr lang="en-US" smtClean="0"/>
              <a:t>top right!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The title of your game</vt:lpstr>
      <vt:lpstr>Now add anything you want! In the insert tab in the top right!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Samiul</dc:creator>
  <cp:lastModifiedBy>Samiul</cp:lastModifiedBy>
  <cp:revision>3</cp:revision>
  <dcterms:created xsi:type="dcterms:W3CDTF">2023-01-20T16:15:10Z</dcterms:created>
  <dcterms:modified xsi:type="dcterms:W3CDTF">2023-01-20T16:30:06Z</dcterms:modified>
</cp:coreProperties>
</file>