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E9C-F492-43D2-A615-AEE6CE0B78E8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9E9C-F492-43D2-A615-AEE6CE0B78E8}" type="datetimeFigureOut">
              <a:rPr lang="en-US" smtClean="0"/>
              <a:pPr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049C-ACAE-40D6-8204-D1B621B8AF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Egg</a:t>
            </a:r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4799012" y="3581400"/>
            <a:ext cx="2514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75812" y="685800"/>
            <a:ext cx="2513013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FULLY 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g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26" y="1066800"/>
            <a:ext cx="10058399" cy="5111443"/>
          </a:xfrm>
          <a:prstGeom prst="rect">
            <a:avLst/>
          </a:prstGeom>
        </p:spPr>
      </p:pic>
      <p:pic>
        <p:nvPicPr>
          <p:cNvPr id="9" name="Picture 8" descr="enemy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909948">
            <a:off x="8972467" y="695375"/>
            <a:ext cx="2849127" cy="22297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99812" y="0"/>
            <a:ext cx="98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1976E-6 -4.81481E-6 C -0.01343 0.00278 -0.02581 0.01019 -0.03858 0.0176 C -0.04327 0.02037 -0.04744 0.02662 -0.05187 0.0294 C -0.05396 0.03079 -0.0563 0.03056 -0.05852 0.03148 C -0.06529 0.03449 -0.07155 0.04005 -0.07832 0.04329 C -0.08718 0.05347 -0.07572 0.04121 -0.08614 0.04908 C -0.09253 0.05394 -0.098 0.05972 -0.10491 0.06273 C -0.12054 0.07986 -0.10204 0.06088 -0.11481 0.0706 C -0.1212 0.07547 -0.12719 0.08334 -0.13357 0.0882 C -0.13501 0.08935 -0.13657 0.08959 -0.13801 0.09028 C -0.13905 0.09074 -0.14022 0.09121 -0.14126 0.09213 C -0.14426 0.09445 -0.15012 0.1 -0.15012 0.1 C -0.15377 0.10834 -0.15755 0.11343 -0.1612 0.12153 C -0.16355 0.13472 -0.1642 0.1382 -0.1711 0.14121 C -0.17215 0.1426 -0.17319 0.14422 -0.17436 0.14514 C -0.1758 0.1463 -0.17749 0.14584 -0.17879 0.14722 C -0.18049 0.14908 -0.18153 0.15278 -0.18322 0.15486 C -0.18752 0.16019 -0.19391 0.15903 -0.19873 0.16273 C -0.20459 0.16713 -0.20902 0.17246 -0.21528 0.17454 C -0.22036 0.17824 -0.22544 0.18357 -0.23066 0.18635 C -0.23248 0.18727 -0.23443 0.1875 -0.23626 0.1882 C -0.23887 0.18935 -0.24134 0.19074 -0.24395 0.19213 C -0.24786 0.19422 -0.25111 0.19792 -0.25502 0.2 C -0.26402 0.21088 -0.26336 0.22176 -0.26819 0.23727 C -0.26949 0.24144 -0.27118 0.24514 -0.27262 0.24908 C -0.2734 0.25093 -0.27353 0.2544 -0.27483 0.25486 C -0.27666 0.25556 -0.27861 0.25625 -0.28043 0.25695 C -0.28682 0.26459 -0.2803 0.25787 -0.28917 0.26273 C -0.29607 0.26644 -0.3022 0.27269 -0.3091 0.27662 C -0.31015 0.27732 -0.31132 0.27778 -0.31236 0.27847 C -0.31353 0.27917 -0.31458 0.27986 -0.31575 0.28056 C -0.31679 0.28125 -0.31901 0.28241 -0.31901 0.28241 C -0.32435 0.28889 -0.33243 0.29121 -0.33881 0.29422 C -0.34507 0.30162 -0.35367 0.30486 -0.36097 0.30787 C -0.36514 0.31297 -0.37048 0.31667 -0.3753 0.31968 C -0.37843 0.32176 -0.38156 0.3213 -0.38416 0.32547 " pathEditMode="relative" ptsTypes="fffffffffffffffffffffffffffffffffff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7834E-6 1.48148E-6 C -0.01121 -0.00649 -0.00209 0.03333 -0.00105 0.04514 C -0.00144 0.05092 -6.27834E-6 0.05833 -0.00222 0.06273 C -0.00353 0.06527 -0.006 0.06064 -0.0077 0.05879 C -0.01043 0.05601 -0.01538 0.04907 -0.01538 0.04907 C -0.02138 0.03287 -0.01343 0.05231 -0.02099 0.03935 C -0.02503 0.0324 -0.02464 0.02939 -0.03089 0.02546 C -0.03193 0.02361 -0.03258 0.01967 -0.03415 0.01967 C -0.03532 0.01967 -0.03519 0.02338 -0.03532 0.02546 C -0.03636 0.0456 -0.03675 0.06597 -0.03754 0.08634 C -0.04158 0.08564 -0.04562 0.08518 -0.04966 0.08426 C -0.05461 0.08287 -0.05956 0.07662 -0.06399 0.07268 C -0.06933 0.06805 -0.07611 0.06389 -0.08171 0.06088 C -0.08679 0.05463 -0.09344 0.05069 -0.0993 0.04699 C -0.10256 0.05856 -0.10295 0.07152 -0.10699 0.0824 C -0.1079 0.0949 -0.10777 0.10023 -0.11142 0.10972 C -0.11273 0.11805 -0.11442 0.1243 -0.11703 0.13148 C -0.11742 0.13402 -0.11729 0.13703 -0.11807 0.13935 C -0.12133 0.14814 -0.1341 0.13935 -0.13801 0.13541 C -0.13957 0.13379 -0.14074 0.13078 -0.14231 0.12939 C -0.14504 0.12685 -0.14817 0.12685 -0.15117 0.12546 C -0.15664 0.11921 -0.16485 0.11134 -0.1711 0.10787 C -0.17332 0.12916 -0.17332 0.12615 -0.17332 0.16088 C -0.17332 0.16805 -0.17358 0.17569 -0.17215 0.1824 C -0.1715 0.18518 -0.16602 0.18634 -0.16772 0.18634 C -0.17736 0.18634 -0.18335 0.17824 -0.19208 0.17453 C -0.19964 0.16551 -0.20981 0.15787 -0.21854 0.15301 C -0.21932 0.15625 -0.22075 0.15926 -0.22075 0.16273 C -0.22075 0.16689 -0.21854 0.17453 -0.21854 0.17453 C -0.21919 0.20439 -0.21293 0.22222 -0.2274 0.22754 C -0.22883 0.22615 -0.23027 0.22453 -0.23183 0.22361 C -0.23365 0.22245 -0.23561 0.22268 -0.2373 0.22152 C -0.23847 0.2206 -0.23939 0.21851 -0.24056 0.21759 C -0.24199 0.21643 -0.24356 0.21643 -0.24499 0.21574 C -0.25085 0.20902 -0.25815 0.20578 -0.26493 0.20208 C -0.26597 0.20069 -0.26688 0.19814 -0.26819 0.19814 C -0.29412 0.20023 -0.28473 0.19699 -0.28812 0.23148 C -0.28838 0.23379 -0.28956 0.23541 -0.29021 0.23726 C -0.29099 0.24259 -0.29138 0.24791 -0.29242 0.25301 C -0.29477 0.26412 -0.2949 0.25856 -0.29803 0.2706 C -0.30128 0.28333 -0.30115 0.29282 -0.30897 0.3 C -0.31757 0.29722 -0.32591 0.29189 -0.33438 0.28819 C -0.34468 0.28356 -0.3551 0.28125 -0.36527 0.27639 C -0.37243 0.28078 -0.36787 0.28356 -0.37087 0.29421 C -0.37309 0.30208 -0.38299 0.30972 -0.38299 0.30972 C -0.38377 0.3118 -0.38507 0.31342 -0.3852 0.31574 C -0.38612 0.32963 -0.37778 0.32824 -0.39289 0.32152 C -0.39328 0.31898 -0.39328 0.31597 -0.39407 0.31365 C -0.3955 0.30902 -0.40071 0.30625 -0.3985 0.29814 C -0.39837 0.29768 -0.39198 0.30208 -0.39185 0.30208 C -0.39016 0.31041 -0.38885 0.31898 -0.38742 0.32754 C -0.38546 0.37407 -0.3856 0.35717 -0.38742 0.34305 C -0.38807 0.3375 -0.38911 0.33472 -0.39068 0.32939 C -0.39302 0.29398 -0.39485 0.30671 -0.39185 0.29027 C -0.38911 0.30347 -0.39198 0.31736 -0.38742 0.32939 C -0.38703 0.33333 -0.38664 0.33726 -0.38625 0.3412 C -0.38599 0.34375 -0.38429 0.34676 -0.3852 0.34907 C -0.38586 0.35069 -0.38742 0.34768 -0.38846 0.34699 C -0.38924 0.33588 -0.39003 0.32476 -0.39068 0.31365 C -0.39107 0.30717 -0.39185 0.29421 -0.39185 0.29421 " pathEditMode="relative" ptsTypes="fffffffffffffffffffffffffffffffffffffffffffffffffffffffffff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 FAILED</a:t>
            </a:r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4799012" y="3581400"/>
            <a:ext cx="2514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 Again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g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3" y="1066800"/>
            <a:ext cx="10058399" cy="5111443"/>
          </a:xfrm>
          <a:prstGeom prst="rect">
            <a:avLst/>
          </a:prstGeom>
        </p:spPr>
      </p:pic>
      <p:pic>
        <p:nvPicPr>
          <p:cNvPr id="9" name="Picture 8" descr="enemy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401016">
            <a:off x="52353" y="569786"/>
            <a:ext cx="2849127" cy="2229751"/>
          </a:xfrm>
          <a:prstGeom prst="rect">
            <a:avLst/>
          </a:prstGeom>
        </p:spPr>
      </p:pic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9317E-6 4.44444E-6 C 0.01746 0.0199 0.03075 0.04791 0.05186 0.05486 C 0.06255 0.07453 0.08366 0.07199 0.09695 0.08055 C 0.10712 0.07916 0.11506 0.07708 0.12471 0.07453 C 0.13565 0.06828 0.14087 0.06921 0.15233 0.07268 C 0.1582 0.07986 0.15285 0.07407 0.16093 0.08055 C 0.16406 0.08287 0.16993 0.08819 0.16993 0.08819 C 0.17774 0.10208 0.16862 0.08796 0.17748 0.09606 C 0.18296 0.10092 0.18804 0.1118 0.19299 0.11574 C 0.1939 0.11643 0.20107 0.11921 0.20185 0.11967 C 0.20915 0.12615 0.21736 0.12801 0.22518 0.13148 C 0.22739 0.1324 0.22961 0.13403 0.23182 0.13541 C 0.23456 0.13703 0.24055 0.13935 0.24055 0.13935 C 0.25072 0.15115 0.26062 0.15463 0.27261 0.15694 C 0.27808 0.16365 0.28408 0.16088 0.2902 0.16481 C 0.29229 0.16828 0.29476 0.17083 0.29685 0.17453 C 0.29776 0.17615 0.29802 0.17916 0.29906 0.18055 C 0.3018 0.18426 0.30597 0.18379 0.30897 0.18819 C 0.31744 0.20046 0.32617 0.2118 0.33776 0.2118 " pathEditMode="relative" ptsTypes="ffffffffffffffffff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0276E-7 -2.59259E-6 C 0.0099 -0.00717 0.01121 -0.02222 0.01981 -0.02754 C 0.02267 -0.02939 0.02567 -0.0287 0.02867 -0.02939 C 0.03636 -0.0287 0.0443 -0.03032 0.05186 -0.02754 C 0.05382 -0.02685 0.05877 -0.00625 0.05955 -0.00393 C 0.06229 0.01436 0.06607 0.03079 0.06945 0.04885 C 0.06998 0.05139 0.07232 0.07987 0.07388 0.08033 C 0.07571 0.08102 0.07766 0.08149 0.07949 0.08218 C 0.08444 0.08056 0.08705 0.07709 0.09161 0.07454 C 0.09617 0.06899 0.09591 0.06366 0.0993 0.05672 C 0.10242 0.05 0.1092 0.04838 0.11363 0.047 C 0.11897 0.04213 0.11949 0.03889 0.12471 0.04491 C 0.12718 0.0632 0.12992 0.08426 0.13578 0.1 C 0.13774 0.11505 0.135 0.10232 0.14021 0.11158 C 0.14112 0.1132 0.14126 0.11598 0.1423 0.1176 C 0.14425 0.12084 0.14894 0.12547 0.14894 0.12547 C 0.15937 0.11899 0.15377 0.11042 0.1578 0.09607 C 0.16028 0.08727 0.16497 0.08311 0.16992 0.08033 C 0.17657 0.08311 0.17474 0.08542 0.17774 0.09607 C 0.1797 0.11112 0.18126 0.12037 0.18765 0.13125 C 0.18804 0.13125 0.19898 0.13079 0.20198 0.12732 C 0.20876 0.11945 0.20745 0.10278 0.21527 0.09792 C 0.2197 0.11088 0.22218 0.13033 0.22961 0.13912 C 0.23013 0.13982 0.2356 0.14283 0.23612 0.14306 C 0.23938 0.13565 0.2399 0.12894 0.24277 0.12153 C 0.24811 0.14051 0.23664 0.19908 0.24941 0.17639 C 0.25046 0.16783 0.25332 0.12246 0.25384 0.12153 C 0.25749 0.11505 0.25345 0.13982 0.2528 0.14885 C 0.25215 0.15811 0.25032 0.16713 0.24941 0.17639 C 0.2498 0.16204 0.25059 0.14769 0.25059 0.13334 C 0.25059 0.1294 0.24967 0.14098 0.24941 0.14491 C 0.24889 0.15417 0.24889 0.1632 0.24837 0.17246 C 0.24785 0.18079 0.24498 0.18959 0.24498 0.19792 C 0.24498 0.2 0.24589 0.19422 0.24615 0.19213 C 0.24655 0.18959 0.24681 0.18681 0.2472 0.18426 C 0.24811 0.16875 0.25059 0.15278 0.25059 0.13727 " pathEditMode="relative" ptsTypes="fffffffffffffffffffffffffffffffffff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 FAILED</a:t>
            </a:r>
            <a:endParaRPr lang="en-US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4799012" y="3581400"/>
            <a:ext cx="2514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 Again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</Words>
  <Application>Microsoft Office PowerPoint</Application>
  <PresentationFormat>Custom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Egg</vt:lpstr>
      <vt:lpstr>Slide 2</vt:lpstr>
      <vt:lpstr>You FAILED</vt:lpstr>
      <vt:lpstr>Slide 4</vt:lpstr>
      <vt:lpstr>You FAILED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Samiul</dc:creator>
  <cp:lastModifiedBy>Samiul</cp:lastModifiedBy>
  <cp:revision>11</cp:revision>
  <dcterms:created xsi:type="dcterms:W3CDTF">2023-01-20T16:15:10Z</dcterms:created>
  <dcterms:modified xsi:type="dcterms:W3CDTF">2023-01-22T16:09:31Z</dcterms:modified>
</cp:coreProperties>
</file>