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4904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32" y="-96"/>
      </p:cViewPr>
      <p:guideLst>
        <p:guide orient="horz" pos="2160"/>
        <p:guide pos="3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784" y="2130426"/>
            <a:ext cx="1061688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568" y="3886200"/>
            <a:ext cx="874331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71185" y="274639"/>
            <a:ext cx="383821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2214" y="274639"/>
            <a:ext cx="113107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59" y="4406901"/>
            <a:ext cx="10616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659" y="2906713"/>
            <a:ext cx="10616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2214" y="1600201"/>
            <a:ext cx="75745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4891" y="1600201"/>
            <a:ext cx="75745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23" y="274638"/>
            <a:ext cx="1124140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2" y="1535113"/>
            <a:ext cx="55187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22" y="2174875"/>
            <a:ext cx="55187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4976" y="1535113"/>
            <a:ext cx="55209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4976" y="2174875"/>
            <a:ext cx="55209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23" y="273050"/>
            <a:ext cx="410927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419" y="273051"/>
            <a:ext cx="698250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523" y="1435101"/>
            <a:ext cx="410927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216" y="4800600"/>
            <a:ext cx="749427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8216" y="612775"/>
            <a:ext cx="749427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8216" y="5367338"/>
            <a:ext cx="749427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523" y="274638"/>
            <a:ext cx="112414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23" y="1600201"/>
            <a:ext cx="11241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523" y="6356351"/>
            <a:ext cx="29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F0FA-889E-4154-9B6B-DE24358499F1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571" y="6356351"/>
            <a:ext cx="3955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1489" y="6356351"/>
            <a:ext cx="29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43A0-6C8C-40F0-AB95-79E9A69E7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150225" y="228600"/>
            <a:ext cx="3962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installing your first windows!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425" y="2362200"/>
            <a:ext cx="8382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>
            <a:off x="7997825" y="2209800"/>
            <a:ext cx="3581400" cy="1066800"/>
            <a:chOff x="7997825" y="2209800"/>
            <a:chExt cx="3581400" cy="1066800"/>
          </a:xfrm>
        </p:grpSpPr>
        <p:sp>
          <p:nvSpPr>
            <p:cNvPr id="9" name="Rounded Rectangle 8">
              <a:hlinkClick r:id="rId3" action="ppaction://hlinksldjump"/>
            </p:cNvPr>
            <p:cNvSpPr/>
            <p:nvPr/>
          </p:nvSpPr>
          <p:spPr>
            <a:xfrm>
              <a:off x="8683625" y="2209800"/>
              <a:ext cx="2895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r>
                <a:rPr lang="en-US" dirty="0" smtClean="0"/>
                <a:t> to install windows 11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7825" y="2438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97825" y="2819400"/>
              <a:ext cx="381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82625" y="228600"/>
            <a:ext cx="5257800" cy="6400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97425" y="25908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97425" y="4572000"/>
            <a:ext cx="8382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2225" y="2209800"/>
            <a:ext cx="2286000" cy="1066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Rtx</a:t>
            </a:r>
            <a:r>
              <a:rPr lang="en-US" dirty="0" smtClean="0"/>
              <a:t> 4090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49045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4625" y="6553200"/>
            <a:ext cx="1143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5025" y="228600"/>
            <a:ext cx="10515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2" name="Rounded Rectangle 11">
            <a:hlinkClick r:id="rId5" action="ppaction://hlinksldjump"/>
          </p:cNvPr>
          <p:cNvSpPr/>
          <p:nvPr/>
        </p:nvSpPr>
        <p:spPr>
          <a:xfrm>
            <a:off x="3806825" y="1981200"/>
            <a:ext cx="4419600" cy="1752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11655425" y="0"/>
            <a:ext cx="83502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49045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4625" y="6553200"/>
            <a:ext cx="1143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5025" y="228600"/>
            <a:ext cx="10287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Youtube.com</a:t>
            </a:r>
            <a:endParaRPr lang="en-US" dirty="0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1655425" y="0"/>
            <a:ext cx="83502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92225" y="1295400"/>
            <a:ext cx="8229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</a:t>
            </a:r>
            <a:r>
              <a:rPr lang="en-US" dirty="0" err="1" smtClean="0"/>
              <a:t>tommorow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150225" y="228600"/>
            <a:ext cx="3962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installing your first windows!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2625" y="228600"/>
            <a:ext cx="5257800" cy="6400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rId2" action="ppaction://hlinksldjump"/>
          </p:cNvPr>
          <p:cNvSpPr/>
          <p:nvPr/>
        </p:nvSpPr>
        <p:spPr>
          <a:xfrm>
            <a:off x="4797425" y="25908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4797425" y="4572000"/>
            <a:ext cx="8382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2225" y="2209800"/>
            <a:ext cx="2286000" cy="1066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Rtx</a:t>
            </a:r>
            <a:r>
              <a:rPr lang="en-US" dirty="0" smtClean="0"/>
              <a:t> 4090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ows-11-Win-X-Menu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304800"/>
            <a:ext cx="2452544" cy="2209800"/>
          </a:xfrm>
          <a:prstGeom prst="rect">
            <a:avLst/>
          </a:prstGeom>
        </p:spPr>
      </p:pic>
      <p:pic>
        <p:nvPicPr>
          <p:cNvPr id="7" name="Picture 6" descr="loading-window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4648200"/>
            <a:ext cx="4267200" cy="1990725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9625" y="1828800"/>
            <a:ext cx="6172200" cy="327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9625" y="1676400"/>
            <a:ext cx="5486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Setup</a:t>
            </a:r>
            <a:endParaRPr lang="en-US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836025" y="1676400"/>
            <a:ext cx="685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indows-11-Win-X-Menu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8025" y="1981200"/>
            <a:ext cx="1090808" cy="982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8425" y="2971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5330825" y="3276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5425" y="152400"/>
            <a:ext cx="12039600" cy="624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9979025" y="55626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79025" y="304800"/>
            <a:ext cx="1676400" cy="518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79025" y="3048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79025" y="914400"/>
            <a:ext cx="16764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COMING SOON </a:t>
            </a:r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3625" y="381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9:09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1225" y="68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Saturday January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49045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92625" y="685800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873625" y="36576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-11-dark-mode-blue-stock-official-2880x1800-56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04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1249045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ndows-11-Win-X-Menu-icon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7226" y="6438510"/>
            <a:ext cx="381000" cy="3432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4425" y="6477000"/>
            <a:ext cx="1371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97225" y="2743200"/>
            <a:ext cx="4800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4425" y="2819400"/>
            <a:ext cx="3733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3654425" y="3505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Samiul</dc:creator>
  <cp:lastModifiedBy>Samiul</cp:lastModifiedBy>
  <cp:revision>3</cp:revision>
  <dcterms:created xsi:type="dcterms:W3CDTF">2023-01-07T17:05:57Z</dcterms:created>
  <dcterms:modified xsi:type="dcterms:W3CDTF">2023-01-07T17:16:38Z</dcterms:modified>
</cp:coreProperties>
</file>