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68" r:id="rId13"/>
    <p:sldId id="271" r:id="rId14"/>
    <p:sldId id="269" r:id="rId15"/>
    <p:sldId id="272" r:id="rId16"/>
  </p:sldIdLst>
  <p:sldSz cx="12188825" cy="6858000"/>
  <p:notesSz cx="6858000" cy="9144000"/>
  <p:defaultTextStyle>
    <a:defPPr>
      <a:defRPr lang="en-US"/>
    </a:defPPr>
    <a:lvl1pPr marL="0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0959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1919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12878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83838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54797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25757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96716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67676" algn="l" defTabSz="7419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74552" autoAdjust="0"/>
  </p:normalViewPr>
  <p:slideViewPr>
    <p:cSldViewPr>
      <p:cViewPr>
        <p:scale>
          <a:sx n="73" d="100"/>
          <a:sy n="73" d="100"/>
        </p:scale>
        <p:origin x="-588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D31B-6067-4DDA-9DD8-D75D7948DDA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BD16E-F5E0-4BF1-B6E6-636500D6F2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0959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1919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2878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3838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54797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5757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6716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7676" algn="l" defTabSz="7419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4"/>
            <a:ext cx="1036050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5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1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6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7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87477" y="274644"/>
            <a:ext cx="153566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297" y="274644"/>
            <a:ext cx="4587103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2" cy="136207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2" cy="150018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9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19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287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383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47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57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67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76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295" y="1600205"/>
            <a:ext cx="30613842" cy="452596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30285" y="1600205"/>
            <a:ext cx="30613843" cy="452596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4639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959" indent="0">
              <a:buNone/>
              <a:defRPr sz="1600" b="1"/>
            </a:lvl2pPr>
            <a:lvl3pPr marL="741919" indent="0">
              <a:buNone/>
              <a:defRPr sz="1400" b="1"/>
            </a:lvl3pPr>
            <a:lvl4pPr marL="1112878" indent="0">
              <a:buNone/>
              <a:defRPr sz="1300" b="1"/>
            </a:lvl4pPr>
            <a:lvl5pPr marL="1483838" indent="0">
              <a:buNone/>
              <a:defRPr sz="1300" b="1"/>
            </a:lvl5pPr>
            <a:lvl6pPr marL="1854797" indent="0">
              <a:buNone/>
              <a:defRPr sz="1300" b="1"/>
            </a:lvl6pPr>
            <a:lvl7pPr marL="2225757" indent="0">
              <a:buNone/>
              <a:defRPr sz="1300" b="1"/>
            </a:lvl7pPr>
            <a:lvl8pPr marL="2596716" indent="0">
              <a:buNone/>
              <a:defRPr sz="1300" b="1"/>
            </a:lvl8pPr>
            <a:lvl9pPr marL="29676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5" cy="39512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30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959" indent="0">
              <a:buNone/>
              <a:defRPr sz="1600" b="1"/>
            </a:lvl2pPr>
            <a:lvl3pPr marL="741919" indent="0">
              <a:buNone/>
              <a:defRPr sz="1400" b="1"/>
            </a:lvl3pPr>
            <a:lvl4pPr marL="1112878" indent="0">
              <a:buNone/>
              <a:defRPr sz="1300" b="1"/>
            </a:lvl4pPr>
            <a:lvl5pPr marL="1483838" indent="0">
              <a:buNone/>
              <a:defRPr sz="1300" b="1"/>
            </a:lvl5pPr>
            <a:lvl6pPr marL="1854797" indent="0">
              <a:buNone/>
              <a:defRPr sz="1300" b="1"/>
            </a:lvl6pPr>
            <a:lvl7pPr marL="2225757" indent="0">
              <a:buNone/>
              <a:defRPr sz="1300" b="1"/>
            </a:lvl7pPr>
            <a:lvl8pPr marL="2596716" indent="0">
              <a:buNone/>
              <a:defRPr sz="1300" b="1"/>
            </a:lvl8pPr>
            <a:lvl9pPr marL="29676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30" cy="39512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59"/>
            <a:ext cx="6813892" cy="585311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5"/>
            <a:ext cx="4010039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70959" indent="0">
              <a:buNone/>
              <a:defRPr sz="1000"/>
            </a:lvl2pPr>
            <a:lvl3pPr marL="741919" indent="0">
              <a:buNone/>
              <a:defRPr sz="800"/>
            </a:lvl3pPr>
            <a:lvl4pPr marL="1112878" indent="0">
              <a:buNone/>
              <a:defRPr sz="800"/>
            </a:lvl4pPr>
            <a:lvl5pPr marL="1483838" indent="0">
              <a:buNone/>
              <a:defRPr sz="800"/>
            </a:lvl5pPr>
            <a:lvl6pPr marL="1854797" indent="0">
              <a:buNone/>
              <a:defRPr sz="800"/>
            </a:lvl6pPr>
            <a:lvl7pPr marL="2225757" indent="0">
              <a:buNone/>
              <a:defRPr sz="800"/>
            </a:lvl7pPr>
            <a:lvl8pPr marL="2596716" indent="0">
              <a:buNone/>
              <a:defRPr sz="800"/>
            </a:lvl8pPr>
            <a:lvl9pPr marL="296767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0959" indent="0">
              <a:buNone/>
              <a:defRPr sz="2300"/>
            </a:lvl2pPr>
            <a:lvl3pPr marL="741919" indent="0">
              <a:buNone/>
              <a:defRPr sz="2000"/>
            </a:lvl3pPr>
            <a:lvl4pPr marL="1112878" indent="0">
              <a:buNone/>
              <a:defRPr sz="1600"/>
            </a:lvl4pPr>
            <a:lvl5pPr marL="1483838" indent="0">
              <a:buNone/>
              <a:defRPr sz="1600"/>
            </a:lvl5pPr>
            <a:lvl6pPr marL="1854797" indent="0">
              <a:buNone/>
              <a:defRPr sz="1600"/>
            </a:lvl6pPr>
            <a:lvl7pPr marL="2225757" indent="0">
              <a:buNone/>
              <a:defRPr sz="1600"/>
            </a:lvl7pPr>
            <a:lvl8pPr marL="2596716" indent="0">
              <a:buNone/>
              <a:defRPr sz="1600"/>
            </a:lvl8pPr>
            <a:lvl9pPr marL="2967676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100"/>
            </a:lvl1pPr>
            <a:lvl2pPr marL="370959" indent="0">
              <a:buNone/>
              <a:defRPr sz="1000"/>
            </a:lvl2pPr>
            <a:lvl3pPr marL="741919" indent="0">
              <a:buNone/>
              <a:defRPr sz="800"/>
            </a:lvl3pPr>
            <a:lvl4pPr marL="1112878" indent="0">
              <a:buNone/>
              <a:defRPr sz="800"/>
            </a:lvl4pPr>
            <a:lvl5pPr marL="1483838" indent="0">
              <a:buNone/>
              <a:defRPr sz="800"/>
            </a:lvl5pPr>
            <a:lvl6pPr marL="1854797" indent="0">
              <a:buNone/>
              <a:defRPr sz="800"/>
            </a:lvl6pPr>
            <a:lvl7pPr marL="2225757" indent="0">
              <a:buNone/>
              <a:defRPr sz="800"/>
            </a:lvl7pPr>
            <a:lvl8pPr marL="2596716" indent="0">
              <a:buNone/>
              <a:defRPr sz="800"/>
            </a:lvl8pPr>
            <a:lvl9pPr marL="296767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39"/>
            <a:ext cx="10969943" cy="1143000"/>
          </a:xfrm>
          <a:prstGeom prst="rect">
            <a:avLst/>
          </a:prstGeom>
        </p:spPr>
        <p:txBody>
          <a:bodyPr vert="horz" lIns="74191" tIns="37096" rIns="74191" bIns="370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600205"/>
            <a:ext cx="10969943" cy="4525963"/>
          </a:xfrm>
          <a:prstGeom prst="rect">
            <a:avLst/>
          </a:prstGeom>
        </p:spPr>
        <p:txBody>
          <a:bodyPr vert="horz" lIns="74191" tIns="37096" rIns="74191" bIns="370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3" y="6356356"/>
            <a:ext cx="2844059" cy="365125"/>
          </a:xfrm>
          <a:prstGeom prst="rect">
            <a:avLst/>
          </a:prstGeom>
        </p:spPr>
        <p:txBody>
          <a:bodyPr vert="horz" lIns="74191" tIns="37096" rIns="74191" bIns="3709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A169-4BE7-42BA-9FCA-CF51FC32DD0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6"/>
            <a:ext cx="3859794" cy="365125"/>
          </a:xfrm>
          <a:prstGeom prst="rect">
            <a:avLst/>
          </a:prstGeom>
        </p:spPr>
        <p:txBody>
          <a:bodyPr vert="horz" lIns="74191" tIns="37096" rIns="74191" bIns="3709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4" y="6356356"/>
            <a:ext cx="2844059" cy="365125"/>
          </a:xfrm>
          <a:prstGeom prst="rect">
            <a:avLst/>
          </a:prstGeom>
        </p:spPr>
        <p:txBody>
          <a:bodyPr vert="horz" lIns="74191" tIns="37096" rIns="74191" bIns="3709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0FD7-46C8-47F9-8D31-50266A0A4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1919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219" indent="-278219" algn="l" defTabSz="74191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2809" indent="-231850" algn="l" defTabSz="741919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7398" indent="-185480" algn="l" defTabSz="7419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8358" indent="-185480" algn="l" defTabSz="741919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9317" indent="-185480" algn="l" defTabSz="741919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277" indent="-185480" algn="l" defTabSz="7419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1236" indent="-185480" algn="l" defTabSz="7419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2196" indent="-185480" algn="l" defTabSz="7419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3155" indent="-185480" algn="l" defTabSz="7419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959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1919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2878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3838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4797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757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6716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7676" algn="l" defTabSz="74191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 Game</a:t>
            </a:r>
            <a:endParaRPr lang="en-US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 rot="5400000">
            <a:off x="-1278463" y="1278466"/>
            <a:ext cx="4267203" cy="171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-1287253" y="1988421"/>
            <a:ext cx="4267200" cy="290360"/>
          </a:xfrm>
          <a:prstGeom prst="rect">
            <a:avLst/>
          </a:prstGeom>
          <a:noFill/>
        </p:spPr>
        <p:txBody>
          <a:bodyPr wrap="square" lIns="74191" tIns="37096" rIns="74191" bIns="37096" rtlCol="0">
            <a:spAutoFit/>
          </a:bodyPr>
          <a:lstStyle/>
          <a:p>
            <a:r>
              <a:rPr lang="en-US" dirty="0" smtClean="0"/>
              <a:t>PLAY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855901" y="228600"/>
            <a:ext cx="3569275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" y="1985107"/>
            <a:ext cx="12188825" cy="427893"/>
          </a:xfrm>
          <a:custGeom>
            <a:avLst/>
            <a:gdLst>
              <a:gd name="connsiteX0" fmla="*/ 0 w 4044461"/>
              <a:gd name="connsiteY0" fmla="*/ 0 h 0"/>
              <a:gd name="connsiteX1" fmla="*/ 4044461 w 40444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4461">
                <a:moveTo>
                  <a:pt x="0" y="0"/>
                </a:moveTo>
                <a:lnTo>
                  <a:pt x="404446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0477" tIns="50238" rIns="100477" bIns="50238"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358530" y="330200"/>
            <a:ext cx="4907753" cy="2997200"/>
            <a:chOff x="7540625" y="247650"/>
            <a:chExt cx="5029200" cy="2247900"/>
          </a:xfrm>
        </p:grpSpPr>
        <p:sp>
          <p:nvSpPr>
            <p:cNvPr id="5" name="Rectangle 4"/>
            <p:cNvSpPr/>
            <p:nvPr/>
          </p:nvSpPr>
          <p:spPr>
            <a:xfrm>
              <a:off x="7845425" y="1962150"/>
              <a:ext cx="464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TEAM 2</a:t>
              </a:r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540625" y="285750"/>
              <a:ext cx="914400" cy="1695450"/>
              <a:chOff x="377825" y="285750"/>
              <a:chExt cx="914400" cy="169545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8683625" y="266700"/>
              <a:ext cx="914400" cy="1695450"/>
              <a:chOff x="377825" y="285750"/>
              <a:chExt cx="914400" cy="169545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74225" y="247650"/>
              <a:ext cx="914400" cy="1695450"/>
              <a:chOff x="377825" y="285750"/>
              <a:chExt cx="914400" cy="169545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0664825" y="285750"/>
              <a:ext cx="914400" cy="1695450"/>
              <a:chOff x="377825" y="285750"/>
              <a:chExt cx="914400" cy="169545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655425" y="285750"/>
              <a:ext cx="914400" cy="1695450"/>
              <a:chOff x="377825" y="285750"/>
              <a:chExt cx="914400" cy="169545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-300537" y="330200"/>
            <a:ext cx="4907753" cy="2997200"/>
            <a:chOff x="7540625" y="247650"/>
            <a:chExt cx="5029200" cy="2247900"/>
          </a:xfrm>
        </p:grpSpPr>
        <p:sp>
          <p:nvSpPr>
            <p:cNvPr id="117" name="Rectangle 116"/>
            <p:cNvSpPr/>
            <p:nvPr/>
          </p:nvSpPr>
          <p:spPr>
            <a:xfrm>
              <a:off x="7845425" y="1962150"/>
              <a:ext cx="464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TEAM 1</a:t>
              </a:r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7540625" y="285750"/>
              <a:ext cx="914400" cy="1695450"/>
              <a:chOff x="377825" y="285750"/>
              <a:chExt cx="914400" cy="1695450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8683625" y="266700"/>
              <a:ext cx="914400" cy="1695450"/>
              <a:chOff x="377825" y="285750"/>
              <a:chExt cx="914400" cy="1695450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674225" y="247650"/>
              <a:ext cx="914400" cy="1695450"/>
              <a:chOff x="377825" y="285750"/>
              <a:chExt cx="914400" cy="169545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0664825" y="285750"/>
              <a:ext cx="914400" cy="1695450"/>
              <a:chOff x="377825" y="285750"/>
              <a:chExt cx="914400" cy="169545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1655425" y="285750"/>
              <a:ext cx="914400" cy="1695450"/>
              <a:chOff x="377825" y="285750"/>
              <a:chExt cx="914400" cy="169545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Rectangle 148">
            <a:hlinkClick r:id="rId2" action="ppaction://hlinksldjump"/>
          </p:cNvPr>
          <p:cNvSpPr/>
          <p:nvPr/>
        </p:nvSpPr>
        <p:spPr>
          <a:xfrm>
            <a:off x="591781" y="4546600"/>
            <a:ext cx="2974396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YOUR IN TEAM 1 CLICK HERE TO PULL</a:t>
            </a:r>
            <a:endParaRPr lang="en-US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89221" y="2133600"/>
            <a:ext cx="10410384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1" y="0"/>
            <a:ext cx="12188825" cy="6858000"/>
            <a:chOff x="0" y="0"/>
            <a:chExt cx="1249045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490450" cy="5143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67519" tIns="33760" rIns="67519" bIns="33760"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hlinkClick r:id="rId4" action="ppaction://hlinksldjump"/>
            </p:cNvPr>
            <p:cNvSpPr/>
            <p:nvPr/>
          </p:nvSpPr>
          <p:spPr>
            <a:xfrm>
              <a:off x="1873569" y="2914650"/>
              <a:ext cx="8743315" cy="13144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67519" tIns="33760" rIns="67519" bIns="33760" rtlCol="0" anchor="ctr"/>
            <a:lstStyle/>
            <a:p>
              <a:pPr algn="ctr"/>
              <a:r>
                <a:rPr lang="en-US" dirty="0" smtClean="0"/>
                <a:t>TRY AGAIN</a:t>
              </a:r>
              <a:endParaRPr lang="en-US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163" y="2111380"/>
            <a:ext cx="10360502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Failed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u"/>
    <p:sndAc>
      <p:stSnd>
        <p:snd r:embed="rId3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00538" y="1985107"/>
            <a:ext cx="12188825" cy="427893"/>
          </a:xfrm>
          <a:custGeom>
            <a:avLst/>
            <a:gdLst>
              <a:gd name="connsiteX0" fmla="*/ 0 w 4044461"/>
              <a:gd name="connsiteY0" fmla="*/ 0 h 0"/>
              <a:gd name="connsiteX1" fmla="*/ 4044461 w 40444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4461">
                <a:moveTo>
                  <a:pt x="0" y="0"/>
                </a:moveTo>
                <a:lnTo>
                  <a:pt x="404446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0477" tIns="50238" rIns="100477" bIns="50238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5970" y="2616200"/>
            <a:ext cx="45359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TEAM 2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061092" y="330200"/>
            <a:ext cx="4907753" cy="2311400"/>
            <a:chOff x="7540625" y="247650"/>
            <a:chExt cx="5029200" cy="1733550"/>
          </a:xfrm>
        </p:grpSpPr>
        <p:grpSp>
          <p:nvGrpSpPr>
            <p:cNvPr id="3" name="Group 53"/>
            <p:cNvGrpSpPr/>
            <p:nvPr/>
          </p:nvGrpSpPr>
          <p:grpSpPr>
            <a:xfrm>
              <a:off x="7540625" y="285750"/>
              <a:ext cx="914400" cy="1695450"/>
              <a:chOff x="377825" y="285750"/>
              <a:chExt cx="914400" cy="169545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59"/>
            <p:cNvGrpSpPr/>
            <p:nvPr/>
          </p:nvGrpSpPr>
          <p:grpSpPr>
            <a:xfrm>
              <a:off x="8683625" y="266700"/>
              <a:ext cx="914400" cy="1695450"/>
              <a:chOff x="377825" y="285750"/>
              <a:chExt cx="914400" cy="169545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65"/>
            <p:cNvGrpSpPr/>
            <p:nvPr/>
          </p:nvGrpSpPr>
          <p:grpSpPr>
            <a:xfrm>
              <a:off x="9674225" y="247650"/>
              <a:ext cx="914400" cy="1695450"/>
              <a:chOff x="377825" y="285750"/>
              <a:chExt cx="914400" cy="169545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1"/>
            <p:cNvGrpSpPr/>
            <p:nvPr/>
          </p:nvGrpSpPr>
          <p:grpSpPr>
            <a:xfrm>
              <a:off x="10664825" y="285750"/>
              <a:ext cx="914400" cy="1695450"/>
              <a:chOff x="377825" y="285750"/>
              <a:chExt cx="914400" cy="169545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77"/>
            <p:cNvGrpSpPr/>
            <p:nvPr/>
          </p:nvGrpSpPr>
          <p:grpSpPr>
            <a:xfrm>
              <a:off x="11655425" y="285750"/>
              <a:ext cx="914400" cy="1695450"/>
              <a:chOff x="377825" y="285750"/>
              <a:chExt cx="914400" cy="169545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-597977" y="2616200"/>
            <a:ext cx="5130832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TEAM 1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-597978" y="330200"/>
            <a:ext cx="4907753" cy="2311400"/>
            <a:chOff x="-307975" y="247650"/>
            <a:chExt cx="5029200" cy="1733550"/>
          </a:xfrm>
        </p:grpSpPr>
        <p:grpSp>
          <p:nvGrpSpPr>
            <p:cNvPr id="11" name="Group 117"/>
            <p:cNvGrpSpPr/>
            <p:nvPr/>
          </p:nvGrpSpPr>
          <p:grpSpPr>
            <a:xfrm>
              <a:off x="-307975" y="285750"/>
              <a:ext cx="914400" cy="1695450"/>
              <a:chOff x="377825" y="285750"/>
              <a:chExt cx="914400" cy="1695450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8"/>
            <p:cNvGrpSpPr/>
            <p:nvPr/>
          </p:nvGrpSpPr>
          <p:grpSpPr>
            <a:xfrm>
              <a:off x="835025" y="266700"/>
              <a:ext cx="914400" cy="1695450"/>
              <a:chOff x="377825" y="285750"/>
              <a:chExt cx="914400" cy="1695450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19"/>
            <p:cNvGrpSpPr/>
            <p:nvPr/>
          </p:nvGrpSpPr>
          <p:grpSpPr>
            <a:xfrm>
              <a:off x="1825625" y="247650"/>
              <a:ext cx="914400" cy="1695450"/>
              <a:chOff x="377825" y="285750"/>
              <a:chExt cx="914400" cy="169545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20"/>
            <p:cNvGrpSpPr/>
            <p:nvPr/>
          </p:nvGrpSpPr>
          <p:grpSpPr>
            <a:xfrm>
              <a:off x="2816225" y="285750"/>
              <a:ext cx="914400" cy="1695450"/>
              <a:chOff x="377825" y="285750"/>
              <a:chExt cx="914400" cy="169545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21"/>
            <p:cNvGrpSpPr/>
            <p:nvPr/>
          </p:nvGrpSpPr>
          <p:grpSpPr>
            <a:xfrm>
              <a:off x="3806825" y="285750"/>
              <a:ext cx="914400" cy="1695450"/>
              <a:chOff x="377825" y="285750"/>
              <a:chExt cx="914400" cy="169545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Rectangle 148">
            <a:hlinkClick r:id="rId2" action="ppaction://hlinksldjump"/>
          </p:cNvPr>
          <p:cNvSpPr/>
          <p:nvPr/>
        </p:nvSpPr>
        <p:spPr>
          <a:xfrm>
            <a:off x="591781" y="4546600"/>
            <a:ext cx="2974396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YOUR IN TEAM 1 CLICK HERE TO PULL</a:t>
            </a:r>
            <a:endParaRPr lang="en-US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89221" y="2133600"/>
            <a:ext cx="10410384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1" y="0"/>
            <a:ext cx="12188825" cy="6858000"/>
            <a:chOff x="0" y="0"/>
            <a:chExt cx="1249045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490450" cy="5143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67519" tIns="33760" rIns="67519" bIns="33760"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hlinkClick r:id="rId4" action="ppaction://hlinksldjump"/>
            </p:cNvPr>
            <p:cNvSpPr/>
            <p:nvPr/>
          </p:nvSpPr>
          <p:spPr>
            <a:xfrm>
              <a:off x="1873569" y="2914650"/>
              <a:ext cx="8743315" cy="13144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67519" tIns="33760" rIns="67519" bIns="33760" rtlCol="0" anchor="ctr"/>
            <a:lstStyle/>
            <a:p>
              <a:pPr algn="ctr"/>
              <a:r>
                <a:rPr lang="en-US" dirty="0" smtClean="0"/>
                <a:t>TRY AGAIN</a:t>
              </a:r>
              <a:endParaRPr lang="en-US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163" y="2111380"/>
            <a:ext cx="10360502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Failed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u"/>
    <p:sndAc>
      <p:stSnd>
        <p:snd r:embed="rId3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895417" y="1985107"/>
            <a:ext cx="12188825" cy="427893"/>
          </a:xfrm>
          <a:custGeom>
            <a:avLst/>
            <a:gdLst>
              <a:gd name="connsiteX0" fmla="*/ 0 w 4044461"/>
              <a:gd name="connsiteY0" fmla="*/ 0 h 0"/>
              <a:gd name="connsiteX1" fmla="*/ 4044461 w 40444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4461">
                <a:moveTo>
                  <a:pt x="0" y="0"/>
                </a:moveTo>
                <a:lnTo>
                  <a:pt x="404446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0477" tIns="50238" rIns="100477" bIns="50238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5970" y="2616200"/>
            <a:ext cx="45359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TEAM 2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6763651" y="330200"/>
            <a:ext cx="4907753" cy="2311400"/>
            <a:chOff x="6763651" y="247650"/>
            <a:chExt cx="4907753" cy="1733550"/>
          </a:xfrm>
        </p:grpSpPr>
        <p:grpSp>
          <p:nvGrpSpPr>
            <p:cNvPr id="3" name="Group 53"/>
            <p:cNvGrpSpPr/>
            <p:nvPr/>
          </p:nvGrpSpPr>
          <p:grpSpPr>
            <a:xfrm>
              <a:off x="6763651" y="285750"/>
              <a:ext cx="892319" cy="1695450"/>
              <a:chOff x="377825" y="285750"/>
              <a:chExt cx="914400" cy="169545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59"/>
            <p:cNvGrpSpPr/>
            <p:nvPr/>
          </p:nvGrpSpPr>
          <p:grpSpPr>
            <a:xfrm>
              <a:off x="7879050" y="266700"/>
              <a:ext cx="892319" cy="1695450"/>
              <a:chOff x="377825" y="285750"/>
              <a:chExt cx="914400" cy="169545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65"/>
            <p:cNvGrpSpPr/>
            <p:nvPr/>
          </p:nvGrpSpPr>
          <p:grpSpPr>
            <a:xfrm>
              <a:off x="8845728" y="247650"/>
              <a:ext cx="892319" cy="1695450"/>
              <a:chOff x="377825" y="285750"/>
              <a:chExt cx="914400" cy="169545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1"/>
            <p:cNvGrpSpPr/>
            <p:nvPr/>
          </p:nvGrpSpPr>
          <p:grpSpPr>
            <a:xfrm>
              <a:off x="9812407" y="285750"/>
              <a:ext cx="892319" cy="1695450"/>
              <a:chOff x="377825" y="285750"/>
              <a:chExt cx="914400" cy="169545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77"/>
            <p:cNvGrpSpPr/>
            <p:nvPr/>
          </p:nvGrpSpPr>
          <p:grpSpPr>
            <a:xfrm>
              <a:off x="10779085" y="285750"/>
              <a:ext cx="892319" cy="1695450"/>
              <a:chOff x="377825" y="285750"/>
              <a:chExt cx="914400" cy="169545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-3098" y="2616200"/>
            <a:ext cx="5130832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TEAM 1</a:t>
            </a:r>
            <a:endParaRPr lang="en-US" dirty="0"/>
          </a:p>
        </p:txBody>
      </p:sp>
      <p:grpSp>
        <p:nvGrpSpPr>
          <p:cNvPr id="10" name="Group 71"/>
          <p:cNvGrpSpPr/>
          <p:nvPr/>
        </p:nvGrpSpPr>
        <p:grpSpPr>
          <a:xfrm>
            <a:off x="-1118497" y="330200"/>
            <a:ext cx="4907753" cy="2311400"/>
            <a:chOff x="-307975" y="247650"/>
            <a:chExt cx="5029200" cy="1733550"/>
          </a:xfrm>
        </p:grpSpPr>
        <p:grpSp>
          <p:nvGrpSpPr>
            <p:cNvPr id="11" name="Group 117"/>
            <p:cNvGrpSpPr/>
            <p:nvPr/>
          </p:nvGrpSpPr>
          <p:grpSpPr>
            <a:xfrm>
              <a:off x="-307975" y="285750"/>
              <a:ext cx="914400" cy="1695450"/>
              <a:chOff x="377825" y="285750"/>
              <a:chExt cx="914400" cy="1695450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8"/>
            <p:cNvGrpSpPr/>
            <p:nvPr/>
          </p:nvGrpSpPr>
          <p:grpSpPr>
            <a:xfrm>
              <a:off x="835025" y="266700"/>
              <a:ext cx="914400" cy="1695450"/>
              <a:chOff x="377825" y="285750"/>
              <a:chExt cx="914400" cy="1695450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19"/>
            <p:cNvGrpSpPr/>
            <p:nvPr/>
          </p:nvGrpSpPr>
          <p:grpSpPr>
            <a:xfrm>
              <a:off x="1825625" y="247650"/>
              <a:ext cx="914400" cy="1695450"/>
              <a:chOff x="377825" y="285750"/>
              <a:chExt cx="914400" cy="169545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20"/>
            <p:cNvGrpSpPr/>
            <p:nvPr/>
          </p:nvGrpSpPr>
          <p:grpSpPr>
            <a:xfrm>
              <a:off x="2816225" y="285750"/>
              <a:ext cx="914400" cy="1695450"/>
              <a:chOff x="377825" y="285750"/>
              <a:chExt cx="914400" cy="169545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21"/>
            <p:cNvGrpSpPr/>
            <p:nvPr/>
          </p:nvGrpSpPr>
          <p:grpSpPr>
            <a:xfrm>
              <a:off x="3806825" y="285750"/>
              <a:ext cx="914400" cy="1695450"/>
              <a:chOff x="377825" y="285750"/>
              <a:chExt cx="914400" cy="169545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7825" y="28575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785447" y="1207477"/>
                <a:ext cx="410307" cy="773723"/>
              </a:xfrm>
              <a:custGeom>
                <a:avLst/>
                <a:gdLst>
                  <a:gd name="connsiteX0" fmla="*/ 58615 w 410307"/>
                  <a:gd name="connsiteY0" fmla="*/ 0 h 773723"/>
                  <a:gd name="connsiteX1" fmla="*/ 58615 w 410307"/>
                  <a:gd name="connsiteY1" fmla="*/ 304800 h 773723"/>
                  <a:gd name="connsiteX2" fmla="*/ 410307 w 410307"/>
                  <a:gd name="connsiteY2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7" h="773723">
                    <a:moveTo>
                      <a:pt x="58615" y="0"/>
                    </a:moveTo>
                    <a:cubicBezTo>
                      <a:pt x="29307" y="87923"/>
                      <a:pt x="0" y="175846"/>
                      <a:pt x="58615" y="304800"/>
                    </a:cubicBezTo>
                    <a:cubicBezTo>
                      <a:pt x="117230" y="433754"/>
                      <a:pt x="263768" y="603738"/>
                      <a:pt x="410307" y="773723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703385" y="1477108"/>
                <a:ext cx="128953" cy="457200"/>
              </a:xfrm>
              <a:custGeom>
                <a:avLst/>
                <a:gdLst>
                  <a:gd name="connsiteX0" fmla="*/ 128953 w 128953"/>
                  <a:gd name="connsiteY0" fmla="*/ 0 h 457200"/>
                  <a:gd name="connsiteX1" fmla="*/ 0 w 128953"/>
                  <a:gd name="connsiteY1" fmla="*/ 457200 h 457200"/>
                  <a:gd name="connsiteX2" fmla="*/ 0 w 128953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953" h="457200">
                    <a:moveTo>
                      <a:pt x="128953" y="0"/>
                    </a:moveTo>
                    <a:lnTo>
                      <a:pt x="0" y="457200"/>
                    </a:lnTo>
                    <a:lnTo>
                      <a:pt x="0" y="457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855785" y="1242646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16425755">
                <a:off x="520267" y="1157407"/>
                <a:ext cx="392723" cy="347785"/>
              </a:xfrm>
              <a:custGeom>
                <a:avLst/>
                <a:gdLst>
                  <a:gd name="connsiteX0" fmla="*/ 0 w 392723"/>
                  <a:gd name="connsiteY0" fmla="*/ 0 h 347785"/>
                  <a:gd name="connsiteX1" fmla="*/ 339969 w 392723"/>
                  <a:gd name="connsiteY1" fmla="*/ 304800 h 347785"/>
                  <a:gd name="connsiteX2" fmla="*/ 316523 w 392723"/>
                  <a:gd name="connsiteY2" fmla="*/ 257908 h 34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723" h="347785">
                    <a:moveTo>
                      <a:pt x="0" y="0"/>
                    </a:moveTo>
                    <a:cubicBezTo>
                      <a:pt x="143607" y="130907"/>
                      <a:pt x="287215" y="261815"/>
                      <a:pt x="339969" y="304800"/>
                    </a:cubicBezTo>
                    <a:cubicBezTo>
                      <a:pt x="392723" y="347785"/>
                      <a:pt x="354623" y="302846"/>
                      <a:pt x="316523" y="25790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Rectangle 148"/>
          <p:cNvSpPr/>
          <p:nvPr/>
        </p:nvSpPr>
        <p:spPr>
          <a:xfrm>
            <a:off x="591781" y="4546600"/>
            <a:ext cx="2974396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YOUR IN TEAM 1 CLICK HERE TO PULL</a:t>
            </a:r>
            <a:endParaRPr lang="en-US" dirty="0"/>
          </a:p>
        </p:txBody>
      </p:sp>
      <p:sp>
        <p:nvSpPr>
          <p:cNvPr id="78" name="Rounded Rectangle 77">
            <a:hlinkClick r:id="rId2" action="ppaction://hlinksldjump"/>
          </p:cNvPr>
          <p:cNvSpPr/>
          <p:nvPr/>
        </p:nvSpPr>
        <p:spPr>
          <a:xfrm>
            <a:off x="8685213" y="45466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7" tIns="50238" rIns="100477" bIns="50238"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8 0.0111 C 0.20638 0.01202 0.19883 0.01233 0.19141 0.01418 C 0.18307 0.01634 0.16641 0.02343 0.16641 0.02343 C 0.15378 0.0225 0.12943 0.02219 0.1138 0.01726 C 0.11068 0.01634 0.10781 0.01141 0.10456 0.0111 C 0.07083 0.00925 0.03698 0.00894 0.00325 0.00801 C -0.03372 -0.01079 -0.08034 -0.00617 -0.11523 -0.00771 C -0.12826 -0.01387 -0.14154 -0.01788 -0.15469 -0.02312 C -0.17474 -0.02158 -0.1974 -0.02867 -0.21523 -0.00154 C -0.22227 0.04994 -0.2138 -0.01511 -0.21784 0.13563 C -0.2181 0.14642 -0.22096 0.15598 -0.22175 0.16677 C -0.22383 0.19359 -0.22396 0.22102 -0.22578 0.24784 C -0.22604 0.28083 -0.22253 0.51572 -0.22969 0.58415 C -0.23542 0.70653 -0.22591 0.83446 -0.23763 0.95499 C -0.24141 1.06258 -0.24154 1.02219 -0.24154 1.1979 " pathEditMode="relative" ptsTypes="ffffffffffffff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69914E-8 C -0.003 0.02127 -0.00026 0.04193 0.0026 0.06227 C 0.00377 0.07029 0.00521 0.08724 0.00521 0.08724 " pathEditMode="relative" ptsTypes="ff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89221" y="2133600"/>
            <a:ext cx="10410384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" y="0"/>
            <a:ext cx="12188825" cy="6858000"/>
            <a:chOff x="0" y="0"/>
            <a:chExt cx="1249045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490450" cy="5143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67519" tIns="33760" rIns="67519" bIns="33760"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hlinkClick r:id="rId4" action="ppaction://hlinksldjump"/>
            </p:cNvPr>
            <p:cNvSpPr/>
            <p:nvPr/>
          </p:nvSpPr>
          <p:spPr>
            <a:xfrm>
              <a:off x="1873569" y="2914650"/>
              <a:ext cx="8743315" cy="13144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67519" tIns="33760" rIns="67519" bIns="33760" rtlCol="0" anchor="ctr"/>
            <a:lstStyle/>
            <a:p>
              <a:pPr algn="ctr"/>
              <a:r>
                <a:rPr lang="en-US" dirty="0" smtClean="0"/>
                <a:t>TRY AGAIN</a:t>
              </a:r>
              <a:endParaRPr lang="en-US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163" y="2111380"/>
            <a:ext cx="10360502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Failed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u"/>
    <p:sndAc>
      <p:stSnd>
        <p:snd r:embed="rId3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481646" y="0"/>
            <a:ext cx="743598" cy="4267200"/>
            <a:chOff x="10741025" y="685800"/>
            <a:chExt cx="1066800" cy="5791200"/>
          </a:xfrm>
        </p:grpSpPr>
        <p:sp>
          <p:nvSpPr>
            <p:cNvPr id="4" name="Oval 3"/>
            <p:cNvSpPr/>
            <p:nvPr/>
          </p:nvSpPr>
          <p:spPr>
            <a:xfrm>
              <a:off x="10893425" y="6858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93425" y="1600200"/>
              <a:ext cx="914400" cy="32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503025" y="914400"/>
              <a:ext cx="3048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0702925" y="53721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0169525" y="53721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741025" y="1828800"/>
              <a:ext cx="685800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198225" y="914400"/>
              <a:ext cx="3048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274425" y="990600"/>
              <a:ext cx="1524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579225" y="990600"/>
              <a:ext cx="1524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11045825" y="685800"/>
              <a:ext cx="609600" cy="381000"/>
            </a:xfrm>
            <a:prstGeom prst="blockArc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" y="4267200"/>
            <a:ext cx="12188825" cy="259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rId2" action="ppaction://hlinksldjump"/>
          </p:cNvPr>
          <p:cNvSpPr/>
          <p:nvPr/>
        </p:nvSpPr>
        <p:spPr>
          <a:xfrm>
            <a:off x="6689292" y="0"/>
            <a:ext cx="1115398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0630366" y="0"/>
            <a:ext cx="743598" cy="4267200"/>
            <a:chOff x="10741025" y="685800"/>
            <a:chExt cx="1066800" cy="5791200"/>
          </a:xfrm>
        </p:grpSpPr>
        <p:sp>
          <p:nvSpPr>
            <p:cNvPr id="4" name="Oval 3"/>
            <p:cNvSpPr/>
            <p:nvPr/>
          </p:nvSpPr>
          <p:spPr>
            <a:xfrm>
              <a:off x="10893425" y="6858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93425" y="1600200"/>
              <a:ext cx="914400" cy="32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274425" y="914400"/>
              <a:ext cx="3048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0702925" y="53721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0169525" y="53721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741025" y="1828800"/>
              <a:ext cx="685800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954385" y="914400"/>
              <a:ext cx="3048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954385" y="990599"/>
              <a:ext cx="1524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274425" y="990599"/>
              <a:ext cx="1524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11045825" y="685800"/>
              <a:ext cx="609600" cy="381000"/>
            </a:xfrm>
            <a:prstGeom prst="blockArc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hlinkHover r:id="rId2" action="ppaction://hlinksldjump"/>
          </p:cNvPr>
          <p:cNvSpPr/>
          <p:nvPr/>
        </p:nvSpPr>
        <p:spPr>
          <a:xfrm>
            <a:off x="1" y="4267200"/>
            <a:ext cx="12188825" cy="259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rId2" action="ppaction://hlinksldjump"/>
          </p:cNvPr>
          <p:cNvSpPr/>
          <p:nvPr/>
        </p:nvSpPr>
        <p:spPr>
          <a:xfrm>
            <a:off x="6912372" y="0"/>
            <a:ext cx="1115398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Rectangle 15">
            <a:hlinkHover r:id="rId2" action="ppaction://hlinksldjump"/>
          </p:cNvPr>
          <p:cNvSpPr/>
          <p:nvPr/>
        </p:nvSpPr>
        <p:spPr>
          <a:xfrm>
            <a:off x="1" y="-25400"/>
            <a:ext cx="6475412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0481646" y="0"/>
            <a:ext cx="743598" cy="4267200"/>
            <a:chOff x="10741025" y="685800"/>
            <a:chExt cx="1066800" cy="5791200"/>
          </a:xfrm>
        </p:grpSpPr>
        <p:sp>
          <p:nvSpPr>
            <p:cNvPr id="4" name="Oval 3"/>
            <p:cNvSpPr/>
            <p:nvPr/>
          </p:nvSpPr>
          <p:spPr>
            <a:xfrm>
              <a:off x="10893425" y="6858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93425" y="1600200"/>
              <a:ext cx="914400" cy="32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503025" y="914400"/>
              <a:ext cx="3048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0702925" y="53721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0169525" y="53721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741025" y="1828800"/>
              <a:ext cx="685800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198225" y="914400"/>
              <a:ext cx="3048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274425" y="990600"/>
              <a:ext cx="1524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579225" y="990600"/>
              <a:ext cx="1524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11045825" y="685800"/>
              <a:ext cx="609600" cy="381000"/>
            </a:xfrm>
            <a:prstGeom prst="blockArc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" y="4267200"/>
            <a:ext cx="12188825" cy="259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Hover r:id="rId2" action="ppaction://hlinksldjump"/>
          </p:cNvPr>
          <p:cNvSpPr/>
          <p:nvPr/>
        </p:nvSpPr>
        <p:spPr>
          <a:xfrm>
            <a:off x="11671406" y="3657603"/>
            <a:ext cx="303635" cy="311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2822578" y="76201"/>
            <a:ext cx="6543670" cy="6705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Freeform 13">
            <a:hlinkHover r:id="rId3" action="ppaction://hlinksldjump"/>
          </p:cNvPr>
          <p:cNvSpPr/>
          <p:nvPr/>
        </p:nvSpPr>
        <p:spPr>
          <a:xfrm>
            <a:off x="5844687" y="228600"/>
            <a:ext cx="1561558" cy="655320"/>
          </a:xfrm>
          <a:custGeom>
            <a:avLst/>
            <a:gdLst>
              <a:gd name="connsiteX0" fmla="*/ 0 w 1600200"/>
              <a:gd name="connsiteY0" fmla="*/ 0 h 491490"/>
              <a:gd name="connsiteX1" fmla="*/ 982980 w 1600200"/>
              <a:gd name="connsiteY1" fmla="*/ 114300 h 491490"/>
              <a:gd name="connsiteX2" fmla="*/ 1463040 w 1600200"/>
              <a:gd name="connsiteY2" fmla="*/ 365760 h 491490"/>
              <a:gd name="connsiteX3" fmla="*/ 1600200 w 1600200"/>
              <a:gd name="connsiteY3" fmla="*/ 491490 h 49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91490">
                <a:moveTo>
                  <a:pt x="0" y="0"/>
                </a:moveTo>
                <a:cubicBezTo>
                  <a:pt x="369570" y="26670"/>
                  <a:pt x="739140" y="53340"/>
                  <a:pt x="982980" y="114300"/>
                </a:cubicBezTo>
                <a:cubicBezTo>
                  <a:pt x="1226820" y="175260"/>
                  <a:pt x="1360170" y="302895"/>
                  <a:pt x="1463040" y="365760"/>
                </a:cubicBezTo>
                <a:cubicBezTo>
                  <a:pt x="1565910" y="428625"/>
                  <a:pt x="1583055" y="460057"/>
                  <a:pt x="1600200" y="4914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0477" tIns="50238" rIns="100477" bIns="5023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2822578" y="76201"/>
            <a:ext cx="6543670" cy="6705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Freeform 13">
            <a:hlinkHover r:id="rId3" action="ppaction://hlinksldjump"/>
          </p:cNvPr>
          <p:cNvSpPr/>
          <p:nvPr/>
        </p:nvSpPr>
        <p:spPr>
          <a:xfrm>
            <a:off x="5844688" y="228600"/>
            <a:ext cx="3001041" cy="2489200"/>
          </a:xfrm>
          <a:custGeom>
            <a:avLst/>
            <a:gdLst>
              <a:gd name="connsiteX0" fmla="*/ 0 w 1600200"/>
              <a:gd name="connsiteY0" fmla="*/ 0 h 491490"/>
              <a:gd name="connsiteX1" fmla="*/ 982980 w 1600200"/>
              <a:gd name="connsiteY1" fmla="*/ 114300 h 491490"/>
              <a:gd name="connsiteX2" fmla="*/ 1463040 w 1600200"/>
              <a:gd name="connsiteY2" fmla="*/ 365760 h 491490"/>
              <a:gd name="connsiteX3" fmla="*/ 1600200 w 1600200"/>
              <a:gd name="connsiteY3" fmla="*/ 491490 h 49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91490">
                <a:moveTo>
                  <a:pt x="0" y="0"/>
                </a:moveTo>
                <a:cubicBezTo>
                  <a:pt x="369570" y="26670"/>
                  <a:pt x="739140" y="53340"/>
                  <a:pt x="982980" y="114300"/>
                </a:cubicBezTo>
                <a:cubicBezTo>
                  <a:pt x="1226820" y="175260"/>
                  <a:pt x="1360170" y="302895"/>
                  <a:pt x="1463040" y="365760"/>
                </a:cubicBezTo>
                <a:cubicBezTo>
                  <a:pt x="1565910" y="428625"/>
                  <a:pt x="1583055" y="460057"/>
                  <a:pt x="1600200" y="4914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0477" tIns="50238" rIns="100477" bIns="5023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2822578" y="76201"/>
            <a:ext cx="6543670" cy="6705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Freeform 4">
            <a:hlinkHover r:id="" action="ppaction://hlinkshowjump?jump=nextslide"/>
          </p:cNvPr>
          <p:cNvSpPr/>
          <p:nvPr/>
        </p:nvSpPr>
        <p:spPr>
          <a:xfrm>
            <a:off x="5945075" y="213360"/>
            <a:ext cx="3177026" cy="6248400"/>
          </a:xfrm>
          <a:custGeom>
            <a:avLst/>
            <a:gdLst>
              <a:gd name="connsiteX0" fmla="*/ 0 w 3255645"/>
              <a:gd name="connsiteY0" fmla="*/ 0 h 4686300"/>
              <a:gd name="connsiteX1" fmla="*/ 1508760 w 3255645"/>
              <a:gd name="connsiteY1" fmla="*/ 308610 h 4686300"/>
              <a:gd name="connsiteX2" fmla="*/ 2823210 w 3255645"/>
              <a:gd name="connsiteY2" fmla="*/ 1348740 h 4686300"/>
              <a:gd name="connsiteX3" fmla="*/ 3223260 w 3255645"/>
              <a:gd name="connsiteY3" fmla="*/ 2274570 h 4686300"/>
              <a:gd name="connsiteX4" fmla="*/ 2628900 w 3255645"/>
              <a:gd name="connsiteY4" fmla="*/ 3783330 h 4686300"/>
              <a:gd name="connsiteX5" fmla="*/ 1337310 w 3255645"/>
              <a:gd name="connsiteY5" fmla="*/ 4514850 h 4686300"/>
              <a:gd name="connsiteX6" fmla="*/ 68580 w 3255645"/>
              <a:gd name="connsiteY6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5645" h="4686300">
                <a:moveTo>
                  <a:pt x="0" y="0"/>
                </a:moveTo>
                <a:cubicBezTo>
                  <a:pt x="519112" y="41910"/>
                  <a:pt x="1038225" y="83820"/>
                  <a:pt x="1508760" y="308610"/>
                </a:cubicBezTo>
                <a:cubicBezTo>
                  <a:pt x="1979295" y="533400"/>
                  <a:pt x="2537460" y="1021080"/>
                  <a:pt x="2823210" y="1348740"/>
                </a:cubicBezTo>
                <a:cubicBezTo>
                  <a:pt x="3108960" y="1676400"/>
                  <a:pt x="3255645" y="1868805"/>
                  <a:pt x="3223260" y="2274570"/>
                </a:cubicBezTo>
                <a:cubicBezTo>
                  <a:pt x="3190875" y="2680335"/>
                  <a:pt x="2943225" y="3409950"/>
                  <a:pt x="2628900" y="3783330"/>
                </a:cubicBezTo>
                <a:cubicBezTo>
                  <a:pt x="2314575" y="4156710"/>
                  <a:pt x="1764030" y="4364355"/>
                  <a:pt x="1337310" y="4514850"/>
                </a:cubicBezTo>
                <a:cubicBezTo>
                  <a:pt x="910590" y="4665345"/>
                  <a:pt x="489585" y="4675822"/>
                  <a:pt x="68580" y="4686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0477" tIns="50238" rIns="100477" bIns="5023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2822578" y="76201"/>
            <a:ext cx="6543670" cy="6705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Oval 6">
            <a:hlinkHover r:id="" action="ppaction://hlinkshowjump?jump=nextslide"/>
          </p:cNvPr>
          <p:cNvSpPr/>
          <p:nvPr/>
        </p:nvSpPr>
        <p:spPr>
          <a:xfrm>
            <a:off x="3186115" y="381000"/>
            <a:ext cx="5816596" cy="609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91" tIns="37096" rIns="74191" bIns="37096"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</Words>
  <Application>Microsoft Office PowerPoint</Application>
  <PresentationFormat>Custom</PresentationFormat>
  <Paragraphs>21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Squid Game</vt:lpstr>
      <vt:lpstr>You Failed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You Failed</vt:lpstr>
      <vt:lpstr>Slide 12</vt:lpstr>
      <vt:lpstr>You Failed</vt:lpstr>
      <vt:lpstr>Slide 14</vt:lpstr>
      <vt:lpstr>YOU WIN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Squid Game</dc:title>
  <dc:creator>Samiul</dc:creator>
  <cp:lastModifiedBy>Samiul</cp:lastModifiedBy>
  <cp:revision>14</cp:revision>
  <dcterms:created xsi:type="dcterms:W3CDTF">2023-01-17T17:37:24Z</dcterms:created>
  <dcterms:modified xsi:type="dcterms:W3CDTF">2023-01-17T19:49:45Z</dcterms:modified>
</cp:coreProperties>
</file>