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</p:sldIdLst>
  <p:sldSz cx="124904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735" autoAdjust="0"/>
    <p:restoredTop sz="94660"/>
  </p:normalViewPr>
  <p:slideViewPr>
    <p:cSldViewPr>
      <p:cViewPr varScale="1">
        <p:scale>
          <a:sx n="73" d="100"/>
          <a:sy n="73" d="100"/>
        </p:scale>
        <p:origin x="-714" y="-102"/>
      </p:cViewPr>
      <p:guideLst>
        <p:guide orient="horz" pos="2160"/>
        <p:guide pos="3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CF7B-F1F8-4B2C-9D5E-15C22AED1CF3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685800"/>
            <a:ext cx="6245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9A0E-62E6-40C6-873F-481DB1A49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784" y="2130426"/>
            <a:ext cx="1061688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568" y="3886200"/>
            <a:ext cx="874331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6DB5-A292-4630-8516-D9F9FE8AA0BD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526F-28EB-41FC-B84A-B93A9B2926FE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5576" y="274639"/>
            <a:ext cx="28103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522" y="274639"/>
            <a:ext cx="82228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B60-44E1-43D1-8DE5-DB3B8C9B6634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86B-BBEA-43E5-9177-D9881494E6D8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59" y="4406901"/>
            <a:ext cx="10616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659" y="2906713"/>
            <a:ext cx="10616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3217-01CE-48F1-B6CD-8A66DEB31336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523" y="1600201"/>
            <a:ext cx="5516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9312" y="1600201"/>
            <a:ext cx="5516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2337-6B57-4F3D-B49C-2D088A92F5D8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2" y="1535113"/>
            <a:ext cx="55187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22" y="2174875"/>
            <a:ext cx="55187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4976" y="1535113"/>
            <a:ext cx="55209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4976" y="2174875"/>
            <a:ext cx="55209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2E3E-7A4C-4437-A3DD-6956326B926D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A3DC-FC73-4723-8D07-A07B3BA7019F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5A0F-B540-4D69-83E4-54FCEC1D8655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23" y="273050"/>
            <a:ext cx="410927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419" y="273051"/>
            <a:ext cx="698250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523" y="1435101"/>
            <a:ext cx="410927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CFA-836A-46C5-9396-355647F4CC52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216" y="4800600"/>
            <a:ext cx="749427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8216" y="612775"/>
            <a:ext cx="749427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8216" y="5367338"/>
            <a:ext cx="749427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B09-5F3D-497F-96FF-5FB328F5869F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523" y="274638"/>
            <a:ext cx="112414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3" y="1600201"/>
            <a:ext cx="11241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523" y="6356351"/>
            <a:ext cx="29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87DA-DEFF-4C7D-9A84-23BF725903AD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571" y="6356351"/>
            <a:ext cx="3955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489" y="6356351"/>
            <a:ext cx="29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EC01-13C5-4C4C-A7B7-1B7385D1F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150225" y="228600"/>
            <a:ext cx="3962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installing your first windows!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425" y="2362200"/>
            <a:ext cx="8382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997825" y="2209800"/>
            <a:ext cx="3581400" cy="1066800"/>
            <a:chOff x="7997825" y="2209800"/>
            <a:chExt cx="3581400" cy="1066800"/>
          </a:xfrm>
        </p:grpSpPr>
        <p:sp>
          <p:nvSpPr>
            <p:cNvPr id="9" name="Rounded Rectangle 8">
              <a:hlinkClick r:id="rId3" action="ppaction://hlinksldjump"/>
            </p:cNvPr>
            <p:cNvSpPr/>
            <p:nvPr/>
          </p:nvSpPr>
          <p:spPr>
            <a:xfrm>
              <a:off x="8683625" y="2209800"/>
              <a:ext cx="2895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r>
                <a:rPr lang="en-US" dirty="0" smtClean="0"/>
                <a:t> to install windows 11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7825" y="2438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97825" y="2819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82625" y="228600"/>
            <a:ext cx="5257800" cy="6400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97425" y="25908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97425" y="4572000"/>
            <a:ext cx="8382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49045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4625" y="6553200"/>
            <a:ext cx="1143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5025" y="228600"/>
            <a:ext cx="10515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11655425" y="0"/>
            <a:ext cx="83502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150225" y="228600"/>
            <a:ext cx="3962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installing your first windows!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2625" y="228600"/>
            <a:ext cx="5257800" cy="6400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rId2" action="ppaction://hlinksldjump"/>
          </p:cNvPr>
          <p:cNvSpPr/>
          <p:nvPr/>
        </p:nvSpPr>
        <p:spPr>
          <a:xfrm>
            <a:off x="4797425" y="25908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4797425" y="4572000"/>
            <a:ext cx="8382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ows-11-Win-X-Menu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304800"/>
            <a:ext cx="2452544" cy="2209800"/>
          </a:xfrm>
          <a:prstGeom prst="rect">
            <a:avLst/>
          </a:prstGeom>
        </p:spPr>
      </p:pic>
      <p:pic>
        <p:nvPicPr>
          <p:cNvPr id="7" name="Picture 6" descr="loading-window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4648200"/>
            <a:ext cx="4267200" cy="1990725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9625" y="1828800"/>
            <a:ext cx="6172200" cy="327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9625" y="1676400"/>
            <a:ext cx="5486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Setup</a:t>
            </a:r>
            <a:endParaRPr lang="en-US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836025" y="1676400"/>
            <a:ext cx="685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indows-11-Win-X-Menu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8025" y="1981200"/>
            <a:ext cx="1090808" cy="982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8425" y="2971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5330825" y="3276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5425" y="152400"/>
            <a:ext cx="12039600" cy="624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9979025" y="55626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79025" y="304800"/>
            <a:ext cx="1676400" cy="518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79025" y="3048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79025" y="914400"/>
            <a:ext cx="16764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COMING SOON </a:t>
            </a:r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3625" y="381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9:09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1225" y="68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Saturday January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92625" y="685800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873625" y="36576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97225" y="2743200"/>
            <a:ext cx="4800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4425" y="2819400"/>
            <a:ext cx="3733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3654425" y="3505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Samiul</dc:creator>
  <cp:lastModifiedBy>Samiul</cp:lastModifiedBy>
  <cp:revision>13</cp:revision>
  <dcterms:created xsi:type="dcterms:W3CDTF">2023-01-07T13:02:39Z</dcterms:created>
  <dcterms:modified xsi:type="dcterms:W3CDTF">2023-01-09T08:47:49Z</dcterms:modified>
</cp:coreProperties>
</file>