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0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2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8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3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5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0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CE04-117D-4890-80E4-254974542F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 Camp Project 2</a:t>
            </a:r>
            <a:br>
              <a:rPr lang="en-US" dirty="0" smtClean="0"/>
            </a:br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Ahmeda</a:t>
            </a:r>
            <a:r>
              <a:rPr lang="en-US" dirty="0" smtClean="0"/>
              <a:t>, </a:t>
            </a:r>
            <a:r>
              <a:rPr lang="en-US" dirty="0" err="1" smtClean="0"/>
              <a:t>Ziang</a:t>
            </a:r>
            <a:r>
              <a:rPr lang="en-US" dirty="0" smtClean="0"/>
              <a:t>, Molly, Dale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Quick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400247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Map of animals intake / outtake at Austin Animal Control</a:t>
            </a:r>
          </a:p>
          <a:p>
            <a:pPr lvl="1"/>
            <a:r>
              <a:rPr lang="en-US" dirty="0" smtClean="0"/>
              <a:t>Overlay intake / outtake on map</a:t>
            </a:r>
          </a:p>
          <a:p>
            <a:pPr lvl="2"/>
            <a:r>
              <a:rPr lang="en-US" dirty="0" smtClean="0"/>
              <a:t>Color the map by demographics (income?)</a:t>
            </a:r>
          </a:p>
          <a:p>
            <a:pPr lvl="2"/>
            <a:r>
              <a:rPr lang="en-US" dirty="0" smtClean="0"/>
              <a:t>Size of marker by number of animals (or multiple circles for animal types?)</a:t>
            </a:r>
          </a:p>
          <a:p>
            <a:pPr lvl="3"/>
            <a:r>
              <a:rPr lang="en-US" dirty="0" smtClean="0"/>
              <a:t>Maybe a single circle for animals, and when you click on it, it breaks out to animal types. </a:t>
            </a:r>
          </a:p>
          <a:p>
            <a:pPr lvl="1"/>
            <a:r>
              <a:rPr lang="en-US" dirty="0" smtClean="0"/>
              <a:t>Scatter plot of demographics vs animal intake OR outtake (adoption). </a:t>
            </a:r>
          </a:p>
          <a:p>
            <a:pPr lvl="2"/>
            <a:r>
              <a:rPr lang="en-US" dirty="0" smtClean="0"/>
              <a:t>This would allow a user to select between intake and outtake</a:t>
            </a:r>
          </a:p>
          <a:p>
            <a:pPr lvl="1"/>
            <a:r>
              <a:rPr lang="en-US" dirty="0" smtClean="0"/>
              <a:t>Histogram of intake, outtake</a:t>
            </a:r>
          </a:p>
          <a:p>
            <a:pPr lvl="2"/>
            <a:r>
              <a:rPr lang="en-US" dirty="0" smtClean="0"/>
              <a:t>X-Axis zip code</a:t>
            </a:r>
          </a:p>
          <a:p>
            <a:pPr lvl="2"/>
            <a:r>
              <a:rPr lang="en-US" dirty="0" smtClean="0"/>
              <a:t>Y-Axis intake or outtake (selectable)</a:t>
            </a:r>
          </a:p>
          <a:p>
            <a:pPr lvl="2"/>
            <a:r>
              <a:rPr lang="en-US" dirty="0" smtClean="0"/>
              <a:t>Color could be by zip code, income level or other demographic data we might pull in</a:t>
            </a:r>
          </a:p>
          <a:p>
            <a:r>
              <a:rPr lang="en-US" dirty="0" smtClean="0"/>
              <a:t>Use APIs to collect the animal control data, which changes daily</a:t>
            </a:r>
          </a:p>
          <a:p>
            <a:r>
              <a:rPr lang="en-US" dirty="0" smtClean="0"/>
              <a:t>Demographic data is probably a one-time pull, it doesn’t change fast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26" y="4111660"/>
            <a:ext cx="2079460" cy="25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38447"/>
            <a:ext cx="3638550" cy="212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4437"/>
            <a:ext cx="5105400" cy="160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8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153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Boot Camp Project 2 Proposal</vt:lpstr>
      <vt:lpstr>Quick Project Overview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 Camp Project 2 Proposal</dc:title>
  <dc:creator>Ohmart, Dale</dc:creator>
  <cp:lastModifiedBy>Ohmart, Dale</cp:lastModifiedBy>
  <cp:revision>2</cp:revision>
  <dcterms:created xsi:type="dcterms:W3CDTF">2019-03-29T02:30:39Z</dcterms:created>
  <dcterms:modified xsi:type="dcterms:W3CDTF">2019-03-29T02:48:06Z</dcterms:modified>
</cp:coreProperties>
</file>