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CE04-117D-4890-80E4-254974542FB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angzhang10/data_bootcamp_projec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austintexas.gov/resource/fdzn-9yqv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traces" TargetMode="External"/><Relationship Id="rId7" Type="http://schemas.openxmlformats.org/officeDocument/2006/relationships/hyperlink" Target="http://zipatlas.com/us/tx/austin/zip-code-comparison/median-household-income.htm" TargetMode="External"/><Relationship Id="rId2" Type="http://schemas.openxmlformats.org/officeDocument/2006/relationships/hyperlink" Target="https://www.openstreetmap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austintexas.gov/Health-and-Community-Services/Austin-Animal-Center-Found-Pets-Map/hye6-gvq2" TargetMode="External"/><Relationship Id="rId5" Type="http://schemas.openxmlformats.org/officeDocument/2006/relationships/hyperlink" Target="https://data.austintexas.gov/Health-and-Community-Services/Austin-Animal-Center-Intakes/wter-evkm" TargetMode="External"/><Relationship Id="rId4" Type="http://schemas.openxmlformats.org/officeDocument/2006/relationships/hyperlink" Target="https://www.census.gov/geo/maps-data/data/cbf/cbf_zcta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austintexas.gov/Health-and-Community-Services/Austin-Animal-Center-Intakes/wter-evk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 Camp Project 2</a:t>
            </a:r>
            <a:br>
              <a:rPr lang="en-US" dirty="0" smtClean="0"/>
            </a:b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Ahmeda</a:t>
            </a:r>
            <a:r>
              <a:rPr lang="en-US" dirty="0" smtClean="0"/>
              <a:t>, </a:t>
            </a:r>
            <a:r>
              <a:rPr lang="en-US" dirty="0" err="1" smtClean="0"/>
              <a:t>ZiAng</a:t>
            </a:r>
            <a:r>
              <a:rPr lang="en-US" dirty="0" smtClean="0"/>
              <a:t>, Molly, Dale</a:t>
            </a:r>
          </a:p>
          <a:p>
            <a:r>
              <a:rPr lang="en-US" dirty="0" err="1" smtClean="0">
                <a:hlinkClick r:id="rId2"/>
              </a:rPr>
              <a:t>gibhub</a:t>
            </a:r>
            <a:r>
              <a:rPr lang="en-US" dirty="0" smtClean="0">
                <a:hlinkClick r:id="rId2"/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400247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Map of animals intake / outtake at Austin Animal Control</a:t>
            </a:r>
          </a:p>
          <a:p>
            <a:pPr lvl="1"/>
            <a:r>
              <a:rPr lang="en-US" dirty="0" smtClean="0"/>
              <a:t>Overlay intake / outtake on map</a:t>
            </a:r>
          </a:p>
          <a:p>
            <a:pPr lvl="2"/>
            <a:r>
              <a:rPr lang="en-US" dirty="0" smtClean="0"/>
              <a:t>Color the map by demographics (income?)</a:t>
            </a:r>
          </a:p>
          <a:p>
            <a:pPr lvl="2"/>
            <a:r>
              <a:rPr lang="en-US" dirty="0" smtClean="0"/>
              <a:t>Size of marker by number of animals (or multiple circles for animal types?)</a:t>
            </a:r>
          </a:p>
          <a:p>
            <a:pPr lvl="3"/>
            <a:r>
              <a:rPr lang="en-US" dirty="0" smtClean="0"/>
              <a:t>Maybe a single circle for animals, and when you click on it, it breaks out to animal types. </a:t>
            </a:r>
          </a:p>
          <a:p>
            <a:pPr lvl="1"/>
            <a:r>
              <a:rPr lang="en-US" dirty="0" smtClean="0"/>
              <a:t>Scatter plot of demographics vs animal intake OR outtake (adoption). </a:t>
            </a:r>
          </a:p>
          <a:p>
            <a:pPr lvl="2"/>
            <a:r>
              <a:rPr lang="en-US" dirty="0" smtClean="0"/>
              <a:t>This would allow a user to select between intake and outtake</a:t>
            </a:r>
          </a:p>
          <a:p>
            <a:pPr lvl="1"/>
            <a:r>
              <a:rPr lang="en-US" dirty="0" smtClean="0"/>
              <a:t>Histogram of intake, outtake</a:t>
            </a:r>
          </a:p>
          <a:p>
            <a:pPr lvl="2"/>
            <a:r>
              <a:rPr lang="en-US" dirty="0" smtClean="0"/>
              <a:t>X-Axis zip code</a:t>
            </a:r>
          </a:p>
          <a:p>
            <a:pPr lvl="2"/>
            <a:r>
              <a:rPr lang="en-US" dirty="0" smtClean="0"/>
              <a:t>Y-Axis intake or outtake (selectable)</a:t>
            </a:r>
          </a:p>
          <a:p>
            <a:pPr lvl="2"/>
            <a:r>
              <a:rPr lang="en-US" dirty="0" smtClean="0"/>
              <a:t>Color could be by zip code, income level or other demographic data we might pull in</a:t>
            </a:r>
          </a:p>
          <a:p>
            <a:r>
              <a:rPr lang="en-US" dirty="0" smtClean="0"/>
              <a:t>Use APIs to collect the animal control data, which changes daily</a:t>
            </a:r>
          </a:p>
          <a:p>
            <a:r>
              <a:rPr lang="en-US" dirty="0" smtClean="0"/>
              <a:t>Demographic data is probably a one-time pull, it doesn’t change fast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6" y="4111660"/>
            <a:ext cx="2079460" cy="25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38447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4437"/>
            <a:ext cx="51054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352747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58140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Interactive web page driven with </a:t>
            </a:r>
            <a:r>
              <a:rPr lang="en-US" b="1" dirty="0" smtClean="0">
                <a:solidFill>
                  <a:srgbClr val="00B050"/>
                </a:solidFill>
              </a:rPr>
              <a:t>Flask</a:t>
            </a:r>
          </a:p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>
                <a:hlinkClick r:id="rId2"/>
              </a:rPr>
              <a:t>Austin Animal Center API</a:t>
            </a:r>
            <a:endParaRPr lang="en-US" dirty="0"/>
          </a:p>
          <a:p>
            <a:pPr lvl="1"/>
            <a:r>
              <a:rPr lang="en-US" dirty="0" err="1" smtClean="0"/>
              <a:t>Demographicss</a:t>
            </a:r>
            <a:r>
              <a:rPr lang="en-US" dirty="0" smtClean="0"/>
              <a:t> by Zip Code</a:t>
            </a:r>
          </a:p>
          <a:p>
            <a:pPr lvl="2"/>
            <a:r>
              <a:rPr lang="en-US" dirty="0" smtClean="0"/>
              <a:t>TBD, probably US </a:t>
            </a:r>
            <a:r>
              <a:rPr lang="en-US" dirty="0" smtClean="0"/>
              <a:t>Census</a:t>
            </a:r>
          </a:p>
          <a:p>
            <a:pPr lvl="1"/>
            <a:r>
              <a:rPr lang="en-US" dirty="0" smtClean="0"/>
              <a:t>Had to install </a:t>
            </a:r>
            <a:r>
              <a:rPr lang="en-US" b="1" dirty="0" err="1" smtClean="0">
                <a:solidFill>
                  <a:srgbClr val="00B050"/>
                </a:solidFill>
              </a:rPr>
              <a:t>sodapy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to use </a:t>
            </a:r>
            <a:r>
              <a:rPr lang="en-US" dirty="0" err="1" smtClean="0"/>
              <a:t>Socrata</a:t>
            </a:r>
            <a:r>
              <a:rPr lang="en-US" dirty="0" smtClean="0"/>
              <a:t> to get this</a:t>
            </a:r>
            <a:endParaRPr lang="en-US" dirty="0"/>
          </a:p>
          <a:p>
            <a:r>
              <a:rPr lang="en-US" dirty="0" smtClean="0"/>
              <a:t>Data to be stored in </a:t>
            </a:r>
            <a:r>
              <a:rPr lang="en-US" b="1" dirty="0" smtClean="0">
                <a:solidFill>
                  <a:srgbClr val="00B050"/>
                </a:solidFill>
              </a:rPr>
              <a:t>MySQL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db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Animal Center updates daily, option</a:t>
            </a:r>
            <a:br>
              <a:rPr lang="en-US" dirty="0" smtClean="0"/>
            </a:br>
            <a:r>
              <a:rPr lang="en-US" dirty="0" smtClean="0"/>
              <a:t>to update from </a:t>
            </a:r>
            <a:r>
              <a:rPr lang="en-US" b="1" dirty="0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 a button click? Or </a:t>
            </a:r>
            <a:br>
              <a:rPr lang="en-US" dirty="0" smtClean="0"/>
            </a:br>
            <a:r>
              <a:rPr lang="en-US" dirty="0" smtClean="0"/>
              <a:t>update upon entry to web page?</a:t>
            </a:r>
          </a:p>
          <a:p>
            <a:pPr lvl="1"/>
            <a:r>
              <a:rPr lang="en-US" dirty="0" smtClean="0"/>
              <a:t>Demographic data will be downloaded to our </a:t>
            </a:r>
            <a:r>
              <a:rPr lang="en-US" dirty="0" err="1" smtClean="0"/>
              <a:t>db</a:t>
            </a:r>
            <a:r>
              <a:rPr lang="en-US" dirty="0" smtClean="0"/>
              <a:t> one time</a:t>
            </a:r>
          </a:p>
          <a:p>
            <a:r>
              <a:rPr lang="en-US" dirty="0" smtClean="0"/>
              <a:t>Display – Combination of </a:t>
            </a:r>
            <a:r>
              <a:rPr lang="en-US" b="1" dirty="0" smtClean="0">
                <a:solidFill>
                  <a:srgbClr val="00B050"/>
                </a:solidFill>
              </a:rPr>
              <a:t>Leaflet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mapping and </a:t>
            </a:r>
            <a:r>
              <a:rPr lang="en-US" b="1" dirty="0" err="1" smtClean="0">
                <a:solidFill>
                  <a:srgbClr val="00B050"/>
                </a:solidFill>
              </a:rPr>
              <a:t>Plotly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>
                <a:solidFill>
                  <a:srgbClr val="00B050"/>
                </a:solidFill>
              </a:rPr>
              <a:t>interactive map</a:t>
            </a:r>
            <a:r>
              <a:rPr lang="en-US" dirty="0" smtClean="0"/>
              <a:t>, one </a:t>
            </a:r>
            <a:r>
              <a:rPr lang="en-US" b="1" dirty="0" smtClean="0">
                <a:solidFill>
                  <a:srgbClr val="00B050"/>
                </a:solidFill>
              </a:rPr>
              <a:t>interactive bubble chart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one interactive bar chart</a:t>
            </a:r>
          </a:p>
          <a:p>
            <a:pPr lvl="1"/>
            <a:r>
              <a:rPr lang="en-US" dirty="0" smtClean="0"/>
              <a:t>Use Python </a:t>
            </a:r>
            <a:r>
              <a:rPr lang="en-US" b="1" dirty="0" err="1" smtClean="0">
                <a:solidFill>
                  <a:srgbClr val="00B050"/>
                </a:solidFill>
              </a:rPr>
              <a:t>goepandas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library for </a:t>
            </a:r>
            <a:r>
              <a:rPr lang="en-US" dirty="0" err="1" smtClean="0"/>
              <a:t>goecoding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Convert Austin address to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and zip code</a:t>
            </a:r>
          </a:p>
          <a:p>
            <a:pPr lvl="2"/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for geocoding on map display</a:t>
            </a:r>
          </a:p>
          <a:p>
            <a:pPr lvl="2"/>
            <a:r>
              <a:rPr lang="en-US" dirty="0" smtClean="0"/>
              <a:t>Zip code for matching to demographic data</a:t>
            </a:r>
          </a:p>
          <a:p>
            <a:pPr lvl="1"/>
            <a:r>
              <a:rPr lang="en-US" dirty="0" smtClean="0"/>
              <a:t>“Austin, TX” data to go to Animal Center location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81150"/>
            <a:ext cx="371654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4" y="1600200"/>
            <a:ext cx="4250726" cy="512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41012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64" y="4354204"/>
            <a:ext cx="36576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97836" y="1089514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7836" y="1318167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1855" y="860871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1855" y="1089524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1318071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599" y="435444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5678" y="445219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884950"/>
            <a:ext cx="1524000" cy="22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Zip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1113603"/>
            <a:ext cx="1524000" cy="22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Demographic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457200"/>
            <a:ext cx="7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00600" y="650558"/>
            <a:ext cx="0" cy="252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3176826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97836" y="39151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7836" y="620163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97836" y="84871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67173" y="29291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95712" y="3253026"/>
            <a:ext cx="1229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Demographics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Income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Ethnicity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Other?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7254" y="1862183"/>
            <a:ext cx="223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cases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6196713"/>
            <a:ext cx="122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Demographics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Zip Code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3645932"/>
            <a:ext cx="0" cy="252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6172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14520" y="885003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14520" y="1113656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2681" y="354446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13602" y="399402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296" y="58405"/>
            <a:ext cx="399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Austin Animal Center 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8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2 Data Checklist</a:t>
            </a:r>
          </a:p>
          <a:p>
            <a:pPr algn="ctr"/>
            <a:r>
              <a:rPr lang="en-US" sz="2400" b="1" dirty="0" err="1"/>
              <a:t>Ahmeda</a:t>
            </a:r>
            <a:r>
              <a:rPr lang="en-US" sz="2400" b="1" dirty="0"/>
              <a:t>, Dale, Molly, and </a:t>
            </a:r>
            <a:r>
              <a:rPr lang="en-US" sz="2400" b="1" dirty="0" err="1"/>
              <a:t>ZiAng</a:t>
            </a:r>
            <a:endParaRPr lang="en-US" sz="2400" b="1" dirty="0"/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Base map layers</a:t>
            </a:r>
          </a:p>
          <a:p>
            <a:r>
              <a:rPr lang="en-US" dirty="0"/>
              <a:t>Our visualization 1 will be an interactive map. Here’re the data used for the map layers:</a:t>
            </a:r>
          </a:p>
          <a:p>
            <a:pPr lvl="0"/>
            <a:r>
              <a:rPr lang="en-US" dirty="0"/>
              <a:t>Base map: </a:t>
            </a:r>
            <a:r>
              <a:rPr lang="en-US" u="sng" dirty="0">
                <a:hlinkClick r:id="rId2"/>
              </a:rPr>
              <a:t>https://www.openstreetmap.org</a:t>
            </a:r>
            <a:endParaRPr lang="en-US" dirty="0"/>
          </a:p>
          <a:p>
            <a:pPr lvl="0"/>
            <a:r>
              <a:rPr lang="en-US" dirty="0"/>
              <a:t>Polygons (for zip codes, </a:t>
            </a:r>
            <a:r>
              <a:rPr lang="en-US" dirty="0" err="1"/>
              <a:t>etc</a:t>
            </a:r>
            <a:r>
              <a:rPr lang="en-US" dirty="0"/>
              <a:t>): </a:t>
            </a:r>
            <a:r>
              <a:rPr lang="en-US" u="sng" dirty="0">
                <a:hlinkClick r:id="rId3"/>
              </a:rPr>
              <a:t>https://www.openstreetmap.org/traces</a:t>
            </a:r>
            <a:endParaRPr lang="en-US" dirty="0"/>
          </a:p>
          <a:p>
            <a:pPr lvl="0"/>
            <a:r>
              <a:rPr lang="en-US" dirty="0"/>
              <a:t>Also polygons: </a:t>
            </a:r>
            <a:r>
              <a:rPr lang="en-US" u="sng" dirty="0">
                <a:hlinkClick r:id="rId4"/>
              </a:rPr>
              <a:t>https://www.census.gov/geo/maps-data/data/cbf/cbf_zcta.html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Input datasets</a:t>
            </a:r>
          </a:p>
          <a:p>
            <a:r>
              <a:rPr lang="en-US" dirty="0"/>
              <a:t>We plan to get out input data from the following sources - </a:t>
            </a:r>
          </a:p>
          <a:p>
            <a:pPr lvl="0"/>
            <a:r>
              <a:rPr lang="en-US" dirty="0"/>
              <a:t>Main data – Austin shelter animals’ intake:</a:t>
            </a:r>
          </a:p>
          <a:p>
            <a:r>
              <a:rPr lang="en-US" u="sng" dirty="0">
                <a:hlinkClick r:id="rId5"/>
              </a:rPr>
              <a:t>https://data.austintexas.gov/Health-and-Community-Services/Austin-Animal-Center-Intakes/wter-evkm</a:t>
            </a:r>
            <a:endParaRPr lang="en-US" dirty="0"/>
          </a:p>
          <a:p>
            <a:r>
              <a:rPr lang="en-US" dirty="0"/>
              <a:t>In map form (maybe for our reference):</a:t>
            </a:r>
          </a:p>
          <a:p>
            <a:r>
              <a:rPr lang="en-US" u="sng" dirty="0">
                <a:hlinkClick r:id="rId6"/>
              </a:rPr>
              <a:t>https://data.austintexas.gov/Health-and-Community-Services/Austin-Animal-Center-Found-Pets-Map/hye6-gvq2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Support data – Austin income by zip code:</a:t>
            </a:r>
          </a:p>
          <a:p>
            <a:r>
              <a:rPr lang="en-US" u="sng" dirty="0">
                <a:hlinkClick r:id="rId7"/>
              </a:rPr>
              <a:t>http://zipatlas.com/us/tx/austin/zip-code-comparison/median-household-income.htm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830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will build a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with two tables</a:t>
            </a:r>
          </a:p>
          <a:p>
            <a:pPr lvl="1"/>
            <a:r>
              <a:rPr lang="en-US" dirty="0" smtClean="0"/>
              <a:t>Austin income by zip code</a:t>
            </a:r>
          </a:p>
          <a:p>
            <a:pPr lvl="2"/>
            <a:r>
              <a:rPr lang="en-US" dirty="0" smtClean="0"/>
              <a:t>Scraped from </a:t>
            </a:r>
            <a:r>
              <a:rPr lang="en-US" dirty="0" err="1" smtClean="0"/>
              <a:t>zipatlas</a:t>
            </a:r>
            <a:endParaRPr lang="en-US" dirty="0" smtClean="0"/>
          </a:p>
          <a:p>
            <a:pPr lvl="1"/>
            <a:r>
              <a:rPr lang="en-US" dirty="0" smtClean="0"/>
              <a:t>Austin Animal Center</a:t>
            </a:r>
          </a:p>
          <a:p>
            <a:pPr lvl="2"/>
            <a:r>
              <a:rPr lang="en-US" dirty="0" smtClean="0"/>
              <a:t>API interface at </a:t>
            </a:r>
            <a:r>
              <a:rPr lang="en-US" u="sng" dirty="0" smtClean="0">
                <a:hlinkClick r:id="rId2"/>
              </a:rPr>
              <a:t>data.austintexas.gov</a:t>
            </a:r>
            <a:endParaRPr lang="en-US" u="sng" dirty="0" smtClean="0"/>
          </a:p>
          <a:p>
            <a:pPr lvl="2"/>
            <a:r>
              <a:rPr lang="en-US" dirty="0" smtClean="0"/>
              <a:t>Must add zip code and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to this </a:t>
            </a:r>
            <a:r>
              <a:rPr lang="en-US" dirty="0" err="1" smtClean="0"/>
              <a:t>db</a:t>
            </a:r>
            <a:r>
              <a:rPr lang="en-US" dirty="0" smtClean="0"/>
              <a:t> by geocoding</a:t>
            </a:r>
          </a:p>
          <a:p>
            <a:r>
              <a:rPr lang="en-US" dirty="0" smtClean="0"/>
              <a:t>Data can then be merged by zip code or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to build the views we want to build</a:t>
            </a:r>
          </a:p>
          <a:p>
            <a:r>
              <a:rPr lang="en-US" dirty="0" smtClean="0"/>
              <a:t>In map view</a:t>
            </a:r>
          </a:p>
          <a:p>
            <a:pPr lvl="1"/>
            <a:r>
              <a:rPr lang="en-US" dirty="0" smtClean="0"/>
              <a:t>Tags for locations must be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endParaRPr lang="en-US" dirty="0" smtClean="0"/>
          </a:p>
          <a:p>
            <a:pPr lvl="1"/>
            <a:r>
              <a:rPr lang="en-US" dirty="0" smtClean="0"/>
              <a:t>Zip code level polygons on map</a:t>
            </a:r>
          </a:p>
          <a:p>
            <a:pPr lvl="1"/>
            <a:r>
              <a:rPr lang="en-US" dirty="0" smtClean="0"/>
              <a:t>Polygons to be colored by user choice</a:t>
            </a:r>
          </a:p>
          <a:p>
            <a:pPr lvl="2"/>
            <a:r>
              <a:rPr lang="en-US" dirty="0" smtClean="0"/>
              <a:t>Income (probably heat map style)</a:t>
            </a:r>
          </a:p>
          <a:p>
            <a:pPr lvl="2"/>
            <a:r>
              <a:rPr lang="en-US" dirty="0" smtClean="0"/>
              <a:t># of intake</a:t>
            </a:r>
          </a:p>
          <a:p>
            <a:pPr lvl="2"/>
            <a:r>
              <a:rPr lang="en-US" dirty="0" smtClean="0"/>
              <a:t># of outtake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344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Boot Camp Project 2 Proposal</vt:lpstr>
      <vt:lpstr>Quick Project Overview</vt:lpstr>
      <vt:lpstr>Requirements</vt:lpstr>
      <vt:lpstr>PowerPoint Presentation</vt:lpstr>
      <vt:lpstr>PowerPoint Presentation</vt:lpstr>
      <vt:lpstr>Building the DB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 Project 2 Proposal</dc:title>
  <dc:creator>Ohmart, Dale</dc:creator>
  <cp:lastModifiedBy>Ohmart, Dale</cp:lastModifiedBy>
  <cp:revision>18</cp:revision>
  <dcterms:created xsi:type="dcterms:W3CDTF">2019-03-29T02:30:39Z</dcterms:created>
  <dcterms:modified xsi:type="dcterms:W3CDTF">2019-04-01T03:51:41Z</dcterms:modified>
</cp:coreProperties>
</file>