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EC117-ECFF-4083-81BB-5B0640509794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00D1C5-C17C-422A-A171-027B756C3520}">
      <dgm:prSet/>
      <dgm:spPr/>
      <dgm:t>
        <a:bodyPr/>
        <a:lstStyle/>
        <a:p>
          <a:r>
            <a:rPr lang="en-US"/>
            <a:t>Calculator  two or one  number from user.</a:t>
          </a:r>
        </a:p>
      </dgm:t>
    </dgm:pt>
    <dgm:pt modelId="{7E021BB0-D181-4C52-9223-9ECE3E99CFCE}" type="parTrans" cxnId="{D99646F4-A091-4D5D-B83C-511308565B9A}">
      <dgm:prSet/>
      <dgm:spPr/>
      <dgm:t>
        <a:bodyPr/>
        <a:lstStyle/>
        <a:p>
          <a:endParaRPr lang="en-US"/>
        </a:p>
      </dgm:t>
    </dgm:pt>
    <dgm:pt modelId="{179251BB-9B5F-486E-AF3E-4A69D05EEB34}" type="sibTrans" cxnId="{D99646F4-A091-4D5D-B83C-511308565B9A}">
      <dgm:prSet/>
      <dgm:spPr/>
      <dgm:t>
        <a:bodyPr/>
        <a:lstStyle/>
        <a:p>
          <a:endParaRPr lang="en-US"/>
        </a:p>
      </dgm:t>
    </dgm:pt>
    <dgm:pt modelId="{5A41B5F8-88AE-4BAD-AE7D-837DF50D1C73}">
      <dgm:prSet/>
      <dgm:spPr/>
      <dgm:t>
        <a:bodyPr/>
        <a:lstStyle/>
        <a:p>
          <a:r>
            <a:rPr lang="en-US"/>
            <a:t>Give most of function off calculator like( sum,sub,mul,…,etc)</a:t>
          </a:r>
        </a:p>
      </dgm:t>
    </dgm:pt>
    <dgm:pt modelId="{AAEE76CF-F8E1-4325-82C8-A6AF720FE191}" type="parTrans" cxnId="{50661284-ECDC-4AF9-A29B-E895D9CD55F0}">
      <dgm:prSet/>
      <dgm:spPr/>
      <dgm:t>
        <a:bodyPr/>
        <a:lstStyle/>
        <a:p>
          <a:endParaRPr lang="en-US"/>
        </a:p>
      </dgm:t>
    </dgm:pt>
    <dgm:pt modelId="{5C748FB5-233A-4DD7-AFED-4EE3FDE23A66}" type="sibTrans" cxnId="{50661284-ECDC-4AF9-A29B-E895D9CD55F0}">
      <dgm:prSet/>
      <dgm:spPr/>
      <dgm:t>
        <a:bodyPr/>
        <a:lstStyle/>
        <a:p>
          <a:endParaRPr lang="en-US"/>
        </a:p>
      </dgm:t>
    </dgm:pt>
    <dgm:pt modelId="{5878B1A8-CE8C-4C06-8931-DC82CE577009}" type="pres">
      <dgm:prSet presAssocID="{E01EC117-ECFF-4083-81BB-5B0640509794}" presName="Name0" presStyleCnt="0">
        <dgm:presLayoutVars>
          <dgm:dir/>
          <dgm:animLvl val="lvl"/>
          <dgm:resizeHandles val="exact"/>
        </dgm:presLayoutVars>
      </dgm:prSet>
      <dgm:spPr/>
    </dgm:pt>
    <dgm:pt modelId="{01B7F31A-7A31-4F0B-8BAA-ABBB943ED72E}" type="pres">
      <dgm:prSet presAssocID="{6300D1C5-C17C-422A-A171-027B756C352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8889607-7772-4588-B267-00B2ED1C55A0}" type="pres">
      <dgm:prSet presAssocID="{179251BB-9B5F-486E-AF3E-4A69D05EEB34}" presName="parTxOnlySpace" presStyleCnt="0"/>
      <dgm:spPr/>
    </dgm:pt>
    <dgm:pt modelId="{C46A74E3-98C8-4ACB-8312-6900F95B0BDB}" type="pres">
      <dgm:prSet presAssocID="{5A41B5F8-88AE-4BAD-AE7D-837DF50D1C7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12BB721-3C0E-4792-88FD-CB0A798CAA2F}" type="presOf" srcId="{5A41B5F8-88AE-4BAD-AE7D-837DF50D1C73}" destId="{C46A74E3-98C8-4ACB-8312-6900F95B0BDB}" srcOrd="0" destOrd="0" presId="urn:microsoft.com/office/officeart/2005/8/layout/chevron1"/>
    <dgm:cxn modelId="{9BED6A40-EA93-46E4-B32B-585AA4F3E7B2}" type="presOf" srcId="{E01EC117-ECFF-4083-81BB-5B0640509794}" destId="{5878B1A8-CE8C-4C06-8931-DC82CE577009}" srcOrd="0" destOrd="0" presId="urn:microsoft.com/office/officeart/2005/8/layout/chevron1"/>
    <dgm:cxn modelId="{50661284-ECDC-4AF9-A29B-E895D9CD55F0}" srcId="{E01EC117-ECFF-4083-81BB-5B0640509794}" destId="{5A41B5F8-88AE-4BAD-AE7D-837DF50D1C73}" srcOrd="1" destOrd="0" parTransId="{AAEE76CF-F8E1-4325-82C8-A6AF720FE191}" sibTransId="{5C748FB5-233A-4DD7-AFED-4EE3FDE23A66}"/>
    <dgm:cxn modelId="{E10943F0-79FC-47AC-8863-20D8A9F5019E}" type="presOf" srcId="{6300D1C5-C17C-422A-A171-027B756C3520}" destId="{01B7F31A-7A31-4F0B-8BAA-ABBB943ED72E}" srcOrd="0" destOrd="0" presId="urn:microsoft.com/office/officeart/2005/8/layout/chevron1"/>
    <dgm:cxn modelId="{D99646F4-A091-4D5D-B83C-511308565B9A}" srcId="{E01EC117-ECFF-4083-81BB-5B0640509794}" destId="{6300D1C5-C17C-422A-A171-027B756C3520}" srcOrd="0" destOrd="0" parTransId="{7E021BB0-D181-4C52-9223-9ECE3E99CFCE}" sibTransId="{179251BB-9B5F-486E-AF3E-4A69D05EEB34}"/>
    <dgm:cxn modelId="{540841D8-6ADA-4C6D-A05B-95383C44B81A}" type="presParOf" srcId="{5878B1A8-CE8C-4C06-8931-DC82CE577009}" destId="{01B7F31A-7A31-4F0B-8BAA-ABBB943ED72E}" srcOrd="0" destOrd="0" presId="urn:microsoft.com/office/officeart/2005/8/layout/chevron1"/>
    <dgm:cxn modelId="{A2B2FBF2-0BCA-4248-A393-A9D33834B66F}" type="presParOf" srcId="{5878B1A8-CE8C-4C06-8931-DC82CE577009}" destId="{08889607-7772-4588-B267-00B2ED1C55A0}" srcOrd="1" destOrd="0" presId="urn:microsoft.com/office/officeart/2005/8/layout/chevron1"/>
    <dgm:cxn modelId="{009F4271-7844-492F-8DCC-D743190EB0F6}" type="presParOf" srcId="{5878B1A8-CE8C-4C06-8931-DC82CE577009}" destId="{C46A74E3-98C8-4ACB-8312-6900F95B0BD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7F31A-7A31-4F0B-8BAA-ABBB943ED72E}">
      <dsp:nvSpPr>
        <dsp:cNvPr id="0" name=""/>
        <dsp:cNvSpPr/>
      </dsp:nvSpPr>
      <dsp:spPr>
        <a:xfrm>
          <a:off x="9510" y="628043"/>
          <a:ext cx="5684936" cy="2273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Calculator  two or one  number from user.</a:t>
          </a:r>
        </a:p>
      </dsp:txBody>
      <dsp:txXfrm>
        <a:off x="1146497" y="628043"/>
        <a:ext cx="3410962" cy="2273974"/>
      </dsp:txXfrm>
    </dsp:sp>
    <dsp:sp modelId="{C46A74E3-98C8-4ACB-8312-6900F95B0BDB}">
      <dsp:nvSpPr>
        <dsp:cNvPr id="0" name=""/>
        <dsp:cNvSpPr/>
      </dsp:nvSpPr>
      <dsp:spPr>
        <a:xfrm>
          <a:off x="5125953" y="628043"/>
          <a:ext cx="5684936" cy="227397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Give most of function off calculator like( sum,sub,mul,…,etc)</a:t>
          </a:r>
        </a:p>
      </dsp:txBody>
      <dsp:txXfrm>
        <a:off x="6262940" y="628043"/>
        <a:ext cx="3410962" cy="2273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9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80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5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7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DF00-726C-496A-9E88-2D50EFDDD15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49D6-0249-4668-ACBA-5919AF0CF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90AA-DB4A-05DE-11FB-7A7CFEC82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4267832"/>
            <a:ext cx="5032049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9D092-E271-B83F-6EB2-75E96D87A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F1A510BB-BB73-4A0B-AF43-411C1476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04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2B81-7AA4-AAC5-0960-F32EBF8B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2F01C4-2C9D-6F81-1B90-BA2E271E1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36042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58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4695-D289-4FE9-1929-2827AC1D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How to use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5C27-189C-DC4F-9356-5BD6B8B8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25625"/>
            <a:ext cx="11114314" cy="4351338"/>
          </a:xfrm>
        </p:spPr>
        <p:txBody>
          <a:bodyPr/>
          <a:lstStyle/>
          <a:p>
            <a:r>
              <a:rPr lang="en-US" dirty="0"/>
              <a:t>User choose the function.</a:t>
            </a:r>
          </a:p>
          <a:p>
            <a:r>
              <a:rPr lang="en-US" dirty="0"/>
              <a:t>Count off number depend on function chosen.</a:t>
            </a:r>
          </a:p>
          <a:p>
            <a:r>
              <a:rPr lang="en-US" dirty="0"/>
              <a:t>There are function need two number or one number.</a:t>
            </a:r>
          </a:p>
          <a:p>
            <a:r>
              <a:rPr lang="en-US" dirty="0"/>
              <a:t>Function have two number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'dev'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mult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’).</a:t>
            </a:r>
          </a:p>
          <a:p>
            <a:r>
              <a:rPr lang="en-US" dirty="0"/>
              <a:t>Function have one number(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'sin'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'cos'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'sqrt'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’).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when we choose function and required count of number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we can get result.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906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97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Consolas</vt:lpstr>
      <vt:lpstr>Wingdings</vt:lpstr>
      <vt:lpstr>Vapor Trail</vt:lpstr>
      <vt:lpstr> Calculator</vt:lpstr>
      <vt:lpstr>introduction</vt:lpstr>
      <vt:lpstr>How to use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AbdElkhalek</dc:creator>
  <cp:lastModifiedBy>Ahmed AbdElkhalek</cp:lastModifiedBy>
  <cp:revision>2</cp:revision>
  <dcterms:created xsi:type="dcterms:W3CDTF">2024-09-17T12:19:46Z</dcterms:created>
  <dcterms:modified xsi:type="dcterms:W3CDTF">2024-09-17T12:42:00Z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2024-09-17T12:40:36Z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966cbd08-0ef2-46c8-9e2a-802925ea5fa3</vt:lpwstr>
  </property>
  <property fmtid="{D5CDD505-2E9C-101B-9397-08002B2CF9AE}" pid="8" name="MSIP_Label_879e395e-e3b5-421f-8616-70a10f9451af_ContentBits">
    <vt:lpwstr>0</vt:lpwstr>
  </property>
</Properties>
</file>