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48" r:id="rId1"/>
  </p:sldMasterIdLst>
  <p:notesMasterIdLst>
    <p:notesMasterId r:id="rId8"/>
  </p:notesMasterIdLst>
  <p:sldIdLst>
    <p:sldId id="292" r:id="rId2"/>
    <p:sldId id="303" r:id="rId3"/>
    <p:sldId id="1365" r:id="rId4"/>
    <p:sldId id="1366" r:id="rId5"/>
    <p:sldId id="1367" r:id="rId6"/>
    <p:sldId id="301" r:id="rId7"/>
  </p:sldIdLst>
  <p:sldSz cx="9144000" cy="5143500" type="screen16x9"/>
  <p:notesSz cx="7010400" cy="120396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6077"/>
    <a:srgbClr val="7091A1"/>
    <a:srgbClr val="89C7DC"/>
    <a:srgbClr val="7B8E93"/>
    <a:srgbClr val="64848B"/>
    <a:srgbClr val="C0C0C0"/>
    <a:srgbClr val="BBD700"/>
    <a:srgbClr val="777777"/>
    <a:srgbClr val="C7E3EF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76" autoAdjust="0"/>
    <p:restoredTop sz="94688" autoAdjust="0"/>
  </p:normalViewPr>
  <p:slideViewPr>
    <p:cSldViewPr snapToGrid="0" snapToObjects="1">
      <p:cViewPr varScale="1">
        <p:scale>
          <a:sx n="90" d="100"/>
          <a:sy n="90" d="100"/>
        </p:scale>
        <p:origin x="996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60407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60407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A215153-265D-4A3A-A7D0-FDF22396F73D}" type="datetimeFigureOut">
              <a:rPr lang="en-US" smtClean="0"/>
              <a:t>24-Jul-22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04775" y="1504950"/>
            <a:ext cx="7219950" cy="40624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5794057"/>
            <a:ext cx="5608320" cy="4740593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435532"/>
            <a:ext cx="3037840" cy="604069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11435532"/>
            <a:ext cx="3037840" cy="604069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2FE42C6-A4BB-4E61-A104-0FFF77147D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082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7200" y="4767264"/>
            <a:ext cx="2133600" cy="273844"/>
          </a:xfrm>
        </p:spPr>
        <p:txBody>
          <a:bodyPr/>
          <a:lstStyle/>
          <a:p>
            <a:fld id="{0F3F5DB5-0AAE-C945-9AA0-528112CA054E}" type="slidenum"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63063D-4AB9-42BA-A2D0-B8ADC671DB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921" y="101878"/>
            <a:ext cx="1354099" cy="59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998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7200" y="4767264"/>
            <a:ext cx="2133600" cy="273844"/>
          </a:xfrm>
        </p:spPr>
        <p:txBody>
          <a:bodyPr/>
          <a:lstStyle/>
          <a:p>
            <a:fld id="{0F3F5DB5-0AAE-C945-9AA0-528112CA054E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54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7200" y="4767264"/>
            <a:ext cx="2133600" cy="273844"/>
          </a:xfrm>
        </p:spPr>
        <p:txBody>
          <a:bodyPr/>
          <a:lstStyle/>
          <a:p>
            <a:fld id="{0F3F5DB5-0AAE-C945-9AA0-528112CA054E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734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7200" y="4767264"/>
            <a:ext cx="2133600" cy="273844"/>
          </a:xfrm>
        </p:spPr>
        <p:txBody>
          <a:bodyPr/>
          <a:lstStyle/>
          <a:p>
            <a:fld id="{0F3F5DB5-0AAE-C945-9AA0-528112CA054E}" type="slidenum"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2F9AF9-8A7D-4557-A9F7-42EDBF323B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921" y="101878"/>
            <a:ext cx="1354099" cy="59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33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7200" y="4767264"/>
            <a:ext cx="2133600" cy="273844"/>
          </a:xfrm>
        </p:spPr>
        <p:txBody>
          <a:bodyPr/>
          <a:lstStyle/>
          <a:p>
            <a:fld id="{0F3F5DB5-0AAE-C945-9AA0-528112CA054E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332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7200" y="4767264"/>
            <a:ext cx="2133600" cy="273844"/>
          </a:xfrm>
        </p:spPr>
        <p:txBody>
          <a:bodyPr/>
          <a:lstStyle/>
          <a:p>
            <a:fld id="{0F3F5DB5-0AAE-C945-9AA0-528112CA054E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033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7200" y="4767264"/>
            <a:ext cx="2133600" cy="273844"/>
          </a:xfrm>
        </p:spPr>
        <p:txBody>
          <a:bodyPr/>
          <a:lstStyle/>
          <a:p>
            <a:fld id="{0F3F5DB5-0AAE-C945-9AA0-528112CA054E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373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7200" y="4767264"/>
            <a:ext cx="2133600" cy="273844"/>
          </a:xfrm>
        </p:spPr>
        <p:txBody>
          <a:bodyPr/>
          <a:lstStyle/>
          <a:p>
            <a:fld id="{0F3F5DB5-0AAE-C945-9AA0-528112CA054E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2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7200" y="4767264"/>
            <a:ext cx="2133600" cy="273844"/>
          </a:xfrm>
        </p:spPr>
        <p:txBody>
          <a:bodyPr/>
          <a:lstStyle/>
          <a:p>
            <a:fld id="{0F3F5DB5-0AAE-C945-9AA0-528112CA054E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48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4" y="205980"/>
            <a:ext cx="6643691" cy="465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909787"/>
            <a:ext cx="8229600" cy="3684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F5DB5-0AAE-C945-9AA0-528112CA054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A8BBF6-8F4A-4D11-9669-0FB55D963CA1}"/>
              </a:ext>
            </a:extLst>
          </p:cNvPr>
          <p:cNvSpPr txBox="1"/>
          <p:nvPr userDrawn="1"/>
        </p:nvSpPr>
        <p:spPr>
          <a:xfrm>
            <a:off x="7159336" y="4635863"/>
            <a:ext cx="1828800" cy="274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02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rgbClr val="306077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100" kern="1200">
          <a:solidFill>
            <a:srgbClr val="306077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rgbClr val="306077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306077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306077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rgbClr val="306077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CB54DA5B-63A4-14B8-6C92-021A58F5E567}"/>
              </a:ext>
            </a:extLst>
          </p:cNvPr>
          <p:cNvSpPr txBox="1">
            <a:spLocks/>
          </p:cNvSpPr>
          <p:nvPr/>
        </p:nvSpPr>
        <p:spPr>
          <a:xfrm>
            <a:off x="581246" y="2506724"/>
            <a:ext cx="7772400" cy="5310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rgbClr val="306077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708">
              <a:defRPr/>
            </a:pPr>
            <a:r>
              <a:rPr lang="en-US" sz="3600" b="1" dirty="0">
                <a:solidFill>
                  <a:schemeClr val="tx2"/>
                </a:solidFill>
                <a:cs typeface="Times New Roman" panose="02020603050405020304" pitchFamily="18" charset="0"/>
              </a:rPr>
              <a:t>Battery jig test</a:t>
            </a:r>
          </a:p>
        </p:txBody>
      </p:sp>
      <p:pic>
        <p:nvPicPr>
          <p:cNvPr id="1026" name="Picture 2" descr="Hetronic Inc. | LinkedIn">
            <a:extLst>
              <a:ext uri="{FF2B5EF4-FFF2-40B4-BE49-F238E27FC236}">
                <a16:creationId xmlns:a16="http://schemas.microsoft.com/office/drawing/2014/main" id="{9246F4FF-6CEE-A49C-4ABA-5FEDE977C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6" y="0"/>
            <a:ext cx="1335274" cy="1244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7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34783-92AE-6317-006D-E3628AC4E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8CC2E0-E253-0B8B-09C2-47920F436FCA}"/>
              </a:ext>
            </a:extLst>
          </p:cNvPr>
          <p:cNvSpPr txBox="1"/>
          <p:nvPr/>
        </p:nvSpPr>
        <p:spPr>
          <a:xfrm>
            <a:off x="457200" y="1424763"/>
            <a:ext cx="5074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Measure battery voltage for battery.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 printing labels for only the passed items. </a:t>
            </a:r>
          </a:p>
        </p:txBody>
      </p:sp>
    </p:spTree>
    <p:extLst>
      <p:ext uri="{BB962C8B-B14F-4D97-AF65-F5344CB8AC3E}">
        <p14:creationId xmlns:p14="http://schemas.microsoft.com/office/powerpoint/2010/main" val="874728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34783-92AE-6317-006D-E3628AC4E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1F9723-3FA0-8A35-31C6-F85666982FAC}"/>
              </a:ext>
            </a:extLst>
          </p:cNvPr>
          <p:cNvSpPr txBox="1"/>
          <p:nvPr/>
        </p:nvSpPr>
        <p:spPr>
          <a:xfrm>
            <a:off x="563526" y="1403498"/>
            <a:ext cx="7906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all batteries voltage and check it’s passed or not.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automate and control labels printing for passed items with desktop application.</a:t>
            </a:r>
          </a:p>
        </p:txBody>
      </p:sp>
    </p:spTree>
    <p:extLst>
      <p:ext uri="{BB962C8B-B14F-4D97-AF65-F5344CB8AC3E}">
        <p14:creationId xmlns:p14="http://schemas.microsoft.com/office/powerpoint/2010/main" val="4164971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2ABDB-2DCF-B76C-E171-E078AC495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Desktop Application: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1C3E3-F9E7-CDE5-A98A-98328A66E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5DB5-0AAE-C945-9AA0-528112CA054E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F2D539-0877-0FC9-8918-CE9576ED3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575" y="1061827"/>
            <a:ext cx="5372850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288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35C44-6E73-2545-5526-71243935F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Testing Jig: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2A4FDF-AA61-63F2-A3C9-C6C8FA33A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5DB5-0AAE-C945-9AA0-528112CA054E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B2CB88-6616-0861-DB25-D095AC971E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46" t="7855" r="7830" b="11939"/>
          <a:stretch/>
        </p:blipFill>
        <p:spPr>
          <a:xfrm>
            <a:off x="2977117" y="1063625"/>
            <a:ext cx="2849525" cy="346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397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102DB-6117-2505-C6FC-CA269822312D}"/>
              </a:ext>
            </a:extLst>
          </p:cNvPr>
          <p:cNvSpPr txBox="1">
            <a:spLocks/>
          </p:cNvSpPr>
          <p:nvPr/>
        </p:nvSpPr>
        <p:spPr>
          <a:xfrm>
            <a:off x="1143000" y="2156253"/>
            <a:ext cx="6858000" cy="83099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rgbClr val="30607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>
                <a:latin typeface="AvenirNext LT Pro Regular" panose="020B0504020202020204"/>
              </a:rPr>
              <a:t>Thank You</a:t>
            </a:r>
            <a:endParaRPr lang="en-US" sz="5400" dirty="0">
              <a:latin typeface="AvenirNext LT Pro Regular" panose="020B05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642601842"/>
      </p:ext>
    </p:extLst>
  </p:cSld>
  <p:clrMapOvr>
    <a:masterClrMapping/>
  </p:clrMapOvr>
</p:sld>
</file>

<file path=ppt/theme/theme1.xml><?xml version="1.0" encoding="utf-8"?>
<a:theme xmlns:a="http://schemas.openxmlformats.org/drawingml/2006/main" name="MethodeCor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11117</TotalTime>
  <Words>55</Words>
  <Application>Microsoft Office PowerPoint</Application>
  <PresentationFormat>On-screen Show (16:9)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AvenirNext LT Pro Regular</vt:lpstr>
      <vt:lpstr>Calibri</vt:lpstr>
      <vt:lpstr>MethodeCorp</vt:lpstr>
      <vt:lpstr>PowerPoint Presentation</vt:lpstr>
      <vt:lpstr>Problem:</vt:lpstr>
      <vt:lpstr>Objectives:</vt:lpstr>
      <vt:lpstr>Desktop Application:</vt:lpstr>
      <vt:lpstr>Testing Jig: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Baird 2018 Global Industrial Conference</dc:title>
  <dc:creator>Walczak, Kristine</dc:creator>
  <cp:lastModifiedBy>Ahmed Adel Elhossiny</cp:lastModifiedBy>
  <cp:revision>222</cp:revision>
  <cp:lastPrinted>2019-01-07T20:45:26Z</cp:lastPrinted>
  <dcterms:created xsi:type="dcterms:W3CDTF">2018-10-31T15:14:11Z</dcterms:created>
  <dcterms:modified xsi:type="dcterms:W3CDTF">2022-07-24T13:53:50Z</dcterms:modified>
</cp:coreProperties>
</file>