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8" r:id="rId1"/>
  </p:sldMasterIdLst>
  <p:notesMasterIdLst>
    <p:notesMasterId r:id="rId7"/>
  </p:notesMasterIdLst>
  <p:sldIdLst>
    <p:sldId id="292" r:id="rId2"/>
    <p:sldId id="302" r:id="rId3"/>
    <p:sldId id="303" r:id="rId4"/>
    <p:sldId id="259" r:id="rId5"/>
    <p:sldId id="301" r:id="rId6"/>
  </p:sldIdLst>
  <p:sldSz cx="9144000" cy="5143500" type="screen16x9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77"/>
    <a:srgbClr val="7091A1"/>
    <a:srgbClr val="89C7DC"/>
    <a:srgbClr val="7B8E93"/>
    <a:srgbClr val="64848B"/>
    <a:srgbClr val="C0C0C0"/>
    <a:srgbClr val="BBD700"/>
    <a:srgbClr val="777777"/>
    <a:srgbClr val="C7E3E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88" autoAdjust="0"/>
  </p:normalViewPr>
  <p:slideViewPr>
    <p:cSldViewPr snapToGrid="0" snapToObjects="1">
      <p:cViewPr varScale="1">
        <p:scale>
          <a:sx n="90" d="100"/>
          <a:sy n="90" d="100"/>
        </p:scale>
        <p:origin x="99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40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6040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215153-265D-4A3A-A7D0-FDF22396F73D}" type="datetimeFigureOut">
              <a:rPr lang="en-US" smtClean="0"/>
              <a:t>22-Jul-22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4775" y="1504950"/>
            <a:ext cx="7219950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5794057"/>
            <a:ext cx="5608320" cy="474059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5532"/>
            <a:ext cx="3037840" cy="6040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11435532"/>
            <a:ext cx="3037840" cy="6040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FE42C6-A4BB-4E61-A104-0FFF77147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3063D-4AB9-42BA-A2D0-B8ADC671D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21" y="101878"/>
            <a:ext cx="1354099" cy="5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4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F9AF9-8A7D-4557-A9F7-42EDBF323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21" y="101878"/>
            <a:ext cx="1354099" cy="5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4" y="205980"/>
            <a:ext cx="6643691" cy="46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9787"/>
            <a:ext cx="8229600" cy="36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DB5-0AAE-C945-9AA0-528112CA054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8BBF6-8F4A-4D11-9669-0FB55D963CA1}"/>
              </a:ext>
            </a:extLst>
          </p:cNvPr>
          <p:cNvSpPr txBox="1"/>
          <p:nvPr userDrawn="1"/>
        </p:nvSpPr>
        <p:spPr>
          <a:xfrm>
            <a:off x="7159336" y="4635863"/>
            <a:ext cx="18288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30607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30607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30607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30607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30607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30607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CB54DA5B-63A4-14B8-6C92-021A58F5E567}"/>
              </a:ext>
            </a:extLst>
          </p:cNvPr>
          <p:cNvSpPr txBox="1">
            <a:spLocks/>
          </p:cNvSpPr>
          <p:nvPr/>
        </p:nvSpPr>
        <p:spPr>
          <a:xfrm>
            <a:off x="878958" y="2506724"/>
            <a:ext cx="7772400" cy="53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06077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08">
              <a:defRPr/>
            </a:pPr>
            <a:r>
              <a:rPr lang="en-US" sz="3600" b="1" dirty="0">
                <a:solidFill>
                  <a:schemeClr val="tx2"/>
                </a:solidFill>
                <a:cs typeface="Times New Roman" panose="02020603050405020304" pitchFamily="18" charset="0"/>
              </a:rPr>
              <a:t>Crimp Machine</a:t>
            </a:r>
          </a:p>
        </p:txBody>
      </p:sp>
      <p:pic>
        <p:nvPicPr>
          <p:cNvPr id="1026" name="Picture 2" descr="Hetronic Inc. | LinkedIn">
            <a:extLst>
              <a:ext uri="{FF2B5EF4-FFF2-40B4-BE49-F238E27FC236}">
                <a16:creationId xmlns:a16="http://schemas.microsoft.com/office/drawing/2014/main" id="{9246F4FF-6CEE-A49C-4ABA-5FEDE977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6" y="0"/>
            <a:ext cx="1335274" cy="1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BB162-E250-F903-6D14-0E1179394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4" y="1407827"/>
            <a:ext cx="4209287" cy="3122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8D1BF-126D-7A83-72E4-E9F3E331D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9" y="1407827"/>
            <a:ext cx="3122937" cy="3122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5B77F-CEF7-EF76-8488-86BAF1D1C438}"/>
              </a:ext>
            </a:extLst>
          </p:cNvPr>
          <p:cNvSpPr txBox="1"/>
          <p:nvPr/>
        </p:nvSpPr>
        <p:spPr>
          <a:xfrm>
            <a:off x="1786051" y="101637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Crimp Machine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E5079-79D0-2F1C-6424-C6D1DCA80CF6}"/>
              </a:ext>
            </a:extLst>
          </p:cNvPr>
          <p:cNvSpPr txBox="1"/>
          <p:nvPr/>
        </p:nvSpPr>
        <p:spPr>
          <a:xfrm>
            <a:off x="5738632" y="1016373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Wires after Crimping</a:t>
            </a:r>
          </a:p>
        </p:txBody>
      </p:sp>
    </p:spTree>
    <p:extLst>
      <p:ext uri="{BB962C8B-B14F-4D97-AF65-F5344CB8AC3E}">
        <p14:creationId xmlns:p14="http://schemas.microsoft.com/office/powerpoint/2010/main" val="75723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783-92AE-6317-006D-E3628AC4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C0DD-CFB3-9805-E1C5-3A729E19622B}"/>
              </a:ext>
            </a:extLst>
          </p:cNvPr>
          <p:cNvSpPr txBox="1"/>
          <p:nvPr/>
        </p:nvSpPr>
        <p:spPr>
          <a:xfrm>
            <a:off x="296671" y="1559934"/>
            <a:ext cx="8504892" cy="202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The system used to control Crimp machine to be used only for 500 count , then stop the machine </a:t>
            </a:r>
            <a:br>
              <a:rPr lang="en-US" sz="1600" dirty="0"/>
            </a:br>
            <a:r>
              <a:rPr lang="en-US" sz="1600" dirty="0"/>
              <a:t>to make check and calibration , so the system monitor the operation the machine and count the </a:t>
            </a:r>
            <a:br>
              <a:rPr lang="en-US" sz="1600" dirty="0"/>
            </a:br>
            <a:r>
              <a:rPr lang="en-US" sz="1600" dirty="0"/>
              <a:t>usage.</a:t>
            </a:r>
          </a:p>
          <a:p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The count number is stored in internal EEPROM to start from the last count when the Power off.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When the system reach 500 count he stop the machine and make alarm buzzer.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7472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8A3C34-6938-ECAE-8D66-62BA7E9363A4}"/>
              </a:ext>
            </a:extLst>
          </p:cNvPr>
          <p:cNvSpPr txBox="1"/>
          <p:nvPr/>
        </p:nvSpPr>
        <p:spPr>
          <a:xfrm>
            <a:off x="369277" y="527539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 Flow chart:</a:t>
            </a:r>
          </a:p>
        </p:txBody>
      </p:sp>
      <p:pic>
        <p:nvPicPr>
          <p:cNvPr id="1026" name="Picture 2" descr="Stand and Foot Switch for pneumatic Crimper - Chromatography">
            <a:extLst>
              <a:ext uri="{FF2B5EF4-FFF2-40B4-BE49-F238E27FC236}">
                <a16:creationId xmlns:a16="http://schemas.microsoft.com/office/drawing/2014/main" id="{2DDC549B-3711-B208-E586-C87E6B1EB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1" t="60923" r="4883" b="11796"/>
          <a:stretch/>
        </p:blipFill>
        <p:spPr bwMode="auto">
          <a:xfrm>
            <a:off x="919675" y="1758119"/>
            <a:ext cx="1611788" cy="159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3C11C-055A-A9D1-646D-8223F72C9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95" y="1758119"/>
            <a:ext cx="1665839" cy="1649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0AB25-D0C9-C241-EDDD-C70B9556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65" y="1758120"/>
            <a:ext cx="1994967" cy="16272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4E8341-72B2-6CC7-E345-B60E2590751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31463" y="2558000"/>
            <a:ext cx="11015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899012-16DF-3894-0749-7995CCAFE8D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298834" y="2571750"/>
            <a:ext cx="1101532" cy="109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02DB-6117-2505-C6FC-CA269822312D}"/>
              </a:ext>
            </a:extLst>
          </p:cNvPr>
          <p:cNvSpPr txBox="1">
            <a:spLocks/>
          </p:cNvSpPr>
          <p:nvPr/>
        </p:nvSpPr>
        <p:spPr>
          <a:xfrm>
            <a:off x="1143000" y="2156253"/>
            <a:ext cx="6858000" cy="8309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0607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latin typeface="AvenirNext LT Pro Regular" panose="020B0504020202020204"/>
              </a:rPr>
              <a:t>Thank You</a:t>
            </a:r>
            <a:endParaRPr lang="en-US" sz="5400" dirty="0">
              <a:latin typeface="AvenirNext LT Pro Regular" panose="020B05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2601842"/>
      </p:ext>
    </p:extLst>
  </p:cSld>
  <p:clrMapOvr>
    <a:masterClrMapping/>
  </p:clrMapOvr>
</p:sld>
</file>

<file path=ppt/theme/theme1.xml><?xml version="1.0" encoding="utf-8"?>
<a:theme xmlns:a="http://schemas.openxmlformats.org/drawingml/2006/main" name="MethodeCo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</TotalTime>
  <Words>89</Words>
  <Application>Microsoft Office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AvenirNext LT Pro Regular</vt:lpstr>
      <vt:lpstr>Calibri</vt:lpstr>
      <vt:lpstr>MethodeCorp</vt:lpstr>
      <vt:lpstr>PowerPoint Presentation</vt:lpstr>
      <vt:lpstr>PowerPoint Presentation</vt:lpstr>
      <vt:lpstr>Objectives: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Baird 2018 Global Industrial Conference</dc:title>
  <dc:creator>Walczak, Kristine</dc:creator>
  <cp:lastModifiedBy>Ahmed elhosseiny</cp:lastModifiedBy>
  <cp:revision>220</cp:revision>
  <cp:lastPrinted>2019-01-07T20:45:26Z</cp:lastPrinted>
  <dcterms:created xsi:type="dcterms:W3CDTF">2018-10-31T15:14:11Z</dcterms:created>
  <dcterms:modified xsi:type="dcterms:W3CDTF">2022-07-22T21:53:13Z</dcterms:modified>
</cp:coreProperties>
</file>