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E77C1F9-072D-469C-9391-F558086C7C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fdad78b6d33c11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3fdad78b6d33c11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1e340eca2aaf8e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51e340eca2aaf8e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1854fb985b81cdd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61854fb985b81cdd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1854fb985b81cdd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61854fb985b81cdd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e948123620cfb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22e948123620cfb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e948123620cfb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22e948123620cfb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e948123620cfb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2e948123620cfb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e948123620cfb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22e948123620cfb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e948123620cfb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22e948123620cfb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fdad78b6d33c11b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fdad78b6d33c11b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dad78b6d33c11b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3fdad78b6d33c11b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948123620cfb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22e948123620cfb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dad78b6d33c11b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3fdad78b6d33c11b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e340eca2aaf8e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51e340eca2aaf8e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e340eca2aaf8e3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51e340eca2aaf8e3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e340eca2aaf8e3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51e340eca2aaf8e3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e340eca2aaf8e3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51e340eca2aaf8e3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80" name="Google Shape;80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84" name="Google Shape;84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88" name="Google Shape;8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92" name="Google Shape;9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96" name="Google Shape;96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77" name="Google Shape;17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81" name="Google Shape;181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5" name="Google Shape;195;p13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105" name="Google Shape;10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09" name="Google Shape;10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146" name="Google Shape;146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151" name="Google Shape;15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155" name="Google Shape;155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ctrTitle"/>
          </p:nvPr>
        </p:nvSpPr>
        <p:spPr>
          <a:xfrm>
            <a:off x="2417771" y="1398668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ELECTRIC WATER HEATER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u="sng"/>
              <a:t>TO: </a:t>
            </a:r>
            <a:r>
              <a:rPr lang="en-US" b="1"/>
              <a:t>                </a:t>
            </a:r>
            <a:r>
              <a:rPr lang="en-US"/>
              <a:t>AMIT BEYOND EDUCATION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u="sng"/>
              <a:t>BY:</a:t>
            </a:r>
            <a:r>
              <a:rPr lang="en-US"/>
              <a:t>                  AHMED MOHAMED ALAA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	         OMAR ADS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u="sng"/>
              <a:t>CLASS: </a:t>
            </a:r>
            <a:r>
              <a:rPr lang="en-US" b="1"/>
              <a:t>          </a:t>
            </a:r>
            <a:r>
              <a:rPr lang="en-US"/>
              <a:t>D26- ONLINE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Task2: (Temprature Sensing)</a:t>
            </a:r>
            <a:endParaRPr/>
          </a:p>
        </p:txBody>
      </p:sp>
      <p:sp>
        <p:nvSpPr>
          <p:cNvPr id="275" name="Google Shape;275;p3"/>
          <p:cNvSpPr txBox="1">
            <a:spLocks noGrp="1"/>
          </p:cNvSpPr>
          <p:nvPr>
            <p:ph type="body" idx="1"/>
          </p:nvPr>
        </p:nvSpPr>
        <p:spPr>
          <a:xfrm>
            <a:off x="1451579" y="1703707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Using LM35   the heated water to measure its temperature (Using ADC).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sensor measure the temperature every 100ms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After 10 Readings, Calculate the Average of the temperature read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Clear All Readings and Read another 10 readings</a:t>
            </a: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Task2: (Temprature Sensing)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1" y="2006025"/>
            <a:ext cx="5374940" cy="48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 rotWithShape="1">
          <a:blip r:embed="rId4">
            <a:alphaModFix/>
          </a:blip>
          <a:srcRect t="9469"/>
          <a:stretch/>
        </p:blipFill>
        <p:spPr>
          <a:xfrm>
            <a:off x="7781075" y="1853625"/>
            <a:ext cx="2759225" cy="49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"/>
          <p:cNvSpPr txBox="1">
            <a:spLocks noGrp="1"/>
          </p:cNvSpPr>
          <p:nvPr>
            <p:ph type="title"/>
          </p:nvPr>
        </p:nvSpPr>
        <p:spPr>
          <a:xfrm>
            <a:off x="1451579" y="81889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rPr lang="en-US"/>
              <a:t>Task3: (Temprature Setting)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</p:txBody>
      </p:sp>
      <p:sp>
        <p:nvSpPr>
          <p:cNvPr id="278" name="Google Shape;278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buttons to set required Temprature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first press trigger the setting mode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second press change the setting temprature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range of the setting temprature is between 35 and 75 degree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UP Button increase set temprature  by 5 degrees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Down Button Decrease the set temprature by 5 degrees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5 Seconds from not pressing the  UP or Down button the setting mode is OFF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Save the set temprature to EEPROM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Task3: (Temprature Setting)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46" y="1853625"/>
            <a:ext cx="4502348" cy="500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 rotWithShape="1">
          <a:blip r:embed="rId4">
            <a:alphaModFix/>
          </a:blip>
          <a:srcRect t="6707"/>
          <a:stretch/>
        </p:blipFill>
        <p:spPr>
          <a:xfrm>
            <a:off x="8056175" y="1853625"/>
            <a:ext cx="2620150" cy="5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rPr lang="en-US"/>
              <a:t>Task4: (Seven segment Bkinking)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8648"/>
              <a:buNone/>
            </a:pPr>
            <a:endParaRPr/>
          </a:p>
        </p:txBody>
      </p:sp>
      <p:sp>
        <p:nvSpPr>
          <p:cNvPr id="281" name="Google Shape;281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At Start the seven segment display The sensed Temprature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Check if Setting Mode Entered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Setting Mode ON, The sevensegment Blink Every one second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Seven Segment Display The set temprature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setting mode is OFF the Sevensegment stop Blinking and Display The sensed Temprature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rPr lang="en-US"/>
              <a:t>Task4: (Seven segment Bkinking)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8648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8648"/>
              <a:buNone/>
            </a:pPr>
            <a:endParaRPr/>
          </a:p>
        </p:txBody>
      </p:sp>
      <p:pic>
        <p:nvPicPr>
          <p:cNvPr id="284" name="Google Shape;28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025"/>
            <a:ext cx="7609592" cy="485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"/>
          <p:cNvPicPr preferRelativeResize="0"/>
          <p:nvPr/>
        </p:nvPicPr>
        <p:blipFill rotWithShape="1">
          <a:blip r:embed="rId4">
            <a:alphaModFix/>
          </a:blip>
          <a:srcRect t="6375"/>
          <a:stretch/>
        </p:blipFill>
        <p:spPr>
          <a:xfrm>
            <a:off x="7914400" y="1853625"/>
            <a:ext cx="2801025" cy="50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Task5: (Heating and cooling system)</a:t>
            </a:r>
            <a:endParaRPr/>
          </a:p>
        </p:txBody>
      </p:sp>
      <p:sp>
        <p:nvSpPr>
          <p:cNvPr id="324" name="Google Shape;324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Heating Element Start and Cooling Element stop when the Average sensed Temprature is less than the set tembrature by 5 degrees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Heating Element stop and Cooling Element start when the Average sensed Temprature is greater than the set tembrature by 5 degrees.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Heating Element Stop and Cooling Element stop when the Average sensed Temprature is equal than the set tembrature.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rPr lang="en-US"/>
              <a:t>Task5: (Heating and cooling system)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</p:txBody>
      </p:sp>
      <p:pic>
        <p:nvPicPr>
          <p:cNvPr id="327" name="Google Shape;327;p2"/>
          <p:cNvPicPr preferRelativeResize="0"/>
          <p:nvPr/>
        </p:nvPicPr>
        <p:blipFill rotWithShape="1">
          <a:blip r:embed="rId3">
            <a:alphaModFix/>
          </a:blip>
          <a:srcRect t="7278"/>
          <a:stretch/>
        </p:blipFill>
        <p:spPr>
          <a:xfrm>
            <a:off x="6327100" y="1853625"/>
            <a:ext cx="4245400" cy="500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471" y="2006028"/>
            <a:ext cx="3795385" cy="48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r>
              <a:rPr lang="en-US"/>
              <a:t>Task5: (Heating /cooling LED)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4054"/>
              <a:buNone/>
            </a:pPr>
            <a:endParaRPr/>
          </a:p>
        </p:txBody>
      </p:sp>
      <p:sp>
        <p:nvSpPr>
          <p:cNvPr id="320" name="Google Shape;320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Green Led Start is OFF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the heating Element Start the Led Blink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the cooling Element start the led is 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Task5: (Heating /cooling LED)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66" y="1999690"/>
            <a:ext cx="65627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An electric heater is an electrical appliance that converts electrical energy into heat. 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After start check the temperature of the water 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According to the difference between temperature needed and sensed , Action is taken Either by Heating or Cooling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Using Time management Unit Depending on Timer0 to get accurate reading in specific time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Using Analog to Digital Convertor to Sense the temperature of the system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using proteus as a Simulation protocol to the original system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Using Decoder to transmit data to seven segments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en-US"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16" name="Google Shape;316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SIMULATION CIRCUIT</a:t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3825" y="1853625"/>
            <a:ext cx="7125784" cy="5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TIME MANAGMENT UNIT (TMU)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For our project we use a time management unit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we divide our systems into different task with different priorities.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Each task runs at a certain periodicity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periodicity is the number of ticks multiplied by the tick time set on timer0.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After a task is run, it is put to sleep for its periodicity time.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If two tasks are supposed to run at the same time, the task with the higher priority runs first.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6"/>
              <a:buFont typeface="Gill Sans"/>
              <a:buNone/>
            </a:pPr>
            <a:r>
              <a:rPr lang="en-US"/>
              <a:t>TIME MANAGMENT UNIT (TMU)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6"/>
              <a:buFont typeface="Gill Sans"/>
              <a:buNone/>
            </a:pPr>
            <a:endParaRPr/>
          </a:p>
        </p:txBody>
      </p:sp>
      <p:graphicFrame>
        <p:nvGraphicFramePr>
          <p:cNvPr id="210" name="Google Shape;210;p18"/>
          <p:cNvGraphicFramePr/>
          <p:nvPr/>
        </p:nvGraphicFramePr>
        <p:xfrm>
          <a:off x="952509" y="2503641"/>
          <a:ext cx="10287000" cy="2834430"/>
        </p:xfrm>
        <a:graphic>
          <a:graphicData uri="http://schemas.openxmlformats.org/drawingml/2006/table">
            <a:tbl>
              <a:tblPr>
                <a:noFill/>
                <a:tableStyleId>{5E77C1F9-072D-469C-9391-F558086C7CEF}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800" b="1" u="none" strike="noStrike" cap="none"/>
                        <a:t>Tasks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800" b="1" u="none" strike="noStrike" cap="none"/>
                        <a:t> Function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800" b="1" u="none" strike="noStrike" cap="none"/>
                        <a:t>Priority 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800" b="1" u="none" strike="noStrike" cap="none"/>
                        <a:t>Periodicity 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Task1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ON and OFF the System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20ms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Task2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Tempeature sensing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60ms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Task3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Temprature setting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20ms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Task4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Seven segments Blinking 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1second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Task5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Heating and cooling System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40ms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b="1" u="none" strike="noStrike" cap="none"/>
                        <a:t>Task6</a:t>
                      </a:r>
                      <a:endParaRPr sz="1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Heating/cooling Led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-US" sz="1400" u="none" strike="noStrike" cap="none"/>
                        <a:t>1second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5"/>
              <a:buFont typeface="Gill Sans"/>
              <a:buNone/>
            </a:pPr>
            <a:r>
              <a:rPr lang="en-US"/>
              <a:t>TIME MANAGMENT UNIT (Creat Task)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5"/>
              <a:buFont typeface="Gill San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5"/>
              <a:buFont typeface="Gill Sans"/>
              <a:buNone/>
            </a:pPr>
            <a:endParaRPr/>
          </a:p>
        </p:txBody>
      </p:sp>
      <p:pic>
        <p:nvPicPr>
          <p:cNvPr id="266" name="Google Shape;26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6" y="2091752"/>
            <a:ext cx="7291387" cy="291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MANAGMENT UNIT (Start scheduler)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1920299"/>
            <a:ext cx="6091237" cy="413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Task1: (ON/OFF SYSTEM)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power is connected to the heater, the system is in OFF state.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When the "ON/OFF "button is pressed, the system goes to ON state.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the "ON/OFF "button is pressed again, the system goes to OFF state.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When the system on Instates EEPROM read the past set temperature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First  number read Null, the temperature by default set to 60°c </a:t>
            </a:r>
            <a:endParaRPr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 the next Run, the temperature set to the past set before close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Task1: (ON/OFF SYSTEM)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525" y="1933600"/>
            <a:ext cx="4811254" cy="49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4">
            <a:alphaModFix/>
          </a:blip>
          <a:srcRect t="9673"/>
          <a:stretch/>
        </p:blipFill>
        <p:spPr>
          <a:xfrm>
            <a:off x="7393775" y="1853625"/>
            <a:ext cx="3357025" cy="47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683</Words>
  <Application>Microsoft Office PowerPoint</Application>
  <PresentationFormat>Widescreen</PresentationFormat>
  <Paragraphs>99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</vt:lpstr>
      <vt:lpstr>Nunito</vt:lpstr>
      <vt:lpstr>shift</vt:lpstr>
      <vt:lpstr>ELECTRIC WATER HEATER</vt:lpstr>
      <vt:lpstr>INTRODUCTION</vt:lpstr>
      <vt:lpstr>SIMULATION CIRCUIT</vt:lpstr>
      <vt:lpstr>TIME MANAGMENT UNIT (TMU)</vt:lpstr>
      <vt:lpstr>TIME MANAGMENT UNIT (TMU) </vt:lpstr>
      <vt:lpstr>TIME MANAGMENT UNIT (Creat Task)  </vt:lpstr>
      <vt:lpstr>TIME MANAGMENT UNIT (Start scheduler)   </vt:lpstr>
      <vt:lpstr>Task1: (ON/OFF SYSTEM)</vt:lpstr>
      <vt:lpstr>Task1: (ON/OFF SYSTEM) </vt:lpstr>
      <vt:lpstr>Task2: (Temprature Sensing)</vt:lpstr>
      <vt:lpstr>Task2: (Temprature Sensing) </vt:lpstr>
      <vt:lpstr>Task3: (Temprature Setting) </vt:lpstr>
      <vt:lpstr>Task3: (Temprature Setting)  </vt:lpstr>
      <vt:lpstr>Task4: (Seven segment Bkinking)   </vt:lpstr>
      <vt:lpstr>Task4: (Seven segment Bkinking)    </vt:lpstr>
      <vt:lpstr>Task5: (Heating and cooling system)</vt:lpstr>
      <vt:lpstr>Task5: (Heating and cooling system) </vt:lpstr>
      <vt:lpstr>Task5: (Heating /cooling LED)  </vt:lpstr>
      <vt:lpstr>Task5: (Heating /cooling LED)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</dc:title>
  <cp:lastModifiedBy>Ahmed Alaa</cp:lastModifiedBy>
  <cp:revision>2</cp:revision>
  <dcterms:modified xsi:type="dcterms:W3CDTF">2022-05-07T20:10:27Z</dcterms:modified>
</cp:coreProperties>
</file>