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F4D7-7161-AE43-ADE3-23BE256D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68D7D-5EE3-0040-A8AE-E72208538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0EF5-BFA6-9642-A9DD-AB161A60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5219-6784-6543-8238-984D18BB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D894-D1AA-C64F-A31F-38A8071A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E0F8-105A-644E-B3C5-A6F34E34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3FB87-9E01-5E4F-B0E5-CAA90A6B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3503-A9B3-F347-BB43-AAC1426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C0B-8780-6D4D-8A67-06DBC39B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AEE7-3A9A-F84D-9297-A069D38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B30DD-99FA-6541-87FC-1A0A3F183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448AC-71F1-E744-B481-950D4B67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BEEA-87AB-F04C-A4AD-C3387CE6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A311-627A-8C43-895B-C2A90E11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01-3310-1E46-A19D-693156E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8C1E-2913-C54F-9117-9209E18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FBE6-04DD-4447-8106-14394724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DE4F-7CB5-5F47-A8D8-98698BFB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1FC-87D8-1A44-BA95-521F6BCD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77CA-96E8-C242-B519-017B4EBB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7CD0-6FB2-834D-A86F-9800A81A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6C39-6A75-9A4C-BCA8-8C6C997D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CAD4-44E9-0041-BCFB-20C70194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5F5C-E1D9-F144-9322-99745A4E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C4D6-46D9-C240-A581-8204317E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7438-1237-E042-B7E7-3BA7C0C0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0EB3-23C2-B84B-9F32-4FA64D3A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7002F-3719-0744-8E1B-1D93E553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29D85-7144-C34C-AC96-CE2C4E01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2BEB-5FF5-1543-802A-293116FC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2A29-F13C-6641-8A3C-3B25498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1A6-B486-804A-978B-9156E36D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4F66-70F6-D343-AD25-CB630935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10BC-6DB0-9F49-AF90-62FA59FC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9765D-BC36-A640-9505-4021FC275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E264-58D8-F44B-8992-48A10609B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7389C-0671-864D-861F-E18E9C87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8B97E-BC6C-234E-A1CC-73575FE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6D407-380A-7942-A1B0-7E60535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9E0F-1FFC-0947-B1D0-73280472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D8508-95B0-DA4A-B06D-56EC393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A00E7-9947-A74E-91DD-261FC30E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B5251-3AC6-7E48-872F-B541644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368AA-20C0-CF4A-9774-AD973624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30BD3-5EA0-DE49-9D98-7B4A057F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8FAC-D59D-8246-8325-08E6168E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7F7-22F2-7D4A-B45C-83354C28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1C55-A1AA-2344-BC09-A7AD2831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E98D-592C-E44E-9B61-359A0054E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71E5B-E286-B346-81DA-EE1D3C26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807C-5DE9-0344-B813-E85DF632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CC1FA-85EE-414B-8F07-6650DC0C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FD1E-9E15-0D46-BB95-B7BDC332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54DB7-03E2-A94A-AF3B-B969668E9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0804E-CAE5-8944-A34B-25AB0A81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E67A5-FE6D-A947-A143-4AA8D300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76325-EBEB-BC43-87DD-A9CAA787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272F-A475-E64B-8DCE-0F4FE4EC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65A14-00BA-CD4F-B10B-7F71E84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B60C-B678-914A-912D-BB902C07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6C19-F897-8045-AC46-673F873F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17DC-0A2C-D24A-8369-5478AE870437}" type="datetimeFigureOut">
              <a:rPr lang="en-US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876A-3990-E441-8077-1D4A31F9F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0642-76FA-E04B-9C7E-F4E9B1CC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9632-F78A-D848-ABE1-D640D2BF8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685-5B1E-8E4A-A42E-EC59D3DCC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92C-1910-D847-AE8A-570F440B7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E4B-7393-FF49-A309-95AEAFD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229E-4CAC-6746-81F6-6DB0D48EA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EAAD7E-10F9-C74C-AF74-C15FA38C0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4566" y="1825625"/>
            <a:ext cx="2116867" cy="4351338"/>
          </a:xfrm>
        </p:spPr>
      </p:pic>
    </p:spTree>
    <p:extLst>
      <p:ext uri="{BB962C8B-B14F-4D97-AF65-F5344CB8AC3E}">
        <p14:creationId xmlns:p14="http://schemas.microsoft.com/office/powerpoint/2010/main" val="318715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251915087890</dc:creator>
  <cp:lastModifiedBy>Unknown User</cp:lastModifiedBy>
  <cp:revision>2</cp:revision>
  <dcterms:created xsi:type="dcterms:W3CDTF">2021-10-22T16:38:12Z</dcterms:created>
  <dcterms:modified xsi:type="dcterms:W3CDTF">2022-01-27T16:25:49Z</dcterms:modified>
</cp:coreProperties>
</file>