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A08-74E1-4DBB-93C3-099AD193F8B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84BB-F363-4C08-BA67-A66321C5C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8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A08-74E1-4DBB-93C3-099AD193F8B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84BB-F363-4C08-BA67-A66321C5C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A08-74E1-4DBB-93C3-099AD193F8B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84BB-F363-4C08-BA67-A66321C5C5E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561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A08-74E1-4DBB-93C3-099AD193F8B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84BB-F363-4C08-BA67-A66321C5C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0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A08-74E1-4DBB-93C3-099AD193F8B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84BB-F363-4C08-BA67-A66321C5C5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185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A08-74E1-4DBB-93C3-099AD193F8B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84BB-F363-4C08-BA67-A66321C5C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4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A08-74E1-4DBB-93C3-099AD193F8B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84BB-F363-4C08-BA67-A66321C5C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56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A08-74E1-4DBB-93C3-099AD193F8B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84BB-F363-4C08-BA67-A66321C5C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6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A08-74E1-4DBB-93C3-099AD193F8B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84BB-F363-4C08-BA67-A66321C5C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A08-74E1-4DBB-93C3-099AD193F8B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84BB-F363-4C08-BA67-A66321C5C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1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A08-74E1-4DBB-93C3-099AD193F8B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84BB-F363-4C08-BA67-A66321C5C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2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A08-74E1-4DBB-93C3-099AD193F8B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84BB-F363-4C08-BA67-A66321C5C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3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A08-74E1-4DBB-93C3-099AD193F8B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84BB-F363-4C08-BA67-A66321C5C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4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A08-74E1-4DBB-93C3-099AD193F8B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84BB-F363-4C08-BA67-A66321C5C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0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A08-74E1-4DBB-93C3-099AD193F8B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84BB-F363-4C08-BA67-A66321C5C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8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3A08-74E1-4DBB-93C3-099AD193F8B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84BB-F363-4C08-BA67-A66321C5C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0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53A08-74E1-4DBB-93C3-099AD193F8B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0E84BB-F363-4C08-BA67-A66321C5C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7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678B-24C8-DD16-8D09-F53E81374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90134"/>
            <a:ext cx="7766936" cy="1646302"/>
          </a:xfrm>
        </p:spPr>
        <p:txBody>
          <a:bodyPr/>
          <a:lstStyle/>
          <a:p>
            <a:pPr algn="ctr"/>
            <a:r>
              <a:rPr lang="en-US" sz="7200" b="1" i="1" dirty="0"/>
              <a:t>Autonomous-Car</a:t>
            </a:r>
          </a:p>
        </p:txBody>
      </p:sp>
    </p:spTree>
    <p:extLst>
      <p:ext uri="{BB962C8B-B14F-4D97-AF65-F5344CB8AC3E}">
        <p14:creationId xmlns:p14="http://schemas.microsoft.com/office/powerpoint/2010/main" val="8127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294F-3B41-5CAE-6614-37AAC2EE0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800" b="1" i="1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02561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6A2A-D4FB-772D-8156-DCBC92BB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28763" cy="757881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Components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B2E68-B43F-E47B-3C96-98D693C93D20}"/>
              </a:ext>
            </a:extLst>
          </p:cNvPr>
          <p:cNvSpPr txBox="1"/>
          <p:nvPr/>
        </p:nvSpPr>
        <p:spPr>
          <a:xfrm>
            <a:off x="848497" y="1721707"/>
            <a:ext cx="477794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800" i="1" dirty="0"/>
              <a:t>Atmega32</a:t>
            </a:r>
          </a:p>
          <a:p>
            <a:pPr marL="342900" indent="-342900">
              <a:buAutoNum type="arabicParenR"/>
            </a:pPr>
            <a:r>
              <a:rPr lang="en-US" sz="2800" i="1" dirty="0"/>
              <a:t>Servo Motor</a:t>
            </a:r>
          </a:p>
          <a:p>
            <a:pPr marL="342900" indent="-342900">
              <a:buAutoNum type="arabicParenR"/>
            </a:pPr>
            <a:r>
              <a:rPr lang="en-US" sz="2800" i="1" dirty="0"/>
              <a:t>Ultrasonic Sensor</a:t>
            </a:r>
          </a:p>
          <a:p>
            <a:pPr marL="342900" indent="-342900">
              <a:buAutoNum type="arabicParenR"/>
            </a:pPr>
            <a:r>
              <a:rPr lang="en-US" sz="2800" i="1" dirty="0"/>
              <a:t>4 DC Motors</a:t>
            </a:r>
          </a:p>
          <a:p>
            <a:pPr marL="342900" indent="-342900">
              <a:buAutoNum type="arabicParenR"/>
            </a:pPr>
            <a:r>
              <a:rPr lang="en-US" sz="2800" i="1" dirty="0"/>
              <a:t>LCD 16x2</a:t>
            </a:r>
          </a:p>
          <a:p>
            <a:pPr marL="342900" indent="-342900">
              <a:buAutoNum type="arabicParenR"/>
            </a:pPr>
            <a:r>
              <a:rPr lang="en-US" sz="2800" i="1" dirty="0"/>
              <a:t>L293D Motor Driver</a:t>
            </a:r>
          </a:p>
          <a:p>
            <a:pPr marL="342900" indent="-342900">
              <a:buAutoNum type="arabicParenR"/>
            </a:pPr>
            <a:r>
              <a:rPr lang="en-US" sz="2800" i="1" dirty="0"/>
              <a:t>Ultrasonic Holder</a:t>
            </a:r>
          </a:p>
          <a:p>
            <a:pPr marL="342900" indent="-342900">
              <a:buAutoNum type="arabicParenR"/>
            </a:pPr>
            <a:r>
              <a:rPr lang="en-US" sz="2800" i="1" dirty="0"/>
              <a:t>RC Kit</a:t>
            </a:r>
          </a:p>
          <a:p>
            <a:pPr marL="342900" indent="-342900">
              <a:buAutoNum type="arabicParenR"/>
            </a:pPr>
            <a:r>
              <a:rPr lang="en-US" sz="2800" i="1" dirty="0"/>
              <a:t>Battery Holder</a:t>
            </a:r>
          </a:p>
          <a:p>
            <a:pPr marL="342900" indent="-342900">
              <a:buAutoNum type="arabicParenR"/>
            </a:pPr>
            <a:r>
              <a:rPr lang="en-US" sz="2800" i="1" dirty="0"/>
              <a:t>12V Battery package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3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E379-E3DE-866F-24D5-6B4A980A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37" y="304800"/>
            <a:ext cx="4199466" cy="873211"/>
          </a:xfrm>
        </p:spPr>
        <p:txBody>
          <a:bodyPr>
            <a:normAutofit/>
          </a:bodyPr>
          <a:lstStyle/>
          <a:p>
            <a:r>
              <a:rPr lang="en-US" sz="4400" b="1" dirty="0"/>
              <a:t>Wiring Diagram 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E4FE52B6-ABBC-6F06-529C-1FE55CA3E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6" y="1178010"/>
            <a:ext cx="8598472" cy="537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BE2C-0C61-5ED1-051B-41287580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Software </a:t>
            </a:r>
          </a:p>
        </p:txBody>
      </p:sp>
    </p:spTree>
    <p:extLst>
      <p:ext uri="{BB962C8B-B14F-4D97-AF65-F5344CB8AC3E}">
        <p14:creationId xmlns:p14="http://schemas.microsoft.com/office/powerpoint/2010/main" val="175427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3969-B672-E800-C656-C5324BF73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21" y="164757"/>
            <a:ext cx="4056539" cy="1013254"/>
          </a:xfrm>
        </p:spPr>
        <p:txBody>
          <a:bodyPr>
            <a:normAutofit/>
          </a:bodyPr>
          <a:lstStyle/>
          <a:p>
            <a:r>
              <a:rPr lang="en-US" sz="5400" b="1" dirty="0"/>
              <a:t>Peripherals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2E8326-EC37-C940-2770-0EB7C2E3B573}"/>
              </a:ext>
            </a:extLst>
          </p:cNvPr>
          <p:cNvSpPr txBox="1"/>
          <p:nvPr/>
        </p:nvSpPr>
        <p:spPr>
          <a:xfrm>
            <a:off x="800924" y="1874728"/>
            <a:ext cx="56182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4000" dirty="0"/>
              <a:t>GPIO</a:t>
            </a:r>
          </a:p>
          <a:p>
            <a:r>
              <a:rPr lang="en-US" sz="4000" dirty="0"/>
              <a:t>2)External Interrupt</a:t>
            </a:r>
          </a:p>
          <a:p>
            <a:pPr marL="342900" indent="-342900">
              <a:buAutoNum type="arabicParenR" startAt="3"/>
            </a:pPr>
            <a:r>
              <a:rPr lang="en-US" sz="4000" dirty="0"/>
              <a:t>Timer Interrupt</a:t>
            </a:r>
          </a:p>
          <a:p>
            <a:pPr marL="342900" indent="-342900">
              <a:buAutoNum type="arabicParenR" startAt="3"/>
            </a:pPr>
            <a:r>
              <a:rPr lang="en-US" sz="4000" dirty="0"/>
              <a:t>Fast PWM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7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084D712-CB9C-80EF-0874-0B1A80476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4" y="792479"/>
            <a:ext cx="9937974" cy="5158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C1105-8702-90D0-A8B3-03FB8BD1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14" y="236220"/>
            <a:ext cx="2987886" cy="800100"/>
          </a:xfrm>
        </p:spPr>
        <p:txBody>
          <a:bodyPr>
            <a:normAutofit/>
          </a:bodyPr>
          <a:lstStyle/>
          <a:p>
            <a:r>
              <a:rPr lang="en-US" sz="4400" b="1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50962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14DE-83D6-F6A8-E7EB-50BD62738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682456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40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Autonomous-Car</vt:lpstr>
      <vt:lpstr>Hardware</vt:lpstr>
      <vt:lpstr>Components </vt:lpstr>
      <vt:lpstr>Wiring Diagram </vt:lpstr>
      <vt:lpstr>Software </vt:lpstr>
      <vt:lpstr>Peripherals</vt:lpstr>
      <vt:lpstr>Flowchart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Autonomous-Car</dc:title>
  <dc:creator>ahmed medhat</dc:creator>
  <cp:lastModifiedBy>ahmed medhat</cp:lastModifiedBy>
  <cp:revision>2</cp:revision>
  <dcterms:created xsi:type="dcterms:W3CDTF">2023-01-08T20:46:20Z</dcterms:created>
  <dcterms:modified xsi:type="dcterms:W3CDTF">2023-01-09T00:30:11Z</dcterms:modified>
</cp:coreProperties>
</file>