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font" Target="fonts/Raleway-regular.fntdata"/><Relationship Id="rId11" Type="http://schemas.openxmlformats.org/officeDocument/2006/relationships/font" Target="fonts/Raleway-bold.fntdata"/><Relationship Id="rId12" Type="http://schemas.openxmlformats.org/officeDocument/2006/relationships/font" Target="fonts/Raleway-italic.fntdata"/><Relationship Id="rId13" Type="http://schemas.openxmlformats.org/officeDocument/2006/relationships/font" Target="fonts/Raleway-boldItalic.fntdata"/><Relationship Id="rId14" Type="http://schemas.openxmlformats.org/officeDocument/2006/relationships/font" Target="fonts/Lato-regular.fntdata"/><Relationship Id="rId15" Type="http://schemas.openxmlformats.org/officeDocument/2006/relationships/font" Target="fonts/Lato-bold.fntdata"/><Relationship Id="rId16" Type="http://schemas.openxmlformats.org/officeDocument/2006/relationships/font" Target="fonts/Lato-italic.fntdata"/><Relationship Id="rId17" Type="http://schemas.openxmlformats.org/officeDocument/2006/relationships/font" Target="fonts/Lato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r>
              <a:t>Teams at Risk: Sales and Customer Support</a:t>
            </a:r>
          </a:p>
          <a:p>
            <a:r>
              <a:t>These teams showed the most vulnerability to phishing emails.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&lt;explanation to give employees context and  understanding of phishing&gt;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r>
              <a:t>Common Tactics in Phishing Emails:</a:t>
            </a:r>
          </a:p>
          <a:p>
            <a:r>
              <a:t>- Urgency: Emails that demand immediate action (e.g., 'your account will be locked')</a:t>
            </a:r>
          </a:p>
          <a:p>
            <a:r>
              <a:t>- Generic Greetings: 'Dear customer' instead of your name</a:t>
            </a:r>
          </a:p>
          <a:p>
            <a:r>
              <a:t>- Suspicious Links: URLs that don’t match legitimate sites</a:t>
            </a:r>
          </a:p>
          <a:p>
            <a:r>
              <a:t>- Unfamiliar Email Address: Slight changes in familiar domains (e.g., 'support@amaz0n.com')</a:t>
            </a: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r>
              <a:t>Tips to Avoid Phishing:</a:t>
            </a:r>
          </a:p>
          <a:p>
            <a:r>
              <a:t>1. Always verify the sender's email address.</a:t>
            </a:r>
          </a:p>
          <a:p>
            <a:r>
              <a:t>2. Hover over links to check if the URL is legitimate before clicking.</a:t>
            </a:r>
          </a:p>
          <a:p>
            <a:r>
              <a:t>3. Never provide personal or financial information via email.</a:t>
            </a:r>
          </a:p>
          <a:p>
            <a:r>
              <a:t>4. Report any suspicious emails to the IT security team immediately.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