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handoutMasterIdLst>
    <p:handoutMasterId r:id="rId12"/>
  </p:handoutMasterIdLst>
  <p:sldIdLst>
    <p:sldId id="256" r:id="rId2"/>
    <p:sldId id="257" r:id="rId3"/>
    <p:sldId id="260" r:id="rId4"/>
    <p:sldId id="258" r:id="rId5"/>
    <p:sldId id="263" r:id="rId6"/>
    <p:sldId id="259" r:id="rId7"/>
    <p:sldId id="261" r:id="rId8"/>
    <p:sldId id="262" r:id="rId9"/>
    <p:sldId id="264" r:id="rId1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F77CD-E1FE-4FDC-9024-97C252D3458D}" v="3953" dt="2022-05-23T13:52:13.87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6623" autoAdjust="0"/>
  </p:normalViewPr>
  <p:slideViewPr>
    <p:cSldViewPr snapToGrid="0">
      <p:cViewPr varScale="1">
        <p:scale>
          <a:sx n="116" d="100"/>
          <a:sy n="116" d="100"/>
        </p:scale>
        <p:origin x="108" y="258"/>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6E33864-7839-4EE2-9F9E-445961FA65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149D0A5-C03F-404B-802C-92E3EBD96C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ECE13-06A3-4357-9F03-CAF27351DC31}" type="datetime1">
              <a:rPr lang="fr-FR" smtClean="0"/>
              <a:t>23/05/2022</a:t>
            </a:fld>
            <a:endParaRPr lang="fr-FR"/>
          </a:p>
        </p:txBody>
      </p:sp>
      <p:sp>
        <p:nvSpPr>
          <p:cNvPr id="4" name="Espace réservé du pied de page 3">
            <a:extLst>
              <a:ext uri="{FF2B5EF4-FFF2-40B4-BE49-F238E27FC236}">
                <a16:creationId xmlns:a16="http://schemas.microsoft.com/office/drawing/2014/main" id="{8B9EBA48-29BA-443A-92B8-02B58677B4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0B48262D-D50F-4C58-B7C3-1E3C198FDD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1898DF-3208-430E-AE29-36384469B452}" type="slidenum">
              <a:rPr lang="fr-FR" smtClean="0"/>
              <a:t>‹N°›</a:t>
            </a:fld>
            <a:endParaRPr lang="fr-FR"/>
          </a:p>
        </p:txBody>
      </p:sp>
    </p:spTree>
    <p:extLst>
      <p:ext uri="{BB962C8B-B14F-4D97-AF65-F5344CB8AC3E}">
        <p14:creationId xmlns:p14="http://schemas.microsoft.com/office/powerpoint/2010/main" val="11741866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F3FFC-BBC8-4550-B9F6-659C24E5FF2F}" type="datetime1">
              <a:rPr lang="fr-FR" smtClean="0"/>
              <a:pPr/>
              <a:t>23/05/2022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551E7-5385-41EF-8E27-F2CD0093A827}" type="slidenum">
              <a:rPr lang="fr-FR" smtClean="0"/>
              <a:t>‹N°›</a:t>
            </a:fld>
            <a:endParaRPr lang="fr-FR" dirty="0"/>
          </a:p>
        </p:txBody>
      </p:sp>
    </p:spTree>
    <p:extLst>
      <p:ext uri="{BB962C8B-B14F-4D97-AF65-F5344CB8AC3E}">
        <p14:creationId xmlns:p14="http://schemas.microsoft.com/office/powerpoint/2010/main" val="29354736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83551E7-5385-41EF-8E27-F2CD0093A827}" type="slidenum">
              <a:rPr lang="fr-FR" smtClean="0"/>
              <a:t>1</a:t>
            </a:fld>
            <a:endParaRPr lang="fr-FR"/>
          </a:p>
        </p:txBody>
      </p:sp>
    </p:spTree>
    <p:extLst>
      <p:ext uri="{BB962C8B-B14F-4D97-AF65-F5344CB8AC3E}">
        <p14:creationId xmlns:p14="http://schemas.microsoft.com/office/powerpoint/2010/main" val="1229811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e 6"/>
          <p:cNvGrpSpPr/>
          <p:nvPr/>
        </p:nvGrpSpPr>
        <p:grpSpPr>
          <a:xfrm>
            <a:off x="-16934" y="0"/>
            <a:ext cx="12231160" cy="6856214"/>
            <a:chOff x="-16934" y="0"/>
            <a:chExt cx="12231160" cy="6856214"/>
          </a:xfrm>
        </p:grpSpPr>
        <p:pic>
          <p:nvPicPr>
            <p:cNvPr id="16" name="Imag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Imag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Imag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re 1"/>
          <p:cNvSpPr>
            <a:spLocks noGrp="1"/>
          </p:cNvSpPr>
          <p:nvPr>
            <p:ph type="ctrTitle"/>
          </p:nvPr>
        </p:nvSpPr>
        <p:spPr>
          <a:xfrm>
            <a:off x="2692398" y="1871131"/>
            <a:ext cx="6815669" cy="1515533"/>
          </a:xfrm>
        </p:spPr>
        <p:txBody>
          <a:bodyPr rtlCol="0" anchor="b">
            <a:noAutofit/>
          </a:bodyPr>
          <a:lstStyle>
            <a:lvl1pPr algn="ctr">
              <a:defRPr sz="5400">
                <a:effectLst/>
              </a:defRPr>
            </a:lvl1pPr>
          </a:lstStyle>
          <a:p>
            <a:pPr rtl="0"/>
            <a:r>
              <a:rPr lang="fr-FR" noProof="0"/>
              <a:t>Modifiez le style du titre</a:t>
            </a:r>
          </a:p>
        </p:txBody>
      </p:sp>
      <p:sp>
        <p:nvSpPr>
          <p:cNvPr id="3" name="Sous-titre 2"/>
          <p:cNvSpPr>
            <a:spLocks noGrp="1"/>
          </p:cNvSpPr>
          <p:nvPr>
            <p:ph type="subTitle" idx="1"/>
          </p:nvPr>
        </p:nvSpPr>
        <p:spPr>
          <a:xfrm>
            <a:off x="2692398" y="3657597"/>
            <a:ext cx="6815669" cy="1320802"/>
          </a:xfrm>
        </p:spPr>
        <p:txBody>
          <a:bodyPr rtlCol="0"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983232" y="5037663"/>
            <a:ext cx="897467" cy="279400"/>
          </a:xfrm>
        </p:spPr>
        <p:txBody>
          <a:bodyPr rtlCol="0"/>
          <a:lstStyle/>
          <a:p>
            <a:pPr rtl="0"/>
            <a:fld id="{C80626D0-586F-4A35-8701-3008837CBDB5}" type="datetime1">
              <a:rPr lang="fr-FR" noProof="0" smtClean="0"/>
              <a:t>23/05/2022</a:t>
            </a:fld>
            <a:endParaRPr lang="fr-FR" noProof="0"/>
          </a:p>
        </p:txBody>
      </p:sp>
      <p:sp>
        <p:nvSpPr>
          <p:cNvPr id="5" name="Espace réservé du pied de page 4"/>
          <p:cNvSpPr>
            <a:spLocks noGrp="1"/>
          </p:cNvSpPr>
          <p:nvPr>
            <p:ph type="ftr" sz="quarter" idx="11"/>
          </p:nvPr>
        </p:nvSpPr>
        <p:spPr>
          <a:xfrm>
            <a:off x="2692397" y="5037663"/>
            <a:ext cx="5214635" cy="279400"/>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8956900" y="5037663"/>
            <a:ext cx="551167" cy="279400"/>
          </a:xfrm>
        </p:spPr>
        <p:txBody>
          <a:bodyPr rtlCol="0"/>
          <a:lstStyle/>
          <a:p>
            <a:pPr rtl="0"/>
            <a:fld id="{D57F1E4F-1CFF-5643-939E-217C01CDF565}" type="slidenum">
              <a:rPr lang="fr-FR" noProof="0" smtClean="0"/>
              <a:pPr/>
              <a:t>‹N°›</a:t>
            </a:fld>
            <a:endParaRPr lang="fr-FR" noProof="0"/>
          </a:p>
        </p:txBody>
      </p:sp>
      <p:cxnSp>
        <p:nvCxnSpPr>
          <p:cNvPr id="15" name="Connecteur droit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95401" y="4815415"/>
            <a:ext cx="9609666" cy="566738"/>
          </a:xfrm>
        </p:spPr>
        <p:txBody>
          <a:bodyPr rtlCol="0" anchor="b">
            <a:normAutofit/>
          </a:bodyPr>
          <a:lstStyle>
            <a:lvl1pPr algn="ctr">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295401" y="5382153"/>
            <a:ext cx="9609666" cy="493712"/>
          </a:xfrm>
        </p:spPr>
        <p:txBody>
          <a:bodyPr rtlCol="0">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806AD6CC-C4A2-4F79-BF78-82507992E8C7}" type="datetime1">
              <a:rPr lang="fr-FR" noProof="0" smtClean="0"/>
              <a:t>23/05/2022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303868" y="982132"/>
            <a:ext cx="9592732" cy="2954868"/>
          </a:xfrm>
        </p:spPr>
        <p:txBody>
          <a:bodyPr rtlCol="0" anchor="ctr">
            <a:normAutofit/>
          </a:bodyPr>
          <a:lstStyle>
            <a:lvl1pPr algn="ctr">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303868" y="4343399"/>
            <a:ext cx="9592732" cy="1532467"/>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F6F766F4-D38A-4EF1-AD14-624805D717BB}" type="datetime1">
              <a:rPr lang="fr-FR" noProof="0" smtClean="0"/>
              <a:t>23/05/2022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cxnSp>
        <p:nvCxnSpPr>
          <p:cNvPr id="15" name="Connecteur droit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3" y="982132"/>
            <a:ext cx="9296398" cy="2370668"/>
          </a:xfrm>
        </p:spPr>
        <p:txBody>
          <a:bodyPr rtlCol="0" anchor="ctr">
            <a:normAutofit/>
          </a:bodyPr>
          <a:lstStyle>
            <a:lvl1pPr algn="ctr">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674812" y="3352800"/>
            <a:ext cx="8839202" cy="584200"/>
          </a:xfrm>
        </p:spPr>
        <p:txBody>
          <a:bodyPr rtlCol="0"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a:t>Modifiez les styles du texte</a:t>
            </a:r>
          </a:p>
        </p:txBody>
      </p:sp>
      <p:sp>
        <p:nvSpPr>
          <p:cNvPr id="3" name="Espace réservé du texte 2"/>
          <p:cNvSpPr>
            <a:spLocks noGrp="1"/>
          </p:cNvSpPr>
          <p:nvPr>
            <p:ph type="body" idx="1" hasCustomPrompt="1"/>
          </p:nvPr>
        </p:nvSpPr>
        <p:spPr>
          <a:xfrm>
            <a:off x="1295401" y="4343399"/>
            <a:ext cx="9609666" cy="1532467"/>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B2AA4B7F-B0D6-460C-84A2-647A9D979BE4}" type="datetime1">
              <a:rPr lang="fr-FR" noProof="0" smtClean="0"/>
              <a:t>23/05/2022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14" name="Zone de texte 13"/>
          <p:cNvSpPr txBox="1"/>
          <p:nvPr/>
        </p:nvSpPr>
        <p:spPr>
          <a:xfrm>
            <a:off x="862013" y="879961"/>
            <a:ext cx="609600" cy="584776"/>
          </a:xfrm>
          <a:prstGeom prst="rect">
            <a:avLst/>
          </a:prstGeom>
        </p:spPr>
        <p:txBody>
          <a:bodyPr vert="horz" lIns="91440" tIns="45720" rIns="91440" bIns="45720" rtlCol="0" anchor="ctr">
            <a:noAutofit/>
          </a:bodyPr>
          <a:lstStyle/>
          <a:p>
            <a:pPr lvl="0" rtl="0"/>
            <a:r>
              <a:rPr lang="fr-FR" sz="8000" noProof="0">
                <a:solidFill>
                  <a:schemeClr val="tx1"/>
                </a:solidFill>
                <a:effectLst/>
              </a:rPr>
              <a:t>“</a:t>
            </a:r>
          </a:p>
        </p:txBody>
      </p:sp>
      <p:sp>
        <p:nvSpPr>
          <p:cNvPr id="15" name="Zone de texte 14"/>
          <p:cNvSpPr txBox="1"/>
          <p:nvPr/>
        </p:nvSpPr>
        <p:spPr>
          <a:xfrm>
            <a:off x="10600267" y="2827870"/>
            <a:ext cx="609600" cy="584776"/>
          </a:xfrm>
          <a:prstGeom prst="rect">
            <a:avLst/>
          </a:prstGeom>
        </p:spPr>
        <p:txBody>
          <a:bodyPr vert="horz" lIns="91440" tIns="45720" rIns="91440" bIns="45720" rtlCol="0" anchor="ctr">
            <a:noAutofit/>
          </a:bodyPr>
          <a:lstStyle/>
          <a:p>
            <a:pPr lvl="0" algn="r" rtl="0"/>
            <a:r>
              <a:rPr lang="fr-FR" sz="8000" noProof="0">
                <a:solidFill>
                  <a:schemeClr val="tx1"/>
                </a:solidFill>
                <a:effectLst/>
              </a:rPr>
              <a:t>”</a:t>
            </a:r>
          </a:p>
        </p:txBody>
      </p:sp>
      <p:cxnSp>
        <p:nvCxnSpPr>
          <p:cNvPr id="19" name="Connecteur droit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1295402" y="3308581"/>
            <a:ext cx="9609668"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295401" y="4777381"/>
            <a:ext cx="9609668"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522D9E39-B25F-4FBC-8C91-A35CC7F7EC3A}" type="datetime1">
              <a:rPr lang="fr-FR" noProof="0" smtClean="0"/>
              <a:t>23/05/2022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446213" y="982132"/>
            <a:ext cx="9296398" cy="2243668"/>
          </a:xfrm>
        </p:spPr>
        <p:txBody>
          <a:bodyPr rtlCol="0" anchor="ctr">
            <a:normAutofit/>
          </a:bodyPr>
          <a:lstStyle>
            <a:lvl1pPr algn="ctr">
              <a:defRPr sz="3200" b="0" cap="none">
                <a:solidFill>
                  <a:schemeClr val="tx1"/>
                </a:solidFill>
              </a:defRPr>
            </a:lvl1pPr>
          </a:lstStyle>
          <a:p>
            <a:pPr rtl="0"/>
            <a:r>
              <a:rPr lang="fr-FR" noProof="0"/>
              <a:t>Modifiez le style du titre</a:t>
            </a:r>
          </a:p>
        </p:txBody>
      </p:sp>
      <p:sp>
        <p:nvSpPr>
          <p:cNvPr id="23" name="Espace réservé du texte 2"/>
          <p:cNvSpPr>
            <a:spLocks noGrp="1"/>
          </p:cNvSpPr>
          <p:nvPr>
            <p:ph type="body" idx="13" hasCustomPrompt="1"/>
          </p:nvPr>
        </p:nvSpPr>
        <p:spPr>
          <a:xfrm>
            <a:off x="1295401" y="3639312"/>
            <a:ext cx="9609668" cy="886968"/>
          </a:xfrm>
        </p:spPr>
        <p:txBody>
          <a:bodyPr rtlCol="0"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3" name="Espace réservé du texte 2"/>
          <p:cNvSpPr>
            <a:spLocks noGrp="1"/>
          </p:cNvSpPr>
          <p:nvPr>
            <p:ph type="body" idx="1" hasCustomPrompt="1"/>
          </p:nvPr>
        </p:nvSpPr>
        <p:spPr>
          <a:xfrm>
            <a:off x="1295401" y="4529667"/>
            <a:ext cx="9609668" cy="13462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EDB49C0B-F96C-44A7-930B-863088AB49D7}" type="datetime1">
              <a:rPr lang="fr-FR" noProof="0" smtClean="0"/>
              <a:t>23/05/2022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12" name="Zone de texte 11"/>
          <p:cNvSpPr txBox="1"/>
          <p:nvPr/>
        </p:nvSpPr>
        <p:spPr>
          <a:xfrm>
            <a:off x="862013" y="879961"/>
            <a:ext cx="609600" cy="584776"/>
          </a:xfrm>
          <a:prstGeom prst="rect">
            <a:avLst/>
          </a:prstGeom>
        </p:spPr>
        <p:txBody>
          <a:bodyPr vert="horz" lIns="91440" tIns="45720" rIns="91440" bIns="45720" rtlCol="0" anchor="ctr">
            <a:noAutofit/>
          </a:bodyPr>
          <a:lstStyle/>
          <a:p>
            <a:pPr lvl="0" rtl="0"/>
            <a:r>
              <a:rPr lang="fr-FR" sz="8000" noProof="0">
                <a:solidFill>
                  <a:schemeClr val="tx1"/>
                </a:solidFill>
                <a:effectLst/>
              </a:rPr>
              <a:t>“</a:t>
            </a:r>
          </a:p>
        </p:txBody>
      </p:sp>
      <p:sp>
        <p:nvSpPr>
          <p:cNvPr id="13" name="Zone de texte 12"/>
          <p:cNvSpPr txBox="1"/>
          <p:nvPr/>
        </p:nvSpPr>
        <p:spPr>
          <a:xfrm>
            <a:off x="10600267" y="2599261"/>
            <a:ext cx="609600" cy="584776"/>
          </a:xfrm>
          <a:prstGeom prst="rect">
            <a:avLst/>
          </a:prstGeom>
        </p:spPr>
        <p:txBody>
          <a:bodyPr vert="horz" lIns="91440" tIns="45720" rIns="91440" bIns="45720" rtlCol="0" anchor="ctr">
            <a:noAutofit/>
          </a:bodyPr>
          <a:lstStyle/>
          <a:p>
            <a:pPr lvl="0" algn="r" rtl="0"/>
            <a:r>
              <a:rPr lang="fr-FR" sz="8000" noProof="0">
                <a:solidFill>
                  <a:schemeClr val="tx1"/>
                </a:solidFill>
                <a:effectLst/>
              </a:rPr>
              <a:t>”</a:t>
            </a:r>
          </a:p>
        </p:txBody>
      </p:sp>
      <p:cxnSp>
        <p:nvCxnSpPr>
          <p:cNvPr id="26" name="Connecteur droit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r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20" name="Espace réservé du texte 2"/>
          <p:cNvSpPr>
            <a:spLocks noGrp="1"/>
          </p:cNvSpPr>
          <p:nvPr>
            <p:ph type="body" idx="13" hasCustomPrompt="1"/>
          </p:nvPr>
        </p:nvSpPr>
        <p:spPr>
          <a:xfrm>
            <a:off x="1295401" y="3630168"/>
            <a:ext cx="9609668" cy="841248"/>
          </a:xfrm>
        </p:spPr>
        <p:txBody>
          <a:bodyPr rtlCol="0"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3" name="Espace réservé du texte 2"/>
          <p:cNvSpPr>
            <a:spLocks noGrp="1"/>
          </p:cNvSpPr>
          <p:nvPr>
            <p:ph type="body" idx="1" hasCustomPrompt="1"/>
          </p:nvPr>
        </p:nvSpPr>
        <p:spPr>
          <a:xfrm>
            <a:off x="1295400" y="4470399"/>
            <a:ext cx="9609670" cy="1405467"/>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48665EFF-4A1E-453A-9C48-39E7D6E8AE79}" type="datetime1">
              <a:rPr lang="fr-FR" noProof="0" smtClean="0"/>
              <a:t>23/05/2022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cxnSp>
        <p:nvCxnSpPr>
          <p:cNvPr id="15" name="Connecteur droit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ctr">
              <a:defRPr/>
            </a:lvl1pPr>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BB03AD62-10EA-4904-8077-010E3E6262AA}" type="datetime1">
              <a:rPr lang="fr-FR" noProof="0" smtClean="0"/>
              <a:t>23/05/2022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cxnSp>
        <p:nvCxnSpPr>
          <p:cNvPr id="14" name="Connecteur droit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999356" y="982131"/>
            <a:ext cx="1890895" cy="4893735"/>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295398" y="982132"/>
            <a:ext cx="7433025" cy="4893734"/>
          </a:xfrm>
        </p:spPr>
        <p:txBody>
          <a:bodyPr vert="eaVert" rtlCol="0" anchor="t"/>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BFF4E2D-D1ED-4E57-B1C7-FA5D4426F911}" type="datetime1">
              <a:rPr lang="fr-FR" noProof="0" smtClean="0"/>
              <a:t>23/05/2022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cxnSp>
        <p:nvCxnSpPr>
          <p:cNvPr id="14" name="Connecteur droit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Connecteur droit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8068DE89-1A99-4F17-B687-56C1B732F845}" type="datetime1">
              <a:rPr lang="fr-FR" noProof="0" smtClean="0"/>
              <a:t>23/05/2022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E97799C9-84D9-46D2-A11E-BCF8A720529D}" type="slidenum">
              <a:rPr lang="fr-FR" noProof="0" smtClean="0"/>
              <a:t>‹N°›</a:t>
            </a:fld>
            <a:endParaRPr lang="fr-FR" noProof="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015069" y="1752606"/>
            <a:ext cx="8158688" cy="1822514"/>
          </a:xfrm>
        </p:spPr>
        <p:txBody>
          <a:bodyPr rtlCol="0" anchor="b">
            <a:normAutofit/>
          </a:bodyPr>
          <a:lstStyle>
            <a:lvl1pPr algn="ctr">
              <a:defRPr sz="44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2015067" y="3846051"/>
            <a:ext cx="8158690" cy="954547"/>
          </a:xfrm>
        </p:spPr>
        <p:txBody>
          <a:bodyPr rtlCol="0"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F8AA12F6-5139-4938-9E56-FC54816001C6}" type="datetime1">
              <a:rPr lang="fr-FR" noProof="0" smtClean="0"/>
              <a:t>23/05/2022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cxnSp>
        <p:nvCxnSpPr>
          <p:cNvPr id="16" name="Connecteur droit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Connecteur droit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298448" y="2560320"/>
            <a:ext cx="4718304" cy="3310128"/>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1344" y="2560320"/>
            <a:ext cx="4718304" cy="3310128"/>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0CB01DD3-1816-455A-B2AC-36200F7FD3EF}" type="datetime1">
              <a:rPr lang="fr-FR" noProof="0" smtClean="0"/>
              <a:t>23/05/2022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5D84065D-F351-4B03-BD91-D8A6B8D4B362}" type="slidenum">
              <a:rPr lang="fr-FR" noProof="0" smtClean="0"/>
              <a:t>‹N°›</a:t>
            </a:fld>
            <a:endParaRPr lang="fr-FR" noProof="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295400" y="2658533"/>
            <a:ext cx="4718304" cy="576262"/>
          </a:xfrm>
        </p:spPr>
        <p:txBody>
          <a:bodyPr rtlCol="0"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295400" y="3243262"/>
            <a:ext cx="4718304" cy="2632605"/>
          </a:xfrm>
        </p:spPr>
        <p:txBody>
          <a:bodyPr rtlCol="0" anchor="t">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80670" y="2658533"/>
            <a:ext cx="4718304" cy="576262"/>
          </a:xfrm>
        </p:spPr>
        <p:txBody>
          <a:bodyPr rtlCol="0"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6180670" y="3243262"/>
            <a:ext cx="4718304" cy="2632605"/>
          </a:xfrm>
        </p:spPr>
        <p:txBody>
          <a:bodyPr rtlCol="0" anchor="t">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1C426A37-E253-4F97-AFE6-01A475C802AB}" type="datetime1">
              <a:rPr lang="fr-FR" noProof="0" smtClean="0"/>
              <a:t>23/05/2022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cxnSp>
        <p:nvCxnSpPr>
          <p:cNvPr id="18" name="Connecteur droit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39CB55E4-7BDF-4215-AA27-60B9810F0FC6}" type="datetime1">
              <a:rPr lang="fr-FR" noProof="0" smtClean="0"/>
              <a:t>23/05/2022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cxnSp>
        <p:nvCxnSpPr>
          <p:cNvPr id="14" name="Connecteur droit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AB4CBDF-ACB6-4F99-A426-14FD256C2F35}" type="datetime1">
              <a:rPr lang="fr-FR" noProof="0" smtClean="0"/>
              <a:t>23/05/2022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93811" y="1388534"/>
            <a:ext cx="3718455" cy="1371600"/>
          </a:xfrm>
        </p:spPr>
        <p:txBody>
          <a:bodyPr rtlCol="0" anchor="b">
            <a:normAutofit/>
          </a:bodyPr>
          <a:lstStyle>
            <a:lvl1pPr algn="ctr">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5418668" y="982131"/>
            <a:ext cx="5469466" cy="4893735"/>
          </a:xfrm>
        </p:spPr>
        <p:txBody>
          <a:bodyPr rtlCol="0" anchor="ctr">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293811" y="3031065"/>
            <a:ext cx="3718455" cy="2438404"/>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095FBCD4-A2E0-4B0A-816F-C2DB0D752AAD}" type="datetime1">
              <a:rPr lang="fr-FR" noProof="0" smtClean="0"/>
              <a:t>23/05/2022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cxnSp>
        <p:nvCxnSpPr>
          <p:cNvPr id="16" name="Connecteur droit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95399" y="1883832"/>
            <a:ext cx="6241816" cy="1371600"/>
          </a:xfrm>
        </p:spPr>
        <p:txBody>
          <a:bodyPr rtlCol="0" anchor="b">
            <a:normAutofit/>
          </a:bodyPr>
          <a:lstStyle>
            <a:lvl1pPr algn="ctr">
              <a:defRPr sz="2800" b="0"/>
            </a:lvl1pPr>
          </a:lstStyle>
          <a:p>
            <a:pPr rtl="0"/>
            <a:r>
              <a:rPr lang="fr-FR" noProof="0"/>
              <a:t>Modifiez le style du titre</a:t>
            </a:r>
          </a:p>
        </p:txBody>
      </p:sp>
      <p:sp>
        <p:nvSpPr>
          <p:cNvPr id="17" name="Espace réservé d’image 2"/>
          <p:cNvSpPr>
            <a:spLocks noGrp="1" noChangeAspect="1"/>
          </p:cNvSpPr>
          <p:nvPr>
            <p:ph type="pic" idx="1" hasCustomPrompt="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295399" y="3255432"/>
            <a:ext cx="6241816" cy="1828800"/>
          </a:xfrm>
        </p:spPr>
        <p:txBody>
          <a:bodyPr rtlCol="0"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5E1F9244-5508-4EC1-8A08-14E244639D6E}" type="datetime1">
              <a:rPr lang="fr-FR" noProof="0" smtClean="0"/>
              <a:t>23/05/2022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e 6"/>
          <p:cNvGrpSpPr/>
          <p:nvPr/>
        </p:nvGrpSpPr>
        <p:grpSpPr>
          <a:xfrm>
            <a:off x="-15736" y="0"/>
            <a:ext cx="12229962" cy="6856214"/>
            <a:chOff x="-15736" y="0"/>
            <a:chExt cx="12229962" cy="6856214"/>
          </a:xfrm>
        </p:grpSpPr>
        <p:pic>
          <p:nvPicPr>
            <p:cNvPr id="8" name="Imag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Imag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Imag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Espace réservé du titre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EFE2D80B-BD4C-4BB6-86AA-41A0C1FB0214}" type="datetime1">
              <a:rPr lang="fr-FR" noProof="0" smtClean="0"/>
              <a:t>23/05/2022</a:t>
            </a:fld>
            <a:endParaRPr lang="fr-FR" noProof="0" dirty="0"/>
          </a:p>
        </p:txBody>
      </p:sp>
      <p:sp>
        <p:nvSpPr>
          <p:cNvPr id="5" name="Espace réservé du pied de page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fr-FR" noProof="0" smtClean="0"/>
              <a:pPr/>
              <a:t>‹N°›</a:t>
            </a:fld>
            <a:endParaRPr lang="fr-FR" noProof="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r>
              <a:rPr lang="fr-FR" b="1" dirty="0"/>
              <a:t>Outil de test </a:t>
            </a:r>
          </a:p>
        </p:txBody>
      </p:sp>
      <p:sp>
        <p:nvSpPr>
          <p:cNvPr id="3" name="Sous-titre 2"/>
          <p:cNvSpPr>
            <a:spLocks noGrp="1"/>
          </p:cNvSpPr>
          <p:nvPr>
            <p:ph type="subTitle" idx="1"/>
          </p:nvPr>
        </p:nvSpPr>
        <p:spPr/>
        <p:txBody>
          <a:bodyPr rtlCol="0"/>
          <a:lstStyle/>
          <a:p>
            <a:r>
              <a:rPr lang="fr-FR" dirty="0"/>
              <a:t>Elaboré par : Ben </a:t>
            </a:r>
            <a:r>
              <a:rPr lang="fr-FR" dirty="0" err="1"/>
              <a:t>Dhaya</a:t>
            </a:r>
            <a:r>
              <a:rPr lang="fr-FR" dirty="0"/>
              <a:t> Ahmed </a:t>
            </a:r>
            <a:r>
              <a:rPr lang="fr-FR" dirty="0" err="1"/>
              <a:t>Baha</a:t>
            </a:r>
            <a:r>
              <a:rPr lang="fr-FR" dirty="0"/>
              <a:t> Eddine</a:t>
            </a:r>
          </a:p>
        </p:txBody>
      </p:sp>
      <p:pic>
        <p:nvPicPr>
          <p:cNvPr id="5" name="Image 20" descr="Une image contenant texte, clipart&#10;&#10;Description générée automatiquement">
            <a:extLst>
              <a:ext uri="{FF2B5EF4-FFF2-40B4-BE49-F238E27FC236}">
                <a16:creationId xmlns:a16="http://schemas.microsoft.com/office/drawing/2014/main" id="{27F428E2-A3E5-B28E-4DC3-835B83594922}"/>
              </a:ext>
            </a:extLst>
          </p:cNvPr>
          <p:cNvPicPr>
            <a:picLocks noChangeAspect="1"/>
          </p:cNvPicPr>
          <p:nvPr/>
        </p:nvPicPr>
        <p:blipFill rotWithShape="1">
          <a:blip r:embed="rId3"/>
          <a:srcRect t="25483" b="24390"/>
          <a:stretch/>
        </p:blipFill>
        <p:spPr>
          <a:xfrm>
            <a:off x="8581792" y="1587604"/>
            <a:ext cx="1143000" cy="572947"/>
          </a:xfrm>
          <a:prstGeom prst="rect">
            <a:avLst/>
          </a:prstGeom>
        </p:spPr>
      </p:pic>
    </p:spTree>
    <p:extLst>
      <p:ext uri="{BB962C8B-B14F-4D97-AF65-F5344CB8AC3E}">
        <p14:creationId xmlns:p14="http://schemas.microsoft.com/office/powerpoint/2010/main" val="23236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948B47-C9C3-AC51-3028-925E87B0CC03}"/>
              </a:ext>
            </a:extLst>
          </p:cNvPr>
          <p:cNvSpPr>
            <a:spLocks noGrp="1"/>
          </p:cNvSpPr>
          <p:nvPr>
            <p:ph type="title"/>
          </p:nvPr>
        </p:nvSpPr>
        <p:spPr/>
        <p:txBody>
          <a:bodyPr/>
          <a:lstStyle/>
          <a:p>
            <a:r>
              <a:rPr lang="fr-FR" b="1" dirty="0"/>
              <a:t>Plan </a:t>
            </a:r>
          </a:p>
        </p:txBody>
      </p:sp>
      <p:sp>
        <p:nvSpPr>
          <p:cNvPr id="3" name="Espace réservé du contenu 2">
            <a:extLst>
              <a:ext uri="{FF2B5EF4-FFF2-40B4-BE49-F238E27FC236}">
                <a16:creationId xmlns:a16="http://schemas.microsoft.com/office/drawing/2014/main" id="{ACD78A63-2D48-E846-7C3C-CD2840BC3E94}"/>
              </a:ext>
            </a:extLst>
          </p:cNvPr>
          <p:cNvSpPr>
            <a:spLocks noGrp="1"/>
          </p:cNvSpPr>
          <p:nvPr>
            <p:ph idx="1"/>
          </p:nvPr>
        </p:nvSpPr>
        <p:spPr/>
        <p:txBody>
          <a:bodyPr>
            <a:normAutofit/>
          </a:bodyPr>
          <a:lstStyle/>
          <a:p>
            <a:pPr>
              <a:buSzPct val="114999"/>
            </a:pPr>
            <a:r>
              <a:rPr lang="fr-FR" dirty="0">
                <a:ea typeface="+mn-lt"/>
                <a:cs typeface="+mn-lt"/>
              </a:rPr>
              <a:t>Outils de gestion de test</a:t>
            </a:r>
          </a:p>
          <a:p>
            <a:pPr>
              <a:buSzPct val="114999"/>
            </a:pPr>
            <a:r>
              <a:rPr lang="fr-FR" dirty="0">
                <a:ea typeface="+mn-lt"/>
                <a:cs typeface="+mn-lt"/>
              </a:rPr>
              <a:t>Pourquoi utiliser un outil de test ?</a:t>
            </a:r>
            <a:endParaRPr lang="fr-FR" dirty="0"/>
          </a:p>
          <a:p>
            <a:pPr>
              <a:buSzPct val="114999"/>
            </a:pPr>
            <a:r>
              <a:rPr lang="fr-FR" dirty="0"/>
              <a:t>Choix des outils de test </a:t>
            </a:r>
          </a:p>
          <a:p>
            <a:pPr>
              <a:buSzPct val="114999"/>
            </a:pPr>
            <a:r>
              <a:rPr lang="fr-FR" dirty="0"/>
              <a:t>Plateforme TALAN ACADEMY</a:t>
            </a:r>
          </a:p>
          <a:p>
            <a:pPr>
              <a:buSzPct val="114999"/>
            </a:pPr>
            <a:r>
              <a:rPr lang="fr-FR" dirty="0"/>
              <a:t>Choix de l'outil de gestion de test pour la plateforme TALAN ACADEMY</a:t>
            </a:r>
          </a:p>
          <a:p>
            <a:pPr>
              <a:buSzPct val="114999"/>
            </a:pPr>
            <a:endParaRPr lang="fr-FR" dirty="0"/>
          </a:p>
        </p:txBody>
      </p:sp>
      <p:pic>
        <p:nvPicPr>
          <p:cNvPr id="5" name="Image 20" descr="Une image contenant texte, clipart&#10;&#10;Description générée automatiquement">
            <a:extLst>
              <a:ext uri="{FF2B5EF4-FFF2-40B4-BE49-F238E27FC236}">
                <a16:creationId xmlns:a16="http://schemas.microsoft.com/office/drawing/2014/main" id="{1A24C159-C68B-67C8-C7EA-0161DA141072}"/>
              </a:ext>
            </a:extLst>
          </p:cNvPr>
          <p:cNvPicPr>
            <a:picLocks noChangeAspect="1"/>
          </p:cNvPicPr>
          <p:nvPr/>
        </p:nvPicPr>
        <p:blipFill rotWithShape="1">
          <a:blip r:embed="rId2"/>
          <a:srcRect t="25483" b="24390"/>
          <a:stretch/>
        </p:blipFill>
        <p:spPr>
          <a:xfrm>
            <a:off x="10412451" y="630458"/>
            <a:ext cx="1143000" cy="572947"/>
          </a:xfrm>
          <a:prstGeom prst="rect">
            <a:avLst/>
          </a:prstGeom>
        </p:spPr>
      </p:pic>
      <p:sp>
        <p:nvSpPr>
          <p:cNvPr id="6" name="Espace réservé du numéro de diapositive 5">
            <a:extLst>
              <a:ext uri="{FF2B5EF4-FFF2-40B4-BE49-F238E27FC236}">
                <a16:creationId xmlns:a16="http://schemas.microsoft.com/office/drawing/2014/main" id="{65535158-0674-6DE2-2764-32B9B711F3B7}"/>
              </a:ext>
            </a:extLst>
          </p:cNvPr>
          <p:cNvSpPr>
            <a:spLocks noGrp="1"/>
          </p:cNvSpPr>
          <p:nvPr>
            <p:ph type="sldNum" sz="quarter" idx="12"/>
          </p:nvPr>
        </p:nvSpPr>
        <p:spPr/>
        <p:txBody>
          <a:bodyPr/>
          <a:lstStyle/>
          <a:p>
            <a:fld id="{E97799C9-84D9-46D2-A11E-BCF8A720529D}" type="slidenum">
              <a:rPr lang="fr-FR" noProof="0" smtClean="0"/>
              <a:t>2</a:t>
            </a:fld>
            <a:endParaRPr lang="fr-FR"/>
          </a:p>
        </p:txBody>
      </p:sp>
    </p:spTree>
    <p:extLst>
      <p:ext uri="{BB962C8B-B14F-4D97-AF65-F5344CB8AC3E}">
        <p14:creationId xmlns:p14="http://schemas.microsoft.com/office/powerpoint/2010/main" val="97022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50884A-CBF0-6E94-3B2F-2DF3D8ABF782}"/>
              </a:ext>
            </a:extLst>
          </p:cNvPr>
          <p:cNvSpPr>
            <a:spLocks noGrp="1"/>
          </p:cNvSpPr>
          <p:nvPr>
            <p:ph type="title"/>
          </p:nvPr>
        </p:nvSpPr>
        <p:spPr/>
        <p:txBody>
          <a:bodyPr/>
          <a:lstStyle/>
          <a:p>
            <a:r>
              <a:rPr lang="fr-FR" b="1" dirty="0"/>
              <a:t>Outils de gestion de test </a:t>
            </a:r>
          </a:p>
        </p:txBody>
      </p:sp>
      <p:sp>
        <p:nvSpPr>
          <p:cNvPr id="3" name="Espace réservé du contenu 2">
            <a:extLst>
              <a:ext uri="{FF2B5EF4-FFF2-40B4-BE49-F238E27FC236}">
                <a16:creationId xmlns:a16="http://schemas.microsoft.com/office/drawing/2014/main" id="{664862B4-D041-9AAA-CBDD-4953A93A5950}"/>
              </a:ext>
            </a:extLst>
          </p:cNvPr>
          <p:cNvSpPr>
            <a:spLocks noGrp="1"/>
          </p:cNvSpPr>
          <p:nvPr>
            <p:ph idx="1"/>
          </p:nvPr>
        </p:nvSpPr>
        <p:spPr/>
        <p:txBody>
          <a:bodyPr>
            <a:normAutofit fontScale="77500" lnSpcReduction="20000"/>
          </a:bodyPr>
          <a:lstStyle/>
          <a:p>
            <a:pPr algn="just"/>
            <a:r>
              <a:rPr lang="fr-FR" dirty="0">
                <a:ea typeface="+mn-lt"/>
                <a:cs typeface="+mn-lt"/>
              </a:rPr>
              <a:t>Les outils de gestion des tests suivent la façon dont les tests sont effectués / planifiés, génèrent / signalent l'état des activités d'AQ et organisent les actifs / artefacts de test de manière systématique. Ces outils sont utilisés pour gérer et suivre le processus de test logiciel - à la fois automatisé et manuel.</a:t>
            </a:r>
            <a:endParaRPr lang="fr-FR"/>
          </a:p>
          <a:p>
            <a:pPr algn="just">
              <a:buSzPct val="114999"/>
            </a:pPr>
            <a:r>
              <a:rPr lang="fr-FR" dirty="0">
                <a:ea typeface="+mn-lt"/>
                <a:cs typeface="+mn-lt"/>
              </a:rPr>
              <a:t>Généralement, ces outils sont livrés avec la gestion des incidents, la gestion des problèmes, la gestion des tests, suivi des bogues , planification et surveillance des tests, journalisation des résultats, rapports de tests, etc. Outils de gestion des cas de test contiennent différents modules qui permettent de gérer les différentes étapes de STLC.</a:t>
            </a:r>
            <a:endParaRPr lang="fr-FR"/>
          </a:p>
          <a:p>
            <a:pPr algn="just">
              <a:buSzPct val="114999"/>
            </a:pPr>
            <a:r>
              <a:rPr lang="fr-FR" dirty="0">
                <a:ea typeface="+mn-lt"/>
                <a:cs typeface="+mn-lt"/>
              </a:rPr>
              <a:t>Habituellement, ils sont utilisés pour prendre en charge les tests manuels, collecter les données d'exécution en exécutant des tests automatisés, générer une matrice de traçabilité des exigences ( RTM ), gérer plusieurs plates-formes et environnements et fournir des informations sur les bogues détectés dans le logiciel.</a:t>
            </a:r>
            <a:endParaRPr lang="fr-FR"/>
          </a:p>
          <a:p>
            <a:pPr>
              <a:buSzPct val="114999"/>
            </a:pPr>
            <a:endParaRPr lang="fr-FR" dirty="0"/>
          </a:p>
        </p:txBody>
      </p:sp>
      <p:pic>
        <p:nvPicPr>
          <p:cNvPr id="5" name="Image 20" descr="Une image contenant texte, clipart&#10;&#10;Description générée automatiquement">
            <a:extLst>
              <a:ext uri="{FF2B5EF4-FFF2-40B4-BE49-F238E27FC236}">
                <a16:creationId xmlns:a16="http://schemas.microsoft.com/office/drawing/2014/main" id="{92A9969B-0F04-95F4-8656-94D7A3676D19}"/>
              </a:ext>
            </a:extLst>
          </p:cNvPr>
          <p:cNvPicPr>
            <a:picLocks noChangeAspect="1"/>
          </p:cNvPicPr>
          <p:nvPr/>
        </p:nvPicPr>
        <p:blipFill rotWithShape="1">
          <a:blip r:embed="rId2"/>
          <a:srcRect t="25483" b="24390"/>
          <a:stretch/>
        </p:blipFill>
        <p:spPr>
          <a:xfrm>
            <a:off x="10412451" y="630458"/>
            <a:ext cx="1143000" cy="572947"/>
          </a:xfrm>
          <a:prstGeom prst="rect">
            <a:avLst/>
          </a:prstGeom>
        </p:spPr>
      </p:pic>
      <p:sp>
        <p:nvSpPr>
          <p:cNvPr id="6" name="Espace réservé du numéro de diapositive 5">
            <a:extLst>
              <a:ext uri="{FF2B5EF4-FFF2-40B4-BE49-F238E27FC236}">
                <a16:creationId xmlns:a16="http://schemas.microsoft.com/office/drawing/2014/main" id="{AC8E31CF-9612-335C-D730-345B0D05F74A}"/>
              </a:ext>
            </a:extLst>
          </p:cNvPr>
          <p:cNvSpPr>
            <a:spLocks noGrp="1"/>
          </p:cNvSpPr>
          <p:nvPr>
            <p:ph type="sldNum" sz="quarter" idx="12"/>
          </p:nvPr>
        </p:nvSpPr>
        <p:spPr/>
        <p:txBody>
          <a:bodyPr/>
          <a:lstStyle/>
          <a:p>
            <a:fld id="{E97799C9-84D9-46D2-A11E-BCF8A720529D}" type="slidenum">
              <a:rPr lang="fr-FR" noProof="0" smtClean="0"/>
              <a:t>3</a:t>
            </a:fld>
            <a:endParaRPr lang="fr-FR"/>
          </a:p>
        </p:txBody>
      </p:sp>
    </p:spTree>
    <p:extLst>
      <p:ext uri="{BB962C8B-B14F-4D97-AF65-F5344CB8AC3E}">
        <p14:creationId xmlns:p14="http://schemas.microsoft.com/office/powerpoint/2010/main" val="39646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C321A7-0209-DED1-58A0-CD08B91CB56D}"/>
              </a:ext>
            </a:extLst>
          </p:cNvPr>
          <p:cNvSpPr>
            <a:spLocks noGrp="1"/>
          </p:cNvSpPr>
          <p:nvPr>
            <p:ph type="title"/>
          </p:nvPr>
        </p:nvSpPr>
        <p:spPr/>
        <p:txBody>
          <a:bodyPr>
            <a:normAutofit/>
          </a:bodyPr>
          <a:lstStyle/>
          <a:p>
            <a:pPr>
              <a:spcBef>
                <a:spcPct val="20000"/>
              </a:spcBef>
              <a:spcAft>
                <a:spcPts val="600"/>
              </a:spcAft>
            </a:pPr>
            <a:r>
              <a:rPr lang="fr-FR" b="1" dirty="0"/>
              <a:t>Pourquoi utiliser un outil de test ?</a:t>
            </a:r>
            <a:endParaRPr lang="fr-FR" b="1">
              <a:ea typeface="+mj-lt"/>
              <a:cs typeface="+mj-lt"/>
            </a:endParaRPr>
          </a:p>
          <a:p>
            <a:endParaRPr lang="fr-FR" dirty="0"/>
          </a:p>
        </p:txBody>
      </p:sp>
      <p:sp>
        <p:nvSpPr>
          <p:cNvPr id="3" name="Espace réservé du contenu 2">
            <a:extLst>
              <a:ext uri="{FF2B5EF4-FFF2-40B4-BE49-F238E27FC236}">
                <a16:creationId xmlns:a16="http://schemas.microsoft.com/office/drawing/2014/main" id="{EC143E34-DCD2-1A71-F16A-1EF8ECB4F7A0}"/>
              </a:ext>
            </a:extLst>
          </p:cNvPr>
          <p:cNvSpPr>
            <a:spLocks noGrp="1"/>
          </p:cNvSpPr>
          <p:nvPr>
            <p:ph idx="1"/>
          </p:nvPr>
        </p:nvSpPr>
        <p:spPr/>
        <p:txBody>
          <a:bodyPr>
            <a:normAutofit fontScale="92500"/>
          </a:bodyPr>
          <a:lstStyle/>
          <a:p>
            <a:pPr algn="just"/>
            <a:r>
              <a:rPr lang="fr-FR" dirty="0">
                <a:ea typeface="+mn-lt"/>
                <a:cs typeface="+mn-lt"/>
              </a:rPr>
              <a:t>Ces outils optimisent la planification dans l’élaboration d’un prototype. Pendant que les modules prennent en charge la détection des anomalies, les développeurs se consacrent à d’autres tâches permettant d’améliorer leur application. </a:t>
            </a:r>
            <a:endParaRPr lang="fr-FR" dirty="0"/>
          </a:p>
          <a:p>
            <a:pPr algn="just">
              <a:buSzPct val="114999"/>
            </a:pPr>
            <a:r>
              <a:rPr lang="fr-FR" dirty="0">
                <a:ea typeface="+mn-lt"/>
                <a:cs typeface="+mn-lt"/>
              </a:rPr>
              <a:t>Il supporte différents tests tels que la sécurité et l’accessibilité. </a:t>
            </a:r>
            <a:endParaRPr lang="fr-FR" dirty="0"/>
          </a:p>
          <a:p>
            <a:pPr algn="just">
              <a:buSzPct val="114999"/>
            </a:pPr>
            <a:r>
              <a:rPr lang="fr-FR" dirty="0">
                <a:ea typeface="+mn-lt"/>
                <a:cs typeface="+mn-lt"/>
              </a:rPr>
              <a:t>Il réduit au maximum la marge d’erreur en permettant une simulation quasi-parfaite d’un système </a:t>
            </a:r>
            <a:endParaRPr lang="fr-FR" dirty="0"/>
          </a:p>
          <a:p>
            <a:pPr algn="just">
              <a:buSzPct val="114999"/>
            </a:pPr>
            <a:r>
              <a:rPr lang="fr-FR" dirty="0">
                <a:ea typeface="+mn-lt"/>
                <a:cs typeface="+mn-lt"/>
              </a:rPr>
              <a:t>Il évite à l’entreprise les régressions coûteuses et adopte les meilleurs pratiques.</a:t>
            </a:r>
            <a:endParaRPr lang="fr-FR" dirty="0"/>
          </a:p>
        </p:txBody>
      </p:sp>
      <p:pic>
        <p:nvPicPr>
          <p:cNvPr id="5" name="Image 20" descr="Une image contenant texte, clipart&#10;&#10;Description générée automatiquement">
            <a:extLst>
              <a:ext uri="{FF2B5EF4-FFF2-40B4-BE49-F238E27FC236}">
                <a16:creationId xmlns:a16="http://schemas.microsoft.com/office/drawing/2014/main" id="{4EAC31EC-C4DA-B9EE-B78C-7595370EDFC8}"/>
              </a:ext>
            </a:extLst>
          </p:cNvPr>
          <p:cNvPicPr>
            <a:picLocks noChangeAspect="1"/>
          </p:cNvPicPr>
          <p:nvPr/>
        </p:nvPicPr>
        <p:blipFill rotWithShape="1">
          <a:blip r:embed="rId2"/>
          <a:srcRect t="25483" b="24390"/>
          <a:stretch/>
        </p:blipFill>
        <p:spPr>
          <a:xfrm>
            <a:off x="10412451" y="630458"/>
            <a:ext cx="1143000" cy="572947"/>
          </a:xfrm>
          <a:prstGeom prst="rect">
            <a:avLst/>
          </a:prstGeom>
        </p:spPr>
      </p:pic>
      <p:sp>
        <p:nvSpPr>
          <p:cNvPr id="6" name="Espace réservé du numéro de diapositive 5">
            <a:extLst>
              <a:ext uri="{FF2B5EF4-FFF2-40B4-BE49-F238E27FC236}">
                <a16:creationId xmlns:a16="http://schemas.microsoft.com/office/drawing/2014/main" id="{BA20F129-9ED8-EB02-3407-DD4D9AC55CD5}"/>
              </a:ext>
            </a:extLst>
          </p:cNvPr>
          <p:cNvSpPr>
            <a:spLocks noGrp="1"/>
          </p:cNvSpPr>
          <p:nvPr>
            <p:ph type="sldNum" sz="quarter" idx="12"/>
          </p:nvPr>
        </p:nvSpPr>
        <p:spPr/>
        <p:txBody>
          <a:bodyPr/>
          <a:lstStyle/>
          <a:p>
            <a:fld id="{E97799C9-84D9-46D2-A11E-BCF8A720529D}" type="slidenum">
              <a:rPr lang="fr-FR" noProof="0" smtClean="0"/>
              <a:t>4</a:t>
            </a:fld>
            <a:endParaRPr lang="fr-FR"/>
          </a:p>
        </p:txBody>
      </p:sp>
    </p:spTree>
    <p:extLst>
      <p:ext uri="{BB962C8B-B14F-4D97-AF65-F5344CB8AC3E}">
        <p14:creationId xmlns:p14="http://schemas.microsoft.com/office/powerpoint/2010/main" val="24755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3E136-B644-7F2C-0D4C-16313DF74122}"/>
              </a:ext>
            </a:extLst>
          </p:cNvPr>
          <p:cNvSpPr>
            <a:spLocks noGrp="1"/>
          </p:cNvSpPr>
          <p:nvPr>
            <p:ph type="title"/>
          </p:nvPr>
        </p:nvSpPr>
        <p:spPr/>
        <p:txBody>
          <a:bodyPr/>
          <a:lstStyle/>
          <a:p>
            <a:r>
              <a:rPr lang="fr-FR" b="1" dirty="0">
                <a:ea typeface="+mj-lt"/>
                <a:cs typeface="+mj-lt"/>
              </a:rPr>
              <a:t>Choix des outils de test </a:t>
            </a:r>
          </a:p>
          <a:p>
            <a:endParaRPr lang="fr-FR" dirty="0"/>
          </a:p>
        </p:txBody>
      </p:sp>
      <p:sp>
        <p:nvSpPr>
          <p:cNvPr id="3" name="Espace réservé du contenu 2">
            <a:extLst>
              <a:ext uri="{FF2B5EF4-FFF2-40B4-BE49-F238E27FC236}">
                <a16:creationId xmlns:a16="http://schemas.microsoft.com/office/drawing/2014/main" id="{D0CD218F-4B51-8077-4650-D8B51A73872E}"/>
              </a:ext>
            </a:extLst>
          </p:cNvPr>
          <p:cNvSpPr>
            <a:spLocks noGrp="1"/>
          </p:cNvSpPr>
          <p:nvPr>
            <p:ph idx="1"/>
          </p:nvPr>
        </p:nvSpPr>
        <p:spPr/>
        <p:txBody>
          <a:bodyPr/>
          <a:lstStyle/>
          <a:p>
            <a:r>
              <a:rPr lang="fr-FR" dirty="0"/>
              <a:t>Nous allons faire un tableau pour étudier les 8 logiciels plus utilisée dans le marché.</a:t>
            </a:r>
          </a:p>
          <a:p>
            <a:pPr>
              <a:buSzPct val="114999"/>
            </a:pPr>
            <a:r>
              <a:rPr lang="fr-FR"/>
              <a:t>Nous allons vérifier si le logiciel est </a:t>
            </a:r>
            <a:r>
              <a:rPr lang="fr-FR" b="1"/>
              <a:t>open source</a:t>
            </a:r>
            <a:r>
              <a:rPr lang="fr-FR"/>
              <a:t> ou non, s'il permet de créer des </a:t>
            </a:r>
            <a:r>
              <a:rPr lang="fr-FR" b="1"/>
              <a:t>cas de test (TC)</a:t>
            </a:r>
            <a:r>
              <a:rPr lang="fr-FR"/>
              <a:t> , </a:t>
            </a:r>
            <a:r>
              <a:rPr lang="fr-FR" b="1"/>
              <a:t>un plan de test (TP)</a:t>
            </a:r>
            <a:r>
              <a:rPr lang="fr-FR"/>
              <a:t> , </a:t>
            </a:r>
            <a:r>
              <a:rPr lang="fr-FR" b="1"/>
              <a:t>les suites de test(TS)</a:t>
            </a:r>
            <a:r>
              <a:rPr lang="fr-FR"/>
              <a:t> et la </a:t>
            </a:r>
            <a:r>
              <a:rPr lang="fr-FR" b="1"/>
              <a:t>traçabilité des exigences</a:t>
            </a:r>
            <a:r>
              <a:rPr lang="fr-FR"/>
              <a:t>. </a:t>
            </a:r>
          </a:p>
          <a:p>
            <a:pPr>
              <a:buSzPct val="114999"/>
            </a:pPr>
            <a:r>
              <a:rPr lang="fr-FR"/>
              <a:t>Nous allons aussi vérifier </a:t>
            </a:r>
            <a:r>
              <a:rPr lang="fr-FR" b="1"/>
              <a:t>l'intégration avec JIRA</a:t>
            </a:r>
            <a:r>
              <a:rPr lang="fr-FR"/>
              <a:t>, </a:t>
            </a:r>
            <a:r>
              <a:rPr lang="fr-FR" b="1"/>
              <a:t>les "role based security"(RBS)</a:t>
            </a:r>
            <a:r>
              <a:rPr lang="fr-FR"/>
              <a:t> , </a:t>
            </a:r>
            <a:r>
              <a:rPr lang="fr-FR" b="1"/>
              <a:t>l'agilité</a:t>
            </a:r>
            <a:r>
              <a:rPr lang="fr-FR"/>
              <a:t> et la préparation d'un</a:t>
            </a:r>
            <a:r>
              <a:rPr lang="fr-FR" b="1"/>
              <a:t> rapport de métrique</a:t>
            </a:r>
            <a:r>
              <a:rPr lang="fr-FR"/>
              <a:t>.</a:t>
            </a:r>
            <a:endParaRPr lang="fr-FR" dirty="0"/>
          </a:p>
        </p:txBody>
      </p:sp>
      <p:pic>
        <p:nvPicPr>
          <p:cNvPr id="5" name="Image 20" descr="Une image contenant texte, clipart&#10;&#10;Description générée automatiquement">
            <a:extLst>
              <a:ext uri="{FF2B5EF4-FFF2-40B4-BE49-F238E27FC236}">
                <a16:creationId xmlns:a16="http://schemas.microsoft.com/office/drawing/2014/main" id="{C714B1D2-8624-7CCF-0813-3A5E7B17F1FE}"/>
              </a:ext>
            </a:extLst>
          </p:cNvPr>
          <p:cNvPicPr>
            <a:picLocks noChangeAspect="1"/>
          </p:cNvPicPr>
          <p:nvPr/>
        </p:nvPicPr>
        <p:blipFill rotWithShape="1">
          <a:blip r:embed="rId2"/>
          <a:srcRect t="25483" b="24390"/>
          <a:stretch/>
        </p:blipFill>
        <p:spPr>
          <a:xfrm>
            <a:off x="10412451" y="630458"/>
            <a:ext cx="1143000" cy="572947"/>
          </a:xfrm>
          <a:prstGeom prst="rect">
            <a:avLst/>
          </a:prstGeom>
        </p:spPr>
      </p:pic>
      <p:sp>
        <p:nvSpPr>
          <p:cNvPr id="7" name="Espace réservé du numéro de diapositive 6">
            <a:extLst>
              <a:ext uri="{FF2B5EF4-FFF2-40B4-BE49-F238E27FC236}">
                <a16:creationId xmlns:a16="http://schemas.microsoft.com/office/drawing/2014/main" id="{669CA4B6-8D74-A7B0-4864-CAB306507D19}"/>
              </a:ext>
            </a:extLst>
          </p:cNvPr>
          <p:cNvSpPr>
            <a:spLocks noGrp="1"/>
          </p:cNvSpPr>
          <p:nvPr>
            <p:ph type="sldNum" sz="quarter" idx="12"/>
          </p:nvPr>
        </p:nvSpPr>
        <p:spPr/>
        <p:txBody>
          <a:bodyPr/>
          <a:lstStyle/>
          <a:p>
            <a:fld id="{E97799C9-84D9-46D2-A11E-BCF8A720529D}" type="slidenum">
              <a:rPr lang="fr-FR" noProof="0" smtClean="0"/>
              <a:t>5</a:t>
            </a:fld>
            <a:endParaRPr lang="fr-FR"/>
          </a:p>
        </p:txBody>
      </p:sp>
    </p:spTree>
    <p:extLst>
      <p:ext uri="{BB962C8B-B14F-4D97-AF65-F5344CB8AC3E}">
        <p14:creationId xmlns:p14="http://schemas.microsoft.com/office/powerpoint/2010/main" val="258996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768E01-55DF-67AE-4013-334AC1C52CF3}"/>
              </a:ext>
            </a:extLst>
          </p:cNvPr>
          <p:cNvSpPr>
            <a:spLocks noGrp="1"/>
          </p:cNvSpPr>
          <p:nvPr>
            <p:ph type="title"/>
          </p:nvPr>
        </p:nvSpPr>
        <p:spPr/>
        <p:txBody>
          <a:bodyPr/>
          <a:lstStyle/>
          <a:p>
            <a:r>
              <a:rPr lang="fr-FR" b="1" dirty="0"/>
              <a:t>Choix des outils de test </a:t>
            </a:r>
          </a:p>
        </p:txBody>
      </p:sp>
      <p:graphicFrame>
        <p:nvGraphicFramePr>
          <p:cNvPr id="4" name="Tableau 4">
            <a:extLst>
              <a:ext uri="{FF2B5EF4-FFF2-40B4-BE49-F238E27FC236}">
                <a16:creationId xmlns:a16="http://schemas.microsoft.com/office/drawing/2014/main" id="{8AC88476-98AD-C6F2-597B-210EC09264F2}"/>
              </a:ext>
            </a:extLst>
          </p:cNvPr>
          <p:cNvGraphicFramePr>
            <a:graphicFrameLocks noGrp="1"/>
          </p:cNvGraphicFramePr>
          <p:nvPr>
            <p:ph idx="1"/>
            <p:extLst>
              <p:ext uri="{D42A27DB-BD31-4B8C-83A1-F6EECF244321}">
                <p14:modId xmlns:p14="http://schemas.microsoft.com/office/powerpoint/2010/main" val="3587661576"/>
              </p:ext>
            </p:extLst>
          </p:nvPr>
        </p:nvGraphicFramePr>
        <p:xfrm>
          <a:off x="762000" y="2536902"/>
          <a:ext cx="10958280" cy="3588204"/>
        </p:xfrm>
        <a:graphic>
          <a:graphicData uri="http://schemas.openxmlformats.org/drawingml/2006/table">
            <a:tbl>
              <a:tblPr firstRow="1" bandRow="1">
                <a:tableStyleId>{5940675A-B579-460E-94D1-54222C63F5DA}</a:tableStyleId>
              </a:tblPr>
              <a:tblGrid>
                <a:gridCol w="919975">
                  <a:extLst>
                    <a:ext uri="{9D8B030D-6E8A-4147-A177-3AD203B41FA5}">
                      <a16:colId xmlns:a16="http://schemas.microsoft.com/office/drawing/2014/main" val="1597823949"/>
                    </a:ext>
                  </a:extLst>
                </a:gridCol>
                <a:gridCol w="792114">
                  <a:extLst>
                    <a:ext uri="{9D8B030D-6E8A-4147-A177-3AD203B41FA5}">
                      <a16:colId xmlns:a16="http://schemas.microsoft.com/office/drawing/2014/main" val="4171158423"/>
                    </a:ext>
                  </a:extLst>
                </a:gridCol>
                <a:gridCol w="836334">
                  <a:extLst>
                    <a:ext uri="{9D8B030D-6E8A-4147-A177-3AD203B41FA5}">
                      <a16:colId xmlns:a16="http://schemas.microsoft.com/office/drawing/2014/main" val="956626368"/>
                    </a:ext>
                  </a:extLst>
                </a:gridCol>
                <a:gridCol w="789869">
                  <a:extLst>
                    <a:ext uri="{9D8B030D-6E8A-4147-A177-3AD203B41FA5}">
                      <a16:colId xmlns:a16="http://schemas.microsoft.com/office/drawing/2014/main" val="375021263"/>
                    </a:ext>
                  </a:extLst>
                </a:gridCol>
                <a:gridCol w="817756">
                  <a:extLst>
                    <a:ext uri="{9D8B030D-6E8A-4147-A177-3AD203B41FA5}">
                      <a16:colId xmlns:a16="http://schemas.microsoft.com/office/drawing/2014/main" val="2756089052"/>
                    </a:ext>
                  </a:extLst>
                </a:gridCol>
                <a:gridCol w="1115120">
                  <a:extLst>
                    <a:ext uri="{9D8B030D-6E8A-4147-A177-3AD203B41FA5}">
                      <a16:colId xmlns:a16="http://schemas.microsoft.com/office/drawing/2014/main" val="4165577325"/>
                    </a:ext>
                  </a:extLst>
                </a:gridCol>
                <a:gridCol w="1003609">
                  <a:extLst>
                    <a:ext uri="{9D8B030D-6E8A-4147-A177-3AD203B41FA5}">
                      <a16:colId xmlns:a16="http://schemas.microsoft.com/office/drawing/2014/main" val="2868662724"/>
                    </a:ext>
                  </a:extLst>
                </a:gridCol>
                <a:gridCol w="566853">
                  <a:extLst>
                    <a:ext uri="{9D8B030D-6E8A-4147-A177-3AD203B41FA5}">
                      <a16:colId xmlns:a16="http://schemas.microsoft.com/office/drawing/2014/main" val="3328154493"/>
                    </a:ext>
                  </a:extLst>
                </a:gridCol>
                <a:gridCol w="538971">
                  <a:extLst>
                    <a:ext uri="{9D8B030D-6E8A-4147-A177-3AD203B41FA5}">
                      <a16:colId xmlns:a16="http://schemas.microsoft.com/office/drawing/2014/main" val="744228004"/>
                    </a:ext>
                  </a:extLst>
                </a:gridCol>
                <a:gridCol w="892096">
                  <a:extLst>
                    <a:ext uri="{9D8B030D-6E8A-4147-A177-3AD203B41FA5}">
                      <a16:colId xmlns:a16="http://schemas.microsoft.com/office/drawing/2014/main" val="221073017"/>
                    </a:ext>
                  </a:extLst>
                </a:gridCol>
                <a:gridCol w="2685583">
                  <a:extLst>
                    <a:ext uri="{9D8B030D-6E8A-4147-A177-3AD203B41FA5}">
                      <a16:colId xmlns:a16="http://schemas.microsoft.com/office/drawing/2014/main" val="3123884470"/>
                    </a:ext>
                  </a:extLst>
                </a:gridCol>
              </a:tblGrid>
              <a:tr h="509724">
                <a:tc>
                  <a:txBody>
                    <a:bodyPr/>
                    <a:lstStyle/>
                    <a:p>
                      <a:r>
                        <a:rPr lang="fr-FR" sz="1400" dirty="0">
                          <a:solidFill>
                            <a:schemeClr val="bg1"/>
                          </a:solidFill>
                        </a:rPr>
                        <a:t>Outil </a:t>
                      </a:r>
                    </a:p>
                  </a:txBody>
                  <a:tcPr>
                    <a:solidFill>
                      <a:schemeClr val="accent3"/>
                    </a:solidFill>
                  </a:tcPr>
                </a:tc>
                <a:tc>
                  <a:txBody>
                    <a:bodyPr/>
                    <a:lstStyle/>
                    <a:p>
                      <a:r>
                        <a:rPr lang="fr-FR" sz="1400" dirty="0">
                          <a:solidFill>
                            <a:schemeClr val="bg1"/>
                          </a:solidFill>
                        </a:rPr>
                        <a:t>Open  source ?</a:t>
                      </a:r>
                    </a:p>
                  </a:txBody>
                  <a:tcPr>
                    <a:solidFill>
                      <a:schemeClr val="accent3"/>
                    </a:solidFill>
                  </a:tcPr>
                </a:tc>
                <a:tc>
                  <a:txBody>
                    <a:bodyPr/>
                    <a:lstStyle/>
                    <a:p>
                      <a:pPr lvl="0">
                        <a:buNone/>
                      </a:pPr>
                      <a:r>
                        <a:rPr lang="fr-FR" sz="1400" b="0" i="0" u="none" strike="noStrike" noProof="0" dirty="0">
                          <a:solidFill>
                            <a:schemeClr val="bg1"/>
                          </a:solidFill>
                          <a:latin typeface="Garamond"/>
                        </a:rPr>
                        <a:t>création</a:t>
                      </a:r>
                      <a:r>
                        <a:rPr lang="fr-FR" sz="1400" dirty="0">
                          <a:solidFill>
                            <a:schemeClr val="bg1"/>
                          </a:solidFill>
                        </a:rPr>
                        <a:t> TC </a:t>
                      </a:r>
                    </a:p>
                  </a:txBody>
                  <a:tcPr>
                    <a:solidFill>
                      <a:schemeClr val="accent3"/>
                    </a:solidFill>
                  </a:tcPr>
                </a:tc>
                <a:tc>
                  <a:txBody>
                    <a:bodyPr/>
                    <a:lstStyle/>
                    <a:p>
                      <a:r>
                        <a:rPr lang="fr-FR" sz="1400" dirty="0">
                          <a:solidFill>
                            <a:schemeClr val="bg1"/>
                          </a:solidFill>
                        </a:rPr>
                        <a:t>Création TP</a:t>
                      </a:r>
                    </a:p>
                  </a:txBody>
                  <a:tcPr>
                    <a:solidFill>
                      <a:schemeClr val="accent3"/>
                    </a:solidFill>
                  </a:tcPr>
                </a:tc>
                <a:tc>
                  <a:txBody>
                    <a:bodyPr/>
                    <a:lstStyle/>
                    <a:p>
                      <a:r>
                        <a:rPr lang="fr-FR" sz="1400" dirty="0">
                          <a:solidFill>
                            <a:schemeClr val="bg1"/>
                          </a:solidFill>
                        </a:rPr>
                        <a:t>Création TS</a:t>
                      </a:r>
                    </a:p>
                  </a:txBody>
                  <a:tcPr>
                    <a:solidFill>
                      <a:schemeClr val="accent3"/>
                    </a:solidFill>
                  </a:tcPr>
                </a:tc>
                <a:tc>
                  <a:txBody>
                    <a:bodyPr/>
                    <a:lstStyle/>
                    <a:p>
                      <a:pPr lvl="0">
                        <a:buNone/>
                      </a:pPr>
                      <a:r>
                        <a:rPr lang="fr-FR" sz="1400" dirty="0">
                          <a:solidFill>
                            <a:schemeClr val="bg1"/>
                          </a:solidFill>
                        </a:rPr>
                        <a:t>Traçabilité des exigences</a:t>
                      </a:r>
                    </a:p>
                  </a:txBody>
                  <a:tcPr>
                    <a:solidFill>
                      <a:schemeClr val="accent3"/>
                    </a:solidFill>
                  </a:tcPr>
                </a:tc>
                <a:tc>
                  <a:txBody>
                    <a:bodyPr/>
                    <a:lstStyle/>
                    <a:p>
                      <a:r>
                        <a:rPr lang="fr-FR" sz="1400" dirty="0">
                          <a:solidFill>
                            <a:schemeClr val="bg1"/>
                          </a:solidFill>
                        </a:rPr>
                        <a:t>Intégration JIRA</a:t>
                      </a:r>
                    </a:p>
                  </a:txBody>
                  <a:tcPr>
                    <a:solidFill>
                      <a:schemeClr val="accent3"/>
                    </a:solidFill>
                  </a:tcPr>
                </a:tc>
                <a:tc>
                  <a:txBody>
                    <a:bodyPr/>
                    <a:lstStyle/>
                    <a:p>
                      <a:r>
                        <a:rPr lang="fr-FR" sz="1400" dirty="0">
                          <a:solidFill>
                            <a:schemeClr val="bg1"/>
                          </a:solidFill>
                        </a:rPr>
                        <a:t>Agile</a:t>
                      </a:r>
                    </a:p>
                  </a:txBody>
                  <a:tcPr>
                    <a:solidFill>
                      <a:schemeClr val="accent3"/>
                    </a:solidFill>
                  </a:tcPr>
                </a:tc>
                <a:tc>
                  <a:txBody>
                    <a:bodyPr/>
                    <a:lstStyle/>
                    <a:p>
                      <a:r>
                        <a:rPr lang="fr-FR" sz="1400" dirty="0">
                          <a:solidFill>
                            <a:schemeClr val="bg1"/>
                          </a:solidFill>
                        </a:rPr>
                        <a:t>RBS</a:t>
                      </a:r>
                    </a:p>
                  </a:txBody>
                  <a:tcPr>
                    <a:solidFill>
                      <a:schemeClr val="accent3"/>
                    </a:solidFill>
                  </a:tcPr>
                </a:tc>
                <a:tc>
                  <a:txBody>
                    <a:bodyPr/>
                    <a:lstStyle/>
                    <a:p>
                      <a:r>
                        <a:rPr lang="fr-FR" sz="1400" dirty="0">
                          <a:solidFill>
                            <a:schemeClr val="bg1"/>
                          </a:solidFill>
                        </a:rPr>
                        <a:t>Rapport Métriques</a:t>
                      </a:r>
                    </a:p>
                  </a:txBody>
                  <a:tcPr>
                    <a:solidFill>
                      <a:schemeClr val="accent3"/>
                    </a:solidFill>
                  </a:tcPr>
                </a:tc>
                <a:tc>
                  <a:txBody>
                    <a:bodyPr/>
                    <a:lstStyle/>
                    <a:p>
                      <a:pPr lvl="0">
                        <a:buNone/>
                      </a:pPr>
                      <a:r>
                        <a:rPr lang="fr-FR" sz="1400" dirty="0">
                          <a:solidFill>
                            <a:schemeClr val="bg1"/>
                          </a:solidFill>
                        </a:rPr>
                        <a:t>Importer et exporter</a:t>
                      </a:r>
                    </a:p>
                  </a:txBody>
                  <a:tcPr>
                    <a:solidFill>
                      <a:schemeClr val="accent3"/>
                    </a:solidFill>
                  </a:tcPr>
                </a:tc>
                <a:extLst>
                  <a:ext uri="{0D108BD9-81ED-4DB2-BD59-A6C34878D82A}">
                    <a16:rowId xmlns:a16="http://schemas.microsoft.com/office/drawing/2014/main" val="1506374194"/>
                  </a:ext>
                </a:extLst>
              </a:tr>
              <a:tr h="364088">
                <a:tc>
                  <a:txBody>
                    <a:bodyPr/>
                    <a:lstStyle/>
                    <a:p>
                      <a:endParaRPr lang="fr-FR" dirty="0" err="1"/>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pPr lvl="0">
                        <a:buNone/>
                      </a:pPr>
                      <a:r>
                        <a:rPr lang="fr-FR" sz="1400" dirty="0"/>
                        <a:t>Im : XML / Ex : CSV &amp; EXCEL</a:t>
                      </a:r>
                    </a:p>
                  </a:txBody>
                  <a:tcPr/>
                </a:tc>
                <a:extLst>
                  <a:ext uri="{0D108BD9-81ED-4DB2-BD59-A6C34878D82A}">
                    <a16:rowId xmlns:a16="http://schemas.microsoft.com/office/drawing/2014/main" val="270734352"/>
                  </a:ext>
                </a:extLst>
              </a:tr>
              <a:tr h="364088">
                <a:tc>
                  <a:txBody>
                    <a:bodyPr/>
                    <a:lstStyle/>
                    <a:p>
                      <a:endParaRPr lang="fr-FR" dirty="0" err="1"/>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pPr lvl="0">
                        <a:buNone/>
                      </a:pPr>
                      <a:r>
                        <a:rPr lang="fr-FR" sz="1400" dirty="0"/>
                        <a:t>Im : Jira&amp; Excel / Ex: </a:t>
                      </a:r>
                      <a:r>
                        <a:rPr lang="fr-FR" sz="1400" b="0" i="0" u="none" strike="noStrike" noProof="0" dirty="0">
                          <a:latin typeface="Garamond"/>
                        </a:rPr>
                        <a:t>Jira&amp; Excel</a:t>
                      </a:r>
                      <a:endParaRPr lang="fr-FR" sz="1400" dirty="0"/>
                    </a:p>
                  </a:txBody>
                  <a:tcPr/>
                </a:tc>
                <a:extLst>
                  <a:ext uri="{0D108BD9-81ED-4DB2-BD59-A6C34878D82A}">
                    <a16:rowId xmlns:a16="http://schemas.microsoft.com/office/drawing/2014/main" val="2701835095"/>
                  </a:ext>
                </a:extLst>
              </a:tr>
              <a:tr h="364088">
                <a:tc>
                  <a:txBody>
                    <a:bodyPr/>
                    <a:lstStyle/>
                    <a:p>
                      <a:endParaRPr lang="fr-FR" dirty="0" err="1"/>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pPr lvl="0" algn="l">
                        <a:lnSpc>
                          <a:spcPct val="100000"/>
                        </a:lnSpc>
                        <a:spcBef>
                          <a:spcPts val="0"/>
                        </a:spcBef>
                        <a:spcAft>
                          <a:spcPts val="0"/>
                        </a:spcAft>
                        <a:buNone/>
                      </a:pPr>
                      <a:r>
                        <a:rPr lang="fr-FR" sz="1400" b="0" i="0" u="none" strike="noStrike" noProof="0" dirty="0">
                          <a:latin typeface="Garamond"/>
                        </a:rPr>
                        <a:t>Im/Ex  : Jira&amp; CSV&amp; Excel </a:t>
                      </a:r>
                    </a:p>
                  </a:txBody>
                  <a:tcPr/>
                </a:tc>
                <a:extLst>
                  <a:ext uri="{0D108BD9-81ED-4DB2-BD59-A6C34878D82A}">
                    <a16:rowId xmlns:a16="http://schemas.microsoft.com/office/drawing/2014/main" val="2397767725"/>
                  </a:ext>
                </a:extLst>
              </a:tr>
              <a:tr h="364088">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pPr lvl="0">
                        <a:buNone/>
                      </a:pPr>
                      <a:r>
                        <a:rPr lang="fr-FR" sz="1400" err="1"/>
                        <a:t>Im:XML</a:t>
                      </a:r>
                      <a:r>
                        <a:rPr lang="fr-FR" sz="1400" dirty="0"/>
                        <a:t>/Ex: </a:t>
                      </a:r>
                      <a:r>
                        <a:rPr lang="fr-FR" sz="1400" err="1"/>
                        <a:t>Html&amp;word&amp;Excel</a:t>
                      </a:r>
                      <a:endParaRPr lang="fr-FR" sz="1400" dirty="0" err="1"/>
                    </a:p>
                  </a:txBody>
                  <a:tcPr/>
                </a:tc>
                <a:extLst>
                  <a:ext uri="{0D108BD9-81ED-4DB2-BD59-A6C34878D82A}">
                    <a16:rowId xmlns:a16="http://schemas.microsoft.com/office/drawing/2014/main" val="3718134671"/>
                  </a:ext>
                </a:extLst>
              </a:tr>
              <a:tr h="364088">
                <a:tc>
                  <a:txBody>
                    <a:bodyPr/>
                    <a:lstStyle/>
                    <a:p>
                      <a:pPr lvl="0" algn="l">
                        <a:lnSpc>
                          <a:spcPct val="100000"/>
                        </a:lnSpc>
                        <a:spcBef>
                          <a:spcPts val="0"/>
                        </a:spcBef>
                        <a:spcAft>
                          <a:spcPts val="0"/>
                        </a:spcAft>
                        <a:buNone/>
                      </a:pPr>
                      <a:endParaRPr lang="fr-FR" sz="1800" b="0" i="0" u="none" strike="noStrike" noProof="0" dirty="0" err="1">
                        <a:latin typeface="Garamond"/>
                      </a:endParaRPr>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r>
                        <a:rPr lang="fr-FR" sz="1400" dirty="0"/>
                        <a:t>Im : Excel &amp; Docs /Ex : CSV</a:t>
                      </a:r>
                    </a:p>
                  </a:txBody>
                  <a:tcPr/>
                </a:tc>
                <a:extLst>
                  <a:ext uri="{0D108BD9-81ED-4DB2-BD59-A6C34878D82A}">
                    <a16:rowId xmlns:a16="http://schemas.microsoft.com/office/drawing/2014/main" val="2209444218"/>
                  </a:ext>
                </a:extLst>
              </a:tr>
              <a:tr h="364088">
                <a:tc>
                  <a:txBody>
                    <a:bodyPr/>
                    <a:lstStyle/>
                    <a:p>
                      <a:pPr lvl="0">
                        <a:buNone/>
                      </a:pPr>
                      <a:endParaRPr lang="fr-FR" dirty="0" err="1"/>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r>
                        <a:rPr lang="fr-FR" sz="1400" dirty="0"/>
                        <a:t>Im/ Ex : CSV</a:t>
                      </a:r>
                    </a:p>
                  </a:txBody>
                  <a:tcPr/>
                </a:tc>
                <a:extLst>
                  <a:ext uri="{0D108BD9-81ED-4DB2-BD59-A6C34878D82A}">
                    <a16:rowId xmlns:a16="http://schemas.microsoft.com/office/drawing/2014/main" val="1336846670"/>
                  </a:ext>
                </a:extLst>
              </a:tr>
              <a:tr h="364088">
                <a:tc>
                  <a:txBody>
                    <a:bodyPr/>
                    <a:lstStyle/>
                    <a:p>
                      <a:pPr lvl="0">
                        <a:buNone/>
                      </a:pPr>
                      <a:endParaRPr lang="fr-FR" sz="1800" b="0" i="0" u="none" strike="noStrike" noProof="0"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r>
                        <a:rPr lang="fr-FR" sz="1400" dirty="0"/>
                        <a:t>Im : </a:t>
                      </a:r>
                      <a:r>
                        <a:rPr lang="fr-FR" sz="1400" dirty="0" err="1"/>
                        <a:t>ggle</a:t>
                      </a:r>
                      <a:r>
                        <a:rPr lang="fr-FR" sz="1400" dirty="0"/>
                        <a:t> docs/ Ex :XML &amp; HTML</a:t>
                      </a:r>
                    </a:p>
                  </a:txBody>
                  <a:tcPr/>
                </a:tc>
                <a:extLst>
                  <a:ext uri="{0D108BD9-81ED-4DB2-BD59-A6C34878D82A}">
                    <a16:rowId xmlns:a16="http://schemas.microsoft.com/office/drawing/2014/main" val="3274252900"/>
                  </a:ext>
                </a:extLst>
              </a:tr>
              <a:tr h="509724">
                <a:tc>
                  <a:txBody>
                    <a:bodyPr/>
                    <a:lstStyle/>
                    <a:p>
                      <a:pPr lvl="0">
                        <a:buNone/>
                      </a:pPr>
                      <a:endParaRPr lang="fr-FR" dirty="0" err="1"/>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buNone/>
                      </a:pPr>
                      <a:endParaRPr lang="fr-FR" dirty="0"/>
                    </a:p>
                  </a:txBody>
                  <a:tcPr/>
                </a:tc>
                <a:tc>
                  <a:txBody>
                    <a:bodyPr/>
                    <a:lstStyle/>
                    <a:p>
                      <a:pPr lvl="0" algn="l">
                        <a:lnSpc>
                          <a:spcPct val="100000"/>
                        </a:lnSpc>
                        <a:spcBef>
                          <a:spcPts val="0"/>
                        </a:spcBef>
                        <a:spcAft>
                          <a:spcPts val="0"/>
                        </a:spcAft>
                        <a:buNone/>
                      </a:pPr>
                      <a:r>
                        <a:rPr lang="fr-FR" sz="1400" b="0" i="0" u="none" strike="noStrike" noProof="0" dirty="0">
                          <a:latin typeface="Garamond"/>
                        </a:rPr>
                        <a:t>Im/Ex  : Jira&amp; CSV&amp; Excel </a:t>
                      </a:r>
                    </a:p>
                  </a:txBody>
                  <a:tcPr/>
                </a:tc>
                <a:extLst>
                  <a:ext uri="{0D108BD9-81ED-4DB2-BD59-A6C34878D82A}">
                    <a16:rowId xmlns:a16="http://schemas.microsoft.com/office/drawing/2014/main" val="2288158179"/>
                  </a:ext>
                </a:extLst>
              </a:tr>
            </a:tbl>
          </a:graphicData>
        </a:graphic>
      </p:graphicFrame>
      <p:pic>
        <p:nvPicPr>
          <p:cNvPr id="6" name="Image 6" descr="Une image contenant texte, signe&#10;&#10;Description générée automatiquement">
            <a:extLst>
              <a:ext uri="{FF2B5EF4-FFF2-40B4-BE49-F238E27FC236}">
                <a16:creationId xmlns:a16="http://schemas.microsoft.com/office/drawing/2014/main" id="{8635FD58-48D4-AF02-0FC9-F3670DFA51A1}"/>
              </a:ext>
            </a:extLst>
          </p:cNvPr>
          <p:cNvPicPr>
            <a:picLocks noChangeAspect="1"/>
          </p:cNvPicPr>
          <p:nvPr/>
        </p:nvPicPr>
        <p:blipFill>
          <a:blip r:embed="rId2"/>
          <a:stretch>
            <a:fillRect/>
          </a:stretch>
        </p:blipFill>
        <p:spPr>
          <a:xfrm>
            <a:off x="804979" y="3543067"/>
            <a:ext cx="815435" cy="180744"/>
          </a:xfrm>
          <a:prstGeom prst="rect">
            <a:avLst/>
          </a:prstGeom>
        </p:spPr>
      </p:pic>
      <p:pic>
        <p:nvPicPr>
          <p:cNvPr id="7" name="Image 7">
            <a:extLst>
              <a:ext uri="{FF2B5EF4-FFF2-40B4-BE49-F238E27FC236}">
                <a16:creationId xmlns:a16="http://schemas.microsoft.com/office/drawing/2014/main" id="{58C27826-F167-D4F6-EF9C-C24FB978CA83}"/>
              </a:ext>
            </a:extLst>
          </p:cNvPr>
          <p:cNvPicPr>
            <a:picLocks noChangeAspect="1"/>
          </p:cNvPicPr>
          <p:nvPr/>
        </p:nvPicPr>
        <p:blipFill>
          <a:blip r:embed="rId3"/>
          <a:stretch>
            <a:fillRect/>
          </a:stretch>
        </p:blipFill>
        <p:spPr>
          <a:xfrm>
            <a:off x="840987" y="3106079"/>
            <a:ext cx="799172" cy="236964"/>
          </a:xfrm>
          <a:prstGeom prst="rect">
            <a:avLst/>
          </a:prstGeom>
        </p:spPr>
      </p:pic>
      <p:pic>
        <p:nvPicPr>
          <p:cNvPr id="9" name="Image 9">
            <a:extLst>
              <a:ext uri="{FF2B5EF4-FFF2-40B4-BE49-F238E27FC236}">
                <a16:creationId xmlns:a16="http://schemas.microsoft.com/office/drawing/2014/main" id="{A040BBE4-EBC9-C4F8-E17A-6DF659DE84EA}"/>
              </a:ext>
            </a:extLst>
          </p:cNvPr>
          <p:cNvPicPr>
            <a:picLocks noChangeAspect="1"/>
          </p:cNvPicPr>
          <p:nvPr/>
        </p:nvPicPr>
        <p:blipFill>
          <a:blip r:embed="rId4"/>
          <a:stretch>
            <a:fillRect/>
          </a:stretch>
        </p:blipFill>
        <p:spPr>
          <a:xfrm>
            <a:off x="885128" y="3887246"/>
            <a:ext cx="608673" cy="282267"/>
          </a:xfrm>
          <a:prstGeom prst="rect">
            <a:avLst/>
          </a:prstGeom>
        </p:spPr>
      </p:pic>
      <p:pic>
        <p:nvPicPr>
          <p:cNvPr id="10" name="Image 10" descr="Une image contenant texte&#10;&#10;Description générée automatiquement">
            <a:extLst>
              <a:ext uri="{FF2B5EF4-FFF2-40B4-BE49-F238E27FC236}">
                <a16:creationId xmlns:a16="http://schemas.microsoft.com/office/drawing/2014/main" id="{77B3064D-31DF-1B7A-01EC-4238743CCD92}"/>
              </a:ext>
            </a:extLst>
          </p:cNvPr>
          <p:cNvPicPr>
            <a:picLocks noChangeAspect="1"/>
          </p:cNvPicPr>
          <p:nvPr/>
        </p:nvPicPr>
        <p:blipFill>
          <a:blip r:embed="rId5"/>
          <a:stretch>
            <a:fillRect/>
          </a:stretch>
        </p:blipFill>
        <p:spPr>
          <a:xfrm>
            <a:off x="765717" y="4174273"/>
            <a:ext cx="828909" cy="405162"/>
          </a:xfrm>
          <a:prstGeom prst="rect">
            <a:avLst/>
          </a:prstGeom>
        </p:spPr>
      </p:pic>
      <p:pic>
        <p:nvPicPr>
          <p:cNvPr id="11" name="Image 11" descr="Une image contenant texte, clipart&#10;&#10;Description générée automatiquement">
            <a:extLst>
              <a:ext uri="{FF2B5EF4-FFF2-40B4-BE49-F238E27FC236}">
                <a16:creationId xmlns:a16="http://schemas.microsoft.com/office/drawing/2014/main" id="{8D6552D9-E9BE-CEF7-E0A4-23CCCF7BCC15}"/>
              </a:ext>
            </a:extLst>
          </p:cNvPr>
          <p:cNvPicPr>
            <a:picLocks noChangeAspect="1"/>
          </p:cNvPicPr>
          <p:nvPr/>
        </p:nvPicPr>
        <p:blipFill>
          <a:blip r:embed="rId6"/>
          <a:stretch>
            <a:fillRect/>
          </a:stretch>
        </p:blipFill>
        <p:spPr>
          <a:xfrm>
            <a:off x="798009" y="4677240"/>
            <a:ext cx="782910" cy="161229"/>
          </a:xfrm>
          <a:prstGeom prst="rect">
            <a:avLst/>
          </a:prstGeom>
        </p:spPr>
      </p:pic>
      <p:pic>
        <p:nvPicPr>
          <p:cNvPr id="12" name="Image 12" descr="Une image contenant texte, clipart&#10;&#10;Description générée automatiquement">
            <a:extLst>
              <a:ext uri="{FF2B5EF4-FFF2-40B4-BE49-F238E27FC236}">
                <a16:creationId xmlns:a16="http://schemas.microsoft.com/office/drawing/2014/main" id="{97E05DAD-6C5D-63BB-242C-358AF0F1F300}"/>
              </a:ext>
            </a:extLst>
          </p:cNvPr>
          <p:cNvPicPr>
            <a:picLocks noChangeAspect="1"/>
          </p:cNvPicPr>
          <p:nvPr/>
        </p:nvPicPr>
        <p:blipFill>
          <a:blip r:embed="rId7"/>
          <a:stretch>
            <a:fillRect/>
          </a:stretch>
        </p:blipFill>
        <p:spPr>
          <a:xfrm>
            <a:off x="770132" y="5001786"/>
            <a:ext cx="847957" cy="218379"/>
          </a:xfrm>
          <a:prstGeom prst="rect">
            <a:avLst/>
          </a:prstGeom>
        </p:spPr>
      </p:pic>
      <p:pic>
        <p:nvPicPr>
          <p:cNvPr id="14" name="Image 14" descr="Une image contenant texte&#10;&#10;Description générée automatiquement">
            <a:extLst>
              <a:ext uri="{FF2B5EF4-FFF2-40B4-BE49-F238E27FC236}">
                <a16:creationId xmlns:a16="http://schemas.microsoft.com/office/drawing/2014/main" id="{7C252011-F12A-CF7D-BBA4-D8B0F726AC8A}"/>
              </a:ext>
            </a:extLst>
          </p:cNvPr>
          <p:cNvPicPr>
            <a:picLocks noChangeAspect="1"/>
          </p:cNvPicPr>
          <p:nvPr/>
        </p:nvPicPr>
        <p:blipFill>
          <a:blip r:embed="rId8"/>
          <a:stretch>
            <a:fillRect/>
          </a:stretch>
        </p:blipFill>
        <p:spPr>
          <a:xfrm>
            <a:off x="793594" y="5699496"/>
            <a:ext cx="847494" cy="281911"/>
          </a:xfrm>
          <a:prstGeom prst="rect">
            <a:avLst/>
          </a:prstGeom>
        </p:spPr>
      </p:pic>
      <p:pic>
        <p:nvPicPr>
          <p:cNvPr id="15" name="Image 15" descr="Une image contenant flèche&#10;&#10;Description générée automatiquement">
            <a:extLst>
              <a:ext uri="{FF2B5EF4-FFF2-40B4-BE49-F238E27FC236}">
                <a16:creationId xmlns:a16="http://schemas.microsoft.com/office/drawing/2014/main" id="{DEB558A1-1311-ED15-D4D8-728B6AC244D1}"/>
              </a:ext>
            </a:extLst>
          </p:cNvPr>
          <p:cNvPicPr>
            <a:picLocks noChangeAspect="1"/>
          </p:cNvPicPr>
          <p:nvPr/>
        </p:nvPicPr>
        <p:blipFill>
          <a:blip r:embed="rId9"/>
          <a:stretch>
            <a:fillRect/>
          </a:stretch>
        </p:blipFill>
        <p:spPr>
          <a:xfrm>
            <a:off x="2698596" y="3110725"/>
            <a:ext cx="410737" cy="283428"/>
          </a:xfrm>
          <a:prstGeom prst="rect">
            <a:avLst/>
          </a:prstGeom>
        </p:spPr>
      </p:pic>
      <p:pic>
        <p:nvPicPr>
          <p:cNvPr id="16" name="Image 15" descr="Une image contenant flèche&#10;&#10;Description générée automatiquement">
            <a:extLst>
              <a:ext uri="{FF2B5EF4-FFF2-40B4-BE49-F238E27FC236}">
                <a16:creationId xmlns:a16="http://schemas.microsoft.com/office/drawing/2014/main" id="{B3188506-AACD-0E42-E632-8F7FCC4FF02A}"/>
              </a:ext>
            </a:extLst>
          </p:cNvPr>
          <p:cNvPicPr>
            <a:picLocks noChangeAspect="1"/>
          </p:cNvPicPr>
          <p:nvPr/>
        </p:nvPicPr>
        <p:blipFill>
          <a:blip r:embed="rId9"/>
          <a:stretch>
            <a:fillRect/>
          </a:stretch>
        </p:blipFill>
        <p:spPr>
          <a:xfrm>
            <a:off x="3442010" y="3110725"/>
            <a:ext cx="466493" cy="283428"/>
          </a:xfrm>
          <a:prstGeom prst="rect">
            <a:avLst/>
          </a:prstGeom>
        </p:spPr>
      </p:pic>
      <p:pic>
        <p:nvPicPr>
          <p:cNvPr id="17" name="Image 15" descr="Une image contenant flèche&#10;&#10;Description générée automatiquement">
            <a:extLst>
              <a:ext uri="{FF2B5EF4-FFF2-40B4-BE49-F238E27FC236}">
                <a16:creationId xmlns:a16="http://schemas.microsoft.com/office/drawing/2014/main" id="{DDC57BE5-150A-A0F9-763B-22FAA15D294F}"/>
              </a:ext>
            </a:extLst>
          </p:cNvPr>
          <p:cNvPicPr>
            <a:picLocks noChangeAspect="1"/>
          </p:cNvPicPr>
          <p:nvPr/>
        </p:nvPicPr>
        <p:blipFill>
          <a:blip r:embed="rId9"/>
          <a:stretch>
            <a:fillRect/>
          </a:stretch>
        </p:blipFill>
        <p:spPr>
          <a:xfrm>
            <a:off x="4241181" y="3110725"/>
            <a:ext cx="457200" cy="283428"/>
          </a:xfrm>
          <a:prstGeom prst="rect">
            <a:avLst/>
          </a:prstGeom>
        </p:spPr>
      </p:pic>
      <p:pic>
        <p:nvPicPr>
          <p:cNvPr id="18" name="Image 15" descr="Une image contenant flèche&#10;&#10;Description générée automatiquement">
            <a:extLst>
              <a:ext uri="{FF2B5EF4-FFF2-40B4-BE49-F238E27FC236}">
                <a16:creationId xmlns:a16="http://schemas.microsoft.com/office/drawing/2014/main" id="{47BEB951-B2A7-A570-DDDF-DCE0CF03A075}"/>
              </a:ext>
            </a:extLst>
          </p:cNvPr>
          <p:cNvPicPr>
            <a:picLocks noChangeAspect="1"/>
          </p:cNvPicPr>
          <p:nvPr/>
        </p:nvPicPr>
        <p:blipFill>
          <a:blip r:embed="rId9"/>
          <a:stretch>
            <a:fillRect/>
          </a:stretch>
        </p:blipFill>
        <p:spPr>
          <a:xfrm>
            <a:off x="5105399" y="3101433"/>
            <a:ext cx="485078" cy="283428"/>
          </a:xfrm>
          <a:prstGeom prst="rect">
            <a:avLst/>
          </a:prstGeom>
        </p:spPr>
      </p:pic>
      <p:pic>
        <p:nvPicPr>
          <p:cNvPr id="19" name="Image 15" descr="Une image contenant flèche&#10;&#10;Description générée automatiquement">
            <a:extLst>
              <a:ext uri="{FF2B5EF4-FFF2-40B4-BE49-F238E27FC236}">
                <a16:creationId xmlns:a16="http://schemas.microsoft.com/office/drawing/2014/main" id="{1A0CCA8F-F7AE-5B4F-B92D-AAA822059315}"/>
              </a:ext>
            </a:extLst>
          </p:cNvPr>
          <p:cNvPicPr>
            <a:picLocks noChangeAspect="1"/>
          </p:cNvPicPr>
          <p:nvPr/>
        </p:nvPicPr>
        <p:blipFill>
          <a:blip r:embed="rId9"/>
          <a:stretch>
            <a:fillRect/>
          </a:stretch>
        </p:blipFill>
        <p:spPr>
          <a:xfrm>
            <a:off x="6276278" y="3092139"/>
            <a:ext cx="466493" cy="292721"/>
          </a:xfrm>
          <a:prstGeom prst="rect">
            <a:avLst/>
          </a:prstGeom>
        </p:spPr>
      </p:pic>
      <p:pic>
        <p:nvPicPr>
          <p:cNvPr id="20" name="Image 15" descr="Une image contenant flèche&#10;&#10;Description générée automatiquement">
            <a:extLst>
              <a:ext uri="{FF2B5EF4-FFF2-40B4-BE49-F238E27FC236}">
                <a16:creationId xmlns:a16="http://schemas.microsoft.com/office/drawing/2014/main" id="{B611D9A5-4CFB-34AC-F15B-69FBD8F23873}"/>
              </a:ext>
            </a:extLst>
          </p:cNvPr>
          <p:cNvPicPr>
            <a:picLocks noChangeAspect="1"/>
          </p:cNvPicPr>
          <p:nvPr/>
        </p:nvPicPr>
        <p:blipFill>
          <a:blip r:embed="rId9"/>
          <a:stretch>
            <a:fillRect/>
          </a:stretch>
        </p:blipFill>
        <p:spPr>
          <a:xfrm>
            <a:off x="7112620" y="3092140"/>
            <a:ext cx="420029" cy="283428"/>
          </a:xfrm>
          <a:prstGeom prst="rect">
            <a:avLst/>
          </a:prstGeom>
        </p:spPr>
      </p:pic>
      <p:pic>
        <p:nvPicPr>
          <p:cNvPr id="21" name="Image 15" descr="Une image contenant flèche&#10;&#10;Description générée automatiquement">
            <a:extLst>
              <a:ext uri="{FF2B5EF4-FFF2-40B4-BE49-F238E27FC236}">
                <a16:creationId xmlns:a16="http://schemas.microsoft.com/office/drawing/2014/main" id="{AA264E6B-E5FD-8A9A-F87E-1AD7442923A3}"/>
              </a:ext>
            </a:extLst>
          </p:cNvPr>
          <p:cNvPicPr>
            <a:picLocks noChangeAspect="1"/>
          </p:cNvPicPr>
          <p:nvPr/>
        </p:nvPicPr>
        <p:blipFill>
          <a:blip r:embed="rId9"/>
          <a:stretch>
            <a:fillRect/>
          </a:stretch>
        </p:blipFill>
        <p:spPr>
          <a:xfrm>
            <a:off x="7688766" y="3064262"/>
            <a:ext cx="364273" cy="311306"/>
          </a:xfrm>
          <a:prstGeom prst="rect">
            <a:avLst/>
          </a:prstGeom>
        </p:spPr>
      </p:pic>
      <p:pic>
        <p:nvPicPr>
          <p:cNvPr id="22" name="Image 15" descr="Une image contenant flèche&#10;&#10;Description générée automatiquement">
            <a:extLst>
              <a:ext uri="{FF2B5EF4-FFF2-40B4-BE49-F238E27FC236}">
                <a16:creationId xmlns:a16="http://schemas.microsoft.com/office/drawing/2014/main" id="{39C61F65-1CDE-4005-089A-5DF437A1A232}"/>
              </a:ext>
            </a:extLst>
          </p:cNvPr>
          <p:cNvPicPr>
            <a:picLocks noChangeAspect="1"/>
          </p:cNvPicPr>
          <p:nvPr/>
        </p:nvPicPr>
        <p:blipFill>
          <a:blip r:embed="rId9"/>
          <a:stretch>
            <a:fillRect/>
          </a:stretch>
        </p:blipFill>
        <p:spPr>
          <a:xfrm>
            <a:off x="8190572" y="3064261"/>
            <a:ext cx="475785" cy="311306"/>
          </a:xfrm>
          <a:prstGeom prst="rect">
            <a:avLst/>
          </a:prstGeom>
        </p:spPr>
      </p:pic>
      <p:pic>
        <p:nvPicPr>
          <p:cNvPr id="23" name="Image 23">
            <a:extLst>
              <a:ext uri="{FF2B5EF4-FFF2-40B4-BE49-F238E27FC236}">
                <a16:creationId xmlns:a16="http://schemas.microsoft.com/office/drawing/2014/main" id="{BF198ED0-9266-94EF-2E93-1CAA6BE48849}"/>
              </a:ext>
            </a:extLst>
          </p:cNvPr>
          <p:cNvPicPr>
            <a:picLocks noChangeAspect="1"/>
          </p:cNvPicPr>
          <p:nvPr/>
        </p:nvPicPr>
        <p:blipFill>
          <a:blip r:embed="rId10"/>
          <a:stretch>
            <a:fillRect/>
          </a:stretch>
        </p:blipFill>
        <p:spPr>
          <a:xfrm>
            <a:off x="1890131" y="3023839"/>
            <a:ext cx="410738" cy="401445"/>
          </a:xfrm>
          <a:prstGeom prst="rect">
            <a:avLst/>
          </a:prstGeom>
        </p:spPr>
      </p:pic>
      <p:pic>
        <p:nvPicPr>
          <p:cNvPr id="24" name="Image 23">
            <a:extLst>
              <a:ext uri="{FF2B5EF4-FFF2-40B4-BE49-F238E27FC236}">
                <a16:creationId xmlns:a16="http://schemas.microsoft.com/office/drawing/2014/main" id="{5F579420-657B-6871-4B4C-4803735514DD}"/>
              </a:ext>
            </a:extLst>
          </p:cNvPr>
          <p:cNvPicPr>
            <a:picLocks noChangeAspect="1"/>
          </p:cNvPicPr>
          <p:nvPr/>
        </p:nvPicPr>
        <p:blipFill>
          <a:blip r:embed="rId10"/>
          <a:stretch>
            <a:fillRect/>
          </a:stretch>
        </p:blipFill>
        <p:spPr>
          <a:xfrm>
            <a:off x="1890131" y="3432717"/>
            <a:ext cx="410738" cy="401445"/>
          </a:xfrm>
          <a:prstGeom prst="rect">
            <a:avLst/>
          </a:prstGeom>
        </p:spPr>
      </p:pic>
      <p:pic>
        <p:nvPicPr>
          <p:cNvPr id="25" name="Image 15" descr="Une image contenant flèche&#10;&#10;Description générée automatiquement">
            <a:extLst>
              <a:ext uri="{FF2B5EF4-FFF2-40B4-BE49-F238E27FC236}">
                <a16:creationId xmlns:a16="http://schemas.microsoft.com/office/drawing/2014/main" id="{5FF397BF-0771-43EE-C07B-F9F38597881D}"/>
              </a:ext>
            </a:extLst>
          </p:cNvPr>
          <p:cNvPicPr>
            <a:picLocks noChangeAspect="1"/>
          </p:cNvPicPr>
          <p:nvPr/>
        </p:nvPicPr>
        <p:blipFill>
          <a:blip r:embed="rId9"/>
          <a:stretch>
            <a:fillRect/>
          </a:stretch>
        </p:blipFill>
        <p:spPr>
          <a:xfrm>
            <a:off x="2689303" y="3473141"/>
            <a:ext cx="410737" cy="264842"/>
          </a:xfrm>
          <a:prstGeom prst="rect">
            <a:avLst/>
          </a:prstGeom>
        </p:spPr>
      </p:pic>
      <p:pic>
        <p:nvPicPr>
          <p:cNvPr id="26" name="Image 25" descr="Une image contenant flèche&#10;&#10;Description générée automatiquement">
            <a:extLst>
              <a:ext uri="{FF2B5EF4-FFF2-40B4-BE49-F238E27FC236}">
                <a16:creationId xmlns:a16="http://schemas.microsoft.com/office/drawing/2014/main" id="{A6E2CC7A-0855-D8CF-E862-D640E916BF9E}"/>
              </a:ext>
            </a:extLst>
          </p:cNvPr>
          <p:cNvPicPr>
            <a:picLocks noChangeAspect="1"/>
          </p:cNvPicPr>
          <p:nvPr/>
        </p:nvPicPr>
        <p:blipFill>
          <a:blip r:embed="rId9"/>
          <a:stretch>
            <a:fillRect/>
          </a:stretch>
        </p:blipFill>
        <p:spPr>
          <a:xfrm>
            <a:off x="3451303" y="3454555"/>
            <a:ext cx="457200" cy="302013"/>
          </a:xfrm>
          <a:prstGeom prst="rect">
            <a:avLst/>
          </a:prstGeom>
        </p:spPr>
      </p:pic>
      <p:pic>
        <p:nvPicPr>
          <p:cNvPr id="27" name="Image 15" descr="Une image contenant flèche&#10;&#10;Description générée automatiquement">
            <a:extLst>
              <a:ext uri="{FF2B5EF4-FFF2-40B4-BE49-F238E27FC236}">
                <a16:creationId xmlns:a16="http://schemas.microsoft.com/office/drawing/2014/main" id="{BD038F72-B8C0-F11A-4B04-AB86D9B2C79C}"/>
              </a:ext>
            </a:extLst>
          </p:cNvPr>
          <p:cNvPicPr>
            <a:picLocks noChangeAspect="1"/>
          </p:cNvPicPr>
          <p:nvPr/>
        </p:nvPicPr>
        <p:blipFill>
          <a:blip r:embed="rId9"/>
          <a:stretch>
            <a:fillRect/>
          </a:stretch>
        </p:blipFill>
        <p:spPr>
          <a:xfrm>
            <a:off x="4241181" y="3473139"/>
            <a:ext cx="494371" cy="283429"/>
          </a:xfrm>
          <a:prstGeom prst="rect">
            <a:avLst/>
          </a:prstGeom>
        </p:spPr>
      </p:pic>
      <p:pic>
        <p:nvPicPr>
          <p:cNvPr id="28" name="Image 15" descr="Une image contenant flèche&#10;&#10;Description générée automatiquement">
            <a:extLst>
              <a:ext uri="{FF2B5EF4-FFF2-40B4-BE49-F238E27FC236}">
                <a16:creationId xmlns:a16="http://schemas.microsoft.com/office/drawing/2014/main" id="{790C0AB7-876F-CBB5-263C-55CC1633B5B3}"/>
              </a:ext>
            </a:extLst>
          </p:cNvPr>
          <p:cNvPicPr>
            <a:picLocks noChangeAspect="1"/>
          </p:cNvPicPr>
          <p:nvPr/>
        </p:nvPicPr>
        <p:blipFill>
          <a:blip r:embed="rId9"/>
          <a:stretch>
            <a:fillRect/>
          </a:stretch>
        </p:blipFill>
        <p:spPr>
          <a:xfrm>
            <a:off x="5105398" y="3454554"/>
            <a:ext cx="457201" cy="283429"/>
          </a:xfrm>
          <a:prstGeom prst="rect">
            <a:avLst/>
          </a:prstGeom>
        </p:spPr>
      </p:pic>
      <p:pic>
        <p:nvPicPr>
          <p:cNvPr id="29" name="Image 15" descr="Une image contenant flèche&#10;&#10;Description générée automatiquement">
            <a:extLst>
              <a:ext uri="{FF2B5EF4-FFF2-40B4-BE49-F238E27FC236}">
                <a16:creationId xmlns:a16="http://schemas.microsoft.com/office/drawing/2014/main" id="{3013B882-45BE-122B-E8CD-384CECD5E210}"/>
              </a:ext>
            </a:extLst>
          </p:cNvPr>
          <p:cNvPicPr>
            <a:picLocks noChangeAspect="1"/>
          </p:cNvPicPr>
          <p:nvPr/>
        </p:nvPicPr>
        <p:blipFill>
          <a:blip r:embed="rId9"/>
          <a:stretch>
            <a:fillRect/>
          </a:stretch>
        </p:blipFill>
        <p:spPr>
          <a:xfrm>
            <a:off x="6276278" y="3454553"/>
            <a:ext cx="475785" cy="283429"/>
          </a:xfrm>
          <a:prstGeom prst="rect">
            <a:avLst/>
          </a:prstGeom>
        </p:spPr>
      </p:pic>
      <p:pic>
        <p:nvPicPr>
          <p:cNvPr id="30" name="Image 15" descr="Une image contenant flèche&#10;&#10;Description générée automatiquement">
            <a:extLst>
              <a:ext uri="{FF2B5EF4-FFF2-40B4-BE49-F238E27FC236}">
                <a16:creationId xmlns:a16="http://schemas.microsoft.com/office/drawing/2014/main" id="{AE9CC352-2CC7-9AC3-B056-2F943B08F62B}"/>
              </a:ext>
            </a:extLst>
          </p:cNvPr>
          <p:cNvPicPr>
            <a:picLocks noChangeAspect="1"/>
          </p:cNvPicPr>
          <p:nvPr/>
        </p:nvPicPr>
        <p:blipFill>
          <a:blip r:embed="rId9"/>
          <a:stretch>
            <a:fillRect/>
          </a:stretch>
        </p:blipFill>
        <p:spPr>
          <a:xfrm>
            <a:off x="7084742" y="3463847"/>
            <a:ext cx="475785" cy="283429"/>
          </a:xfrm>
          <a:prstGeom prst="rect">
            <a:avLst/>
          </a:prstGeom>
        </p:spPr>
      </p:pic>
      <p:pic>
        <p:nvPicPr>
          <p:cNvPr id="32" name="Image 15" descr="Une image contenant flèche&#10;&#10;Description générée automatiquement">
            <a:extLst>
              <a:ext uri="{FF2B5EF4-FFF2-40B4-BE49-F238E27FC236}">
                <a16:creationId xmlns:a16="http://schemas.microsoft.com/office/drawing/2014/main" id="{2BA1195E-AB84-2139-F0D2-315F8AA7B753}"/>
              </a:ext>
            </a:extLst>
          </p:cNvPr>
          <p:cNvPicPr>
            <a:picLocks noChangeAspect="1"/>
          </p:cNvPicPr>
          <p:nvPr/>
        </p:nvPicPr>
        <p:blipFill>
          <a:blip r:embed="rId9"/>
          <a:stretch>
            <a:fillRect/>
          </a:stretch>
        </p:blipFill>
        <p:spPr>
          <a:xfrm>
            <a:off x="8209157" y="3473138"/>
            <a:ext cx="475785" cy="283429"/>
          </a:xfrm>
          <a:prstGeom prst="rect">
            <a:avLst/>
          </a:prstGeom>
        </p:spPr>
      </p:pic>
      <p:pic>
        <p:nvPicPr>
          <p:cNvPr id="33" name="Image 15" descr="Une image contenant flèche&#10;&#10;Description générée automatiquement">
            <a:extLst>
              <a:ext uri="{FF2B5EF4-FFF2-40B4-BE49-F238E27FC236}">
                <a16:creationId xmlns:a16="http://schemas.microsoft.com/office/drawing/2014/main" id="{6BD02103-BFA5-918A-165F-0C0B1DE71F4C}"/>
              </a:ext>
            </a:extLst>
          </p:cNvPr>
          <p:cNvPicPr>
            <a:picLocks noChangeAspect="1"/>
          </p:cNvPicPr>
          <p:nvPr/>
        </p:nvPicPr>
        <p:blipFill>
          <a:blip r:embed="rId9"/>
          <a:stretch>
            <a:fillRect/>
          </a:stretch>
        </p:blipFill>
        <p:spPr>
          <a:xfrm>
            <a:off x="2680009" y="4207262"/>
            <a:ext cx="457201" cy="283428"/>
          </a:xfrm>
          <a:prstGeom prst="rect">
            <a:avLst/>
          </a:prstGeom>
        </p:spPr>
      </p:pic>
      <p:pic>
        <p:nvPicPr>
          <p:cNvPr id="34" name="Image 33" descr="Une image contenant flèche&#10;&#10;Description générée automatiquement">
            <a:extLst>
              <a:ext uri="{FF2B5EF4-FFF2-40B4-BE49-F238E27FC236}">
                <a16:creationId xmlns:a16="http://schemas.microsoft.com/office/drawing/2014/main" id="{55F173C4-3151-FBFB-3734-B249613289E2}"/>
              </a:ext>
            </a:extLst>
          </p:cNvPr>
          <p:cNvPicPr>
            <a:picLocks noChangeAspect="1"/>
          </p:cNvPicPr>
          <p:nvPr/>
        </p:nvPicPr>
        <p:blipFill>
          <a:blip r:embed="rId9"/>
          <a:stretch>
            <a:fillRect/>
          </a:stretch>
        </p:blipFill>
        <p:spPr>
          <a:xfrm>
            <a:off x="3460594" y="4216555"/>
            <a:ext cx="438616" cy="302013"/>
          </a:xfrm>
          <a:prstGeom prst="rect">
            <a:avLst/>
          </a:prstGeom>
        </p:spPr>
      </p:pic>
      <p:pic>
        <p:nvPicPr>
          <p:cNvPr id="35" name="Image 15" descr="Une image contenant flèche&#10;&#10;Description générée automatiquement">
            <a:extLst>
              <a:ext uri="{FF2B5EF4-FFF2-40B4-BE49-F238E27FC236}">
                <a16:creationId xmlns:a16="http://schemas.microsoft.com/office/drawing/2014/main" id="{DA35B2E3-9C7D-CF7E-4838-EAAC45F9391F}"/>
              </a:ext>
            </a:extLst>
          </p:cNvPr>
          <p:cNvPicPr>
            <a:picLocks noChangeAspect="1"/>
          </p:cNvPicPr>
          <p:nvPr/>
        </p:nvPicPr>
        <p:blipFill>
          <a:blip r:embed="rId9"/>
          <a:stretch>
            <a:fillRect/>
          </a:stretch>
        </p:blipFill>
        <p:spPr>
          <a:xfrm>
            <a:off x="4259764" y="4207262"/>
            <a:ext cx="457201" cy="302013"/>
          </a:xfrm>
          <a:prstGeom prst="rect">
            <a:avLst/>
          </a:prstGeom>
        </p:spPr>
      </p:pic>
      <p:pic>
        <p:nvPicPr>
          <p:cNvPr id="36" name="Image 15" descr="Une image contenant flèche&#10;&#10;Description générée automatiquement">
            <a:extLst>
              <a:ext uri="{FF2B5EF4-FFF2-40B4-BE49-F238E27FC236}">
                <a16:creationId xmlns:a16="http://schemas.microsoft.com/office/drawing/2014/main" id="{707C7D4C-E0F0-262C-FE78-9E99416FB05D}"/>
              </a:ext>
            </a:extLst>
          </p:cNvPr>
          <p:cNvPicPr>
            <a:picLocks noChangeAspect="1"/>
          </p:cNvPicPr>
          <p:nvPr/>
        </p:nvPicPr>
        <p:blipFill>
          <a:blip r:embed="rId9"/>
          <a:stretch>
            <a:fillRect/>
          </a:stretch>
        </p:blipFill>
        <p:spPr>
          <a:xfrm>
            <a:off x="5123983" y="4188677"/>
            <a:ext cx="438616" cy="302013"/>
          </a:xfrm>
          <a:prstGeom prst="rect">
            <a:avLst/>
          </a:prstGeom>
        </p:spPr>
      </p:pic>
      <p:pic>
        <p:nvPicPr>
          <p:cNvPr id="37" name="Image 15" descr="Une image contenant flèche&#10;&#10;Description générée automatiquement">
            <a:extLst>
              <a:ext uri="{FF2B5EF4-FFF2-40B4-BE49-F238E27FC236}">
                <a16:creationId xmlns:a16="http://schemas.microsoft.com/office/drawing/2014/main" id="{F4B596BF-054F-51C5-1C61-3DFB79CCEE0D}"/>
              </a:ext>
            </a:extLst>
          </p:cNvPr>
          <p:cNvPicPr>
            <a:picLocks noChangeAspect="1"/>
          </p:cNvPicPr>
          <p:nvPr/>
        </p:nvPicPr>
        <p:blipFill>
          <a:blip r:embed="rId9"/>
          <a:stretch>
            <a:fillRect/>
          </a:stretch>
        </p:blipFill>
        <p:spPr>
          <a:xfrm>
            <a:off x="6294861" y="4179383"/>
            <a:ext cx="420031" cy="274135"/>
          </a:xfrm>
          <a:prstGeom prst="rect">
            <a:avLst/>
          </a:prstGeom>
        </p:spPr>
      </p:pic>
      <p:pic>
        <p:nvPicPr>
          <p:cNvPr id="38" name="Image 15" descr="Une image contenant flèche&#10;&#10;Description générée automatiquement">
            <a:extLst>
              <a:ext uri="{FF2B5EF4-FFF2-40B4-BE49-F238E27FC236}">
                <a16:creationId xmlns:a16="http://schemas.microsoft.com/office/drawing/2014/main" id="{F4473A2D-B7CB-1C8C-4004-51BAAE7183F6}"/>
              </a:ext>
            </a:extLst>
          </p:cNvPr>
          <p:cNvPicPr>
            <a:picLocks noChangeAspect="1"/>
          </p:cNvPicPr>
          <p:nvPr/>
        </p:nvPicPr>
        <p:blipFill>
          <a:blip r:embed="rId9"/>
          <a:stretch>
            <a:fillRect/>
          </a:stretch>
        </p:blipFill>
        <p:spPr>
          <a:xfrm>
            <a:off x="7094033" y="4188677"/>
            <a:ext cx="466494" cy="302013"/>
          </a:xfrm>
          <a:prstGeom prst="rect">
            <a:avLst/>
          </a:prstGeom>
        </p:spPr>
      </p:pic>
      <p:pic>
        <p:nvPicPr>
          <p:cNvPr id="40" name="Image 15" descr="Une image contenant flèche&#10;&#10;Description générée automatiquement">
            <a:extLst>
              <a:ext uri="{FF2B5EF4-FFF2-40B4-BE49-F238E27FC236}">
                <a16:creationId xmlns:a16="http://schemas.microsoft.com/office/drawing/2014/main" id="{D24A120E-E5B3-EF44-18C4-22E84B0757EA}"/>
              </a:ext>
            </a:extLst>
          </p:cNvPr>
          <p:cNvPicPr>
            <a:picLocks noChangeAspect="1"/>
          </p:cNvPicPr>
          <p:nvPr/>
        </p:nvPicPr>
        <p:blipFill>
          <a:blip r:embed="rId9"/>
          <a:stretch>
            <a:fillRect/>
          </a:stretch>
        </p:blipFill>
        <p:spPr>
          <a:xfrm>
            <a:off x="8237034" y="4216553"/>
            <a:ext cx="475786" cy="283428"/>
          </a:xfrm>
          <a:prstGeom prst="rect">
            <a:avLst/>
          </a:prstGeom>
        </p:spPr>
      </p:pic>
      <p:pic>
        <p:nvPicPr>
          <p:cNvPr id="41" name="Image 15" descr="Une image contenant flèche&#10;&#10;Description générée automatiquement">
            <a:extLst>
              <a:ext uri="{FF2B5EF4-FFF2-40B4-BE49-F238E27FC236}">
                <a16:creationId xmlns:a16="http://schemas.microsoft.com/office/drawing/2014/main" id="{C29629B7-63F2-B45F-EFD5-F10D7F46D32C}"/>
              </a:ext>
            </a:extLst>
          </p:cNvPr>
          <p:cNvPicPr>
            <a:picLocks noChangeAspect="1"/>
          </p:cNvPicPr>
          <p:nvPr/>
        </p:nvPicPr>
        <p:blipFill>
          <a:blip r:embed="rId9"/>
          <a:stretch>
            <a:fillRect/>
          </a:stretch>
        </p:blipFill>
        <p:spPr>
          <a:xfrm>
            <a:off x="1862253" y="4179383"/>
            <a:ext cx="522249" cy="329891"/>
          </a:xfrm>
          <a:prstGeom prst="rect">
            <a:avLst/>
          </a:prstGeom>
        </p:spPr>
      </p:pic>
      <p:pic>
        <p:nvPicPr>
          <p:cNvPr id="42" name="Image 41">
            <a:extLst>
              <a:ext uri="{FF2B5EF4-FFF2-40B4-BE49-F238E27FC236}">
                <a16:creationId xmlns:a16="http://schemas.microsoft.com/office/drawing/2014/main" id="{16710154-81B9-9F53-866F-BEDAC2145692}"/>
              </a:ext>
            </a:extLst>
          </p:cNvPr>
          <p:cNvPicPr>
            <a:picLocks noChangeAspect="1"/>
          </p:cNvPicPr>
          <p:nvPr/>
        </p:nvPicPr>
        <p:blipFill>
          <a:blip r:embed="rId10"/>
          <a:stretch>
            <a:fillRect/>
          </a:stretch>
        </p:blipFill>
        <p:spPr>
          <a:xfrm>
            <a:off x="1890131" y="3776546"/>
            <a:ext cx="410738" cy="401445"/>
          </a:xfrm>
          <a:prstGeom prst="rect">
            <a:avLst/>
          </a:prstGeom>
        </p:spPr>
      </p:pic>
      <p:pic>
        <p:nvPicPr>
          <p:cNvPr id="44" name="Image 15" descr="Une image contenant flèche&#10;&#10;Description générée automatiquement">
            <a:extLst>
              <a:ext uri="{FF2B5EF4-FFF2-40B4-BE49-F238E27FC236}">
                <a16:creationId xmlns:a16="http://schemas.microsoft.com/office/drawing/2014/main" id="{7658DC1B-B3CB-6142-4302-81C63DC37237}"/>
              </a:ext>
            </a:extLst>
          </p:cNvPr>
          <p:cNvPicPr>
            <a:picLocks noChangeAspect="1"/>
          </p:cNvPicPr>
          <p:nvPr/>
        </p:nvPicPr>
        <p:blipFill>
          <a:blip r:embed="rId9"/>
          <a:stretch>
            <a:fillRect/>
          </a:stretch>
        </p:blipFill>
        <p:spPr>
          <a:xfrm>
            <a:off x="6276278" y="3835553"/>
            <a:ext cx="457200" cy="274136"/>
          </a:xfrm>
          <a:prstGeom prst="rect">
            <a:avLst/>
          </a:prstGeom>
        </p:spPr>
      </p:pic>
      <p:pic>
        <p:nvPicPr>
          <p:cNvPr id="45" name="Image 44">
            <a:extLst>
              <a:ext uri="{FF2B5EF4-FFF2-40B4-BE49-F238E27FC236}">
                <a16:creationId xmlns:a16="http://schemas.microsoft.com/office/drawing/2014/main" id="{774C1E67-06D7-F031-2959-3648412B682C}"/>
              </a:ext>
            </a:extLst>
          </p:cNvPr>
          <p:cNvPicPr>
            <a:picLocks noChangeAspect="1"/>
          </p:cNvPicPr>
          <p:nvPr/>
        </p:nvPicPr>
        <p:blipFill>
          <a:blip r:embed="rId10"/>
          <a:stretch>
            <a:fillRect/>
          </a:stretch>
        </p:blipFill>
        <p:spPr>
          <a:xfrm>
            <a:off x="7688765" y="3414131"/>
            <a:ext cx="364275" cy="354982"/>
          </a:xfrm>
          <a:prstGeom prst="rect">
            <a:avLst/>
          </a:prstGeom>
        </p:spPr>
      </p:pic>
      <p:pic>
        <p:nvPicPr>
          <p:cNvPr id="46" name="Image 15" descr="Une image contenant flèche&#10;&#10;Description générée automatiquement">
            <a:extLst>
              <a:ext uri="{FF2B5EF4-FFF2-40B4-BE49-F238E27FC236}">
                <a16:creationId xmlns:a16="http://schemas.microsoft.com/office/drawing/2014/main" id="{A0787856-9918-364E-CE9B-962347D2C309}"/>
              </a:ext>
            </a:extLst>
          </p:cNvPr>
          <p:cNvPicPr>
            <a:picLocks noChangeAspect="1"/>
          </p:cNvPicPr>
          <p:nvPr/>
        </p:nvPicPr>
        <p:blipFill>
          <a:blip r:embed="rId9"/>
          <a:stretch>
            <a:fillRect/>
          </a:stretch>
        </p:blipFill>
        <p:spPr>
          <a:xfrm>
            <a:off x="2670717" y="3844846"/>
            <a:ext cx="466493" cy="255550"/>
          </a:xfrm>
          <a:prstGeom prst="rect">
            <a:avLst/>
          </a:prstGeom>
        </p:spPr>
      </p:pic>
      <p:pic>
        <p:nvPicPr>
          <p:cNvPr id="47" name="Image 15" descr="Une image contenant flèche&#10;&#10;Description générée automatiquement">
            <a:extLst>
              <a:ext uri="{FF2B5EF4-FFF2-40B4-BE49-F238E27FC236}">
                <a16:creationId xmlns:a16="http://schemas.microsoft.com/office/drawing/2014/main" id="{050A94C8-6C5F-A817-8F60-D66C4083DEC2}"/>
              </a:ext>
            </a:extLst>
          </p:cNvPr>
          <p:cNvPicPr>
            <a:picLocks noChangeAspect="1"/>
          </p:cNvPicPr>
          <p:nvPr/>
        </p:nvPicPr>
        <p:blipFill>
          <a:blip r:embed="rId9"/>
          <a:stretch>
            <a:fillRect/>
          </a:stretch>
        </p:blipFill>
        <p:spPr>
          <a:xfrm>
            <a:off x="3451301" y="3798382"/>
            <a:ext cx="466494" cy="329891"/>
          </a:xfrm>
          <a:prstGeom prst="rect">
            <a:avLst/>
          </a:prstGeom>
        </p:spPr>
      </p:pic>
      <p:pic>
        <p:nvPicPr>
          <p:cNvPr id="48" name="Image 15" descr="Une image contenant flèche&#10;&#10;Description générée automatiquement">
            <a:extLst>
              <a:ext uri="{FF2B5EF4-FFF2-40B4-BE49-F238E27FC236}">
                <a16:creationId xmlns:a16="http://schemas.microsoft.com/office/drawing/2014/main" id="{4A54DCA5-6A9F-D978-4FFE-CB13D78490CD}"/>
              </a:ext>
            </a:extLst>
          </p:cNvPr>
          <p:cNvPicPr>
            <a:picLocks noChangeAspect="1"/>
          </p:cNvPicPr>
          <p:nvPr/>
        </p:nvPicPr>
        <p:blipFill>
          <a:blip r:embed="rId9"/>
          <a:stretch>
            <a:fillRect/>
          </a:stretch>
        </p:blipFill>
        <p:spPr>
          <a:xfrm>
            <a:off x="4241180" y="3816967"/>
            <a:ext cx="466493" cy="302013"/>
          </a:xfrm>
          <a:prstGeom prst="rect">
            <a:avLst/>
          </a:prstGeom>
        </p:spPr>
      </p:pic>
      <p:pic>
        <p:nvPicPr>
          <p:cNvPr id="49" name="Image 15" descr="Une image contenant flèche&#10;&#10;Description générée automatiquement">
            <a:extLst>
              <a:ext uri="{FF2B5EF4-FFF2-40B4-BE49-F238E27FC236}">
                <a16:creationId xmlns:a16="http://schemas.microsoft.com/office/drawing/2014/main" id="{53DC7B29-1956-8494-E926-4121CA8118F8}"/>
              </a:ext>
            </a:extLst>
          </p:cNvPr>
          <p:cNvPicPr>
            <a:picLocks noChangeAspect="1"/>
          </p:cNvPicPr>
          <p:nvPr/>
        </p:nvPicPr>
        <p:blipFill>
          <a:blip r:embed="rId9"/>
          <a:stretch>
            <a:fillRect/>
          </a:stretch>
        </p:blipFill>
        <p:spPr>
          <a:xfrm>
            <a:off x="5133276" y="3844846"/>
            <a:ext cx="429323" cy="264843"/>
          </a:xfrm>
          <a:prstGeom prst="rect">
            <a:avLst/>
          </a:prstGeom>
        </p:spPr>
      </p:pic>
      <p:pic>
        <p:nvPicPr>
          <p:cNvPr id="50" name="Image 15" descr="Une image contenant flèche&#10;&#10;Description générée automatiquement">
            <a:extLst>
              <a:ext uri="{FF2B5EF4-FFF2-40B4-BE49-F238E27FC236}">
                <a16:creationId xmlns:a16="http://schemas.microsoft.com/office/drawing/2014/main" id="{C53BF6BD-EF06-D99A-B7F8-DC22C54423FC}"/>
              </a:ext>
            </a:extLst>
          </p:cNvPr>
          <p:cNvPicPr>
            <a:picLocks noChangeAspect="1"/>
          </p:cNvPicPr>
          <p:nvPr/>
        </p:nvPicPr>
        <p:blipFill>
          <a:blip r:embed="rId9"/>
          <a:stretch>
            <a:fillRect/>
          </a:stretch>
        </p:blipFill>
        <p:spPr>
          <a:xfrm>
            <a:off x="7094032" y="3826260"/>
            <a:ext cx="466494" cy="283428"/>
          </a:xfrm>
          <a:prstGeom prst="rect">
            <a:avLst/>
          </a:prstGeom>
        </p:spPr>
      </p:pic>
      <p:pic>
        <p:nvPicPr>
          <p:cNvPr id="52" name="Image 15" descr="Une image contenant flèche&#10;&#10;Description générée automatiquement">
            <a:extLst>
              <a:ext uri="{FF2B5EF4-FFF2-40B4-BE49-F238E27FC236}">
                <a16:creationId xmlns:a16="http://schemas.microsoft.com/office/drawing/2014/main" id="{54DCC9A9-25BB-5FEC-6684-175C97C64F51}"/>
              </a:ext>
            </a:extLst>
          </p:cNvPr>
          <p:cNvPicPr>
            <a:picLocks noChangeAspect="1"/>
          </p:cNvPicPr>
          <p:nvPr/>
        </p:nvPicPr>
        <p:blipFill>
          <a:blip r:embed="rId9"/>
          <a:stretch>
            <a:fillRect/>
          </a:stretch>
        </p:blipFill>
        <p:spPr>
          <a:xfrm>
            <a:off x="8237032" y="3854138"/>
            <a:ext cx="429322" cy="274135"/>
          </a:xfrm>
          <a:prstGeom prst="rect">
            <a:avLst/>
          </a:prstGeom>
        </p:spPr>
      </p:pic>
      <p:pic>
        <p:nvPicPr>
          <p:cNvPr id="53" name="Image 15" descr="Une image contenant flèche&#10;&#10;Description générée automatiquement">
            <a:extLst>
              <a:ext uri="{FF2B5EF4-FFF2-40B4-BE49-F238E27FC236}">
                <a16:creationId xmlns:a16="http://schemas.microsoft.com/office/drawing/2014/main" id="{34517AF7-3FCE-E194-D444-A729D267ADD5}"/>
              </a:ext>
            </a:extLst>
          </p:cNvPr>
          <p:cNvPicPr>
            <a:picLocks noChangeAspect="1"/>
          </p:cNvPicPr>
          <p:nvPr/>
        </p:nvPicPr>
        <p:blipFill>
          <a:blip r:embed="rId9"/>
          <a:stretch>
            <a:fillRect/>
          </a:stretch>
        </p:blipFill>
        <p:spPr>
          <a:xfrm>
            <a:off x="2689301" y="4588264"/>
            <a:ext cx="457201" cy="292720"/>
          </a:xfrm>
          <a:prstGeom prst="rect">
            <a:avLst/>
          </a:prstGeom>
        </p:spPr>
      </p:pic>
      <p:pic>
        <p:nvPicPr>
          <p:cNvPr id="54" name="Image 53" descr="Une image contenant flèche&#10;&#10;Description générée automatiquement">
            <a:extLst>
              <a:ext uri="{FF2B5EF4-FFF2-40B4-BE49-F238E27FC236}">
                <a16:creationId xmlns:a16="http://schemas.microsoft.com/office/drawing/2014/main" id="{B99FF53C-2AA3-3085-D17F-446A3471CDDB}"/>
              </a:ext>
            </a:extLst>
          </p:cNvPr>
          <p:cNvPicPr>
            <a:picLocks noChangeAspect="1"/>
          </p:cNvPicPr>
          <p:nvPr/>
        </p:nvPicPr>
        <p:blipFill>
          <a:blip r:embed="rId9"/>
          <a:stretch>
            <a:fillRect/>
          </a:stretch>
        </p:blipFill>
        <p:spPr>
          <a:xfrm>
            <a:off x="3460594" y="4578970"/>
            <a:ext cx="466493" cy="292720"/>
          </a:xfrm>
          <a:prstGeom prst="rect">
            <a:avLst/>
          </a:prstGeom>
        </p:spPr>
      </p:pic>
      <p:pic>
        <p:nvPicPr>
          <p:cNvPr id="55" name="Image 15" descr="Une image contenant flèche&#10;&#10;Description générée automatiquement">
            <a:extLst>
              <a:ext uri="{FF2B5EF4-FFF2-40B4-BE49-F238E27FC236}">
                <a16:creationId xmlns:a16="http://schemas.microsoft.com/office/drawing/2014/main" id="{D554A0F4-B86D-246B-30DD-2B8FDF52C9ED}"/>
              </a:ext>
            </a:extLst>
          </p:cNvPr>
          <p:cNvPicPr>
            <a:picLocks noChangeAspect="1"/>
          </p:cNvPicPr>
          <p:nvPr/>
        </p:nvPicPr>
        <p:blipFill>
          <a:blip r:embed="rId9"/>
          <a:stretch>
            <a:fillRect/>
          </a:stretch>
        </p:blipFill>
        <p:spPr>
          <a:xfrm>
            <a:off x="4231886" y="4560385"/>
            <a:ext cx="485079" cy="311305"/>
          </a:xfrm>
          <a:prstGeom prst="rect">
            <a:avLst/>
          </a:prstGeom>
        </p:spPr>
      </p:pic>
      <p:pic>
        <p:nvPicPr>
          <p:cNvPr id="56" name="Image 15" descr="Une image contenant flèche&#10;&#10;Description générée automatiquement">
            <a:extLst>
              <a:ext uri="{FF2B5EF4-FFF2-40B4-BE49-F238E27FC236}">
                <a16:creationId xmlns:a16="http://schemas.microsoft.com/office/drawing/2014/main" id="{0E37799A-FEBA-D92D-826B-EFB93D1950B2}"/>
              </a:ext>
            </a:extLst>
          </p:cNvPr>
          <p:cNvPicPr>
            <a:picLocks noChangeAspect="1"/>
          </p:cNvPicPr>
          <p:nvPr/>
        </p:nvPicPr>
        <p:blipFill>
          <a:blip r:embed="rId9"/>
          <a:stretch>
            <a:fillRect/>
          </a:stretch>
        </p:blipFill>
        <p:spPr>
          <a:xfrm>
            <a:off x="5123982" y="4560385"/>
            <a:ext cx="457201" cy="311305"/>
          </a:xfrm>
          <a:prstGeom prst="rect">
            <a:avLst/>
          </a:prstGeom>
        </p:spPr>
      </p:pic>
      <p:pic>
        <p:nvPicPr>
          <p:cNvPr id="57" name="Image 15" descr="Une image contenant flèche&#10;&#10;Description générée automatiquement">
            <a:extLst>
              <a:ext uri="{FF2B5EF4-FFF2-40B4-BE49-F238E27FC236}">
                <a16:creationId xmlns:a16="http://schemas.microsoft.com/office/drawing/2014/main" id="{9EA7CB8C-6DDC-324E-996A-FD792B0D1DE6}"/>
              </a:ext>
            </a:extLst>
          </p:cNvPr>
          <p:cNvPicPr>
            <a:picLocks noChangeAspect="1"/>
          </p:cNvPicPr>
          <p:nvPr/>
        </p:nvPicPr>
        <p:blipFill>
          <a:blip r:embed="rId9"/>
          <a:stretch>
            <a:fillRect/>
          </a:stretch>
        </p:blipFill>
        <p:spPr>
          <a:xfrm>
            <a:off x="6294861" y="4560384"/>
            <a:ext cx="438615" cy="292720"/>
          </a:xfrm>
          <a:prstGeom prst="rect">
            <a:avLst/>
          </a:prstGeom>
        </p:spPr>
      </p:pic>
      <p:pic>
        <p:nvPicPr>
          <p:cNvPr id="58" name="Image 15" descr="Une image contenant flèche&#10;&#10;Description générée automatiquement">
            <a:extLst>
              <a:ext uri="{FF2B5EF4-FFF2-40B4-BE49-F238E27FC236}">
                <a16:creationId xmlns:a16="http://schemas.microsoft.com/office/drawing/2014/main" id="{AFFA5B1E-2D42-83A4-A7B9-02DC65D0E134}"/>
              </a:ext>
            </a:extLst>
          </p:cNvPr>
          <p:cNvPicPr>
            <a:picLocks noChangeAspect="1"/>
          </p:cNvPicPr>
          <p:nvPr/>
        </p:nvPicPr>
        <p:blipFill>
          <a:blip r:embed="rId9"/>
          <a:stretch>
            <a:fillRect/>
          </a:stretch>
        </p:blipFill>
        <p:spPr>
          <a:xfrm>
            <a:off x="7094032" y="4578970"/>
            <a:ext cx="447909" cy="320598"/>
          </a:xfrm>
          <a:prstGeom prst="rect">
            <a:avLst/>
          </a:prstGeom>
        </p:spPr>
      </p:pic>
      <p:pic>
        <p:nvPicPr>
          <p:cNvPr id="60" name="Image 15" descr="Une image contenant flèche&#10;&#10;Description générée automatiquement">
            <a:extLst>
              <a:ext uri="{FF2B5EF4-FFF2-40B4-BE49-F238E27FC236}">
                <a16:creationId xmlns:a16="http://schemas.microsoft.com/office/drawing/2014/main" id="{46481777-C365-0B67-BC9F-BA707CB42851}"/>
              </a:ext>
            </a:extLst>
          </p:cNvPr>
          <p:cNvPicPr>
            <a:picLocks noChangeAspect="1"/>
          </p:cNvPicPr>
          <p:nvPr/>
        </p:nvPicPr>
        <p:blipFill>
          <a:blip r:embed="rId9"/>
          <a:stretch>
            <a:fillRect/>
          </a:stretch>
        </p:blipFill>
        <p:spPr>
          <a:xfrm>
            <a:off x="8246327" y="4578968"/>
            <a:ext cx="466493" cy="274136"/>
          </a:xfrm>
          <a:prstGeom prst="rect">
            <a:avLst/>
          </a:prstGeom>
        </p:spPr>
      </p:pic>
      <p:pic>
        <p:nvPicPr>
          <p:cNvPr id="61" name="Image 60">
            <a:extLst>
              <a:ext uri="{FF2B5EF4-FFF2-40B4-BE49-F238E27FC236}">
                <a16:creationId xmlns:a16="http://schemas.microsoft.com/office/drawing/2014/main" id="{C50BD690-0561-C152-7ACE-902604F04406}"/>
              </a:ext>
            </a:extLst>
          </p:cNvPr>
          <p:cNvPicPr>
            <a:picLocks noChangeAspect="1"/>
          </p:cNvPicPr>
          <p:nvPr/>
        </p:nvPicPr>
        <p:blipFill>
          <a:blip r:embed="rId10"/>
          <a:stretch>
            <a:fillRect/>
          </a:stretch>
        </p:blipFill>
        <p:spPr>
          <a:xfrm>
            <a:off x="1918009" y="4529253"/>
            <a:ext cx="410738" cy="401445"/>
          </a:xfrm>
          <a:prstGeom prst="rect">
            <a:avLst/>
          </a:prstGeom>
        </p:spPr>
      </p:pic>
      <p:pic>
        <p:nvPicPr>
          <p:cNvPr id="62" name="Image 15" descr="Une image contenant flèche&#10;&#10;Description générée automatiquement">
            <a:extLst>
              <a:ext uri="{FF2B5EF4-FFF2-40B4-BE49-F238E27FC236}">
                <a16:creationId xmlns:a16="http://schemas.microsoft.com/office/drawing/2014/main" id="{7A44AFA5-7861-B590-6515-AB538993EB20}"/>
              </a:ext>
            </a:extLst>
          </p:cNvPr>
          <p:cNvPicPr>
            <a:picLocks noChangeAspect="1"/>
          </p:cNvPicPr>
          <p:nvPr/>
        </p:nvPicPr>
        <p:blipFill>
          <a:blip r:embed="rId9"/>
          <a:stretch>
            <a:fillRect/>
          </a:stretch>
        </p:blipFill>
        <p:spPr>
          <a:xfrm>
            <a:off x="2698594" y="4959968"/>
            <a:ext cx="466493" cy="292721"/>
          </a:xfrm>
          <a:prstGeom prst="rect">
            <a:avLst/>
          </a:prstGeom>
        </p:spPr>
      </p:pic>
      <p:pic>
        <p:nvPicPr>
          <p:cNvPr id="63" name="Image 62" descr="Une image contenant flèche&#10;&#10;Description générée automatiquement">
            <a:extLst>
              <a:ext uri="{FF2B5EF4-FFF2-40B4-BE49-F238E27FC236}">
                <a16:creationId xmlns:a16="http://schemas.microsoft.com/office/drawing/2014/main" id="{C69AEBDD-37BB-6872-6D51-C2B69E9EE1E0}"/>
              </a:ext>
            </a:extLst>
          </p:cNvPr>
          <p:cNvPicPr>
            <a:picLocks noChangeAspect="1"/>
          </p:cNvPicPr>
          <p:nvPr/>
        </p:nvPicPr>
        <p:blipFill>
          <a:blip r:embed="rId9"/>
          <a:stretch>
            <a:fillRect/>
          </a:stretch>
        </p:blipFill>
        <p:spPr>
          <a:xfrm>
            <a:off x="3460594" y="4959968"/>
            <a:ext cx="466493" cy="292721"/>
          </a:xfrm>
          <a:prstGeom prst="rect">
            <a:avLst/>
          </a:prstGeom>
        </p:spPr>
      </p:pic>
      <p:pic>
        <p:nvPicPr>
          <p:cNvPr id="64" name="Image 15" descr="Une image contenant flèche&#10;&#10;Description générée automatiquement">
            <a:extLst>
              <a:ext uri="{FF2B5EF4-FFF2-40B4-BE49-F238E27FC236}">
                <a16:creationId xmlns:a16="http://schemas.microsoft.com/office/drawing/2014/main" id="{E076CE17-12C2-4E01-306B-ACFCFF0FAFC0}"/>
              </a:ext>
            </a:extLst>
          </p:cNvPr>
          <p:cNvPicPr>
            <a:picLocks noChangeAspect="1"/>
          </p:cNvPicPr>
          <p:nvPr/>
        </p:nvPicPr>
        <p:blipFill>
          <a:blip r:embed="rId9"/>
          <a:stretch>
            <a:fillRect/>
          </a:stretch>
        </p:blipFill>
        <p:spPr>
          <a:xfrm>
            <a:off x="4250471" y="4959968"/>
            <a:ext cx="466494" cy="292721"/>
          </a:xfrm>
          <a:prstGeom prst="rect">
            <a:avLst/>
          </a:prstGeom>
        </p:spPr>
      </p:pic>
      <p:pic>
        <p:nvPicPr>
          <p:cNvPr id="65" name="Image 15" descr="Une image contenant flèche&#10;&#10;Description générée automatiquement">
            <a:extLst>
              <a:ext uri="{FF2B5EF4-FFF2-40B4-BE49-F238E27FC236}">
                <a16:creationId xmlns:a16="http://schemas.microsoft.com/office/drawing/2014/main" id="{1FF1FB29-61E1-03C4-B69E-3690C4E36148}"/>
              </a:ext>
            </a:extLst>
          </p:cNvPr>
          <p:cNvPicPr>
            <a:picLocks noChangeAspect="1"/>
          </p:cNvPicPr>
          <p:nvPr/>
        </p:nvPicPr>
        <p:blipFill>
          <a:blip r:embed="rId9"/>
          <a:stretch>
            <a:fillRect/>
          </a:stretch>
        </p:blipFill>
        <p:spPr>
          <a:xfrm>
            <a:off x="5123983" y="4950676"/>
            <a:ext cx="438616" cy="292721"/>
          </a:xfrm>
          <a:prstGeom prst="rect">
            <a:avLst/>
          </a:prstGeom>
        </p:spPr>
      </p:pic>
      <p:pic>
        <p:nvPicPr>
          <p:cNvPr id="66" name="Image 15" descr="Une image contenant flèche&#10;&#10;Description générée automatiquement">
            <a:extLst>
              <a:ext uri="{FF2B5EF4-FFF2-40B4-BE49-F238E27FC236}">
                <a16:creationId xmlns:a16="http://schemas.microsoft.com/office/drawing/2014/main" id="{CC1B702C-EAD5-08B8-F9B9-1D7665009622}"/>
              </a:ext>
            </a:extLst>
          </p:cNvPr>
          <p:cNvPicPr>
            <a:picLocks noChangeAspect="1"/>
          </p:cNvPicPr>
          <p:nvPr/>
        </p:nvPicPr>
        <p:blipFill>
          <a:blip r:embed="rId9"/>
          <a:stretch>
            <a:fillRect/>
          </a:stretch>
        </p:blipFill>
        <p:spPr>
          <a:xfrm>
            <a:off x="6266983" y="4950674"/>
            <a:ext cx="485079" cy="302014"/>
          </a:xfrm>
          <a:prstGeom prst="rect">
            <a:avLst/>
          </a:prstGeom>
        </p:spPr>
      </p:pic>
      <p:pic>
        <p:nvPicPr>
          <p:cNvPr id="67" name="Image 15" descr="Une image contenant flèche&#10;&#10;Description générée automatiquement">
            <a:extLst>
              <a:ext uri="{FF2B5EF4-FFF2-40B4-BE49-F238E27FC236}">
                <a16:creationId xmlns:a16="http://schemas.microsoft.com/office/drawing/2014/main" id="{4EE24C95-0A29-73CC-DD31-9CAC498B99F0}"/>
              </a:ext>
            </a:extLst>
          </p:cNvPr>
          <p:cNvPicPr>
            <a:picLocks noChangeAspect="1"/>
          </p:cNvPicPr>
          <p:nvPr/>
        </p:nvPicPr>
        <p:blipFill>
          <a:blip r:embed="rId9"/>
          <a:stretch>
            <a:fillRect/>
          </a:stretch>
        </p:blipFill>
        <p:spPr>
          <a:xfrm>
            <a:off x="7094033" y="4941383"/>
            <a:ext cx="447908" cy="292721"/>
          </a:xfrm>
          <a:prstGeom prst="rect">
            <a:avLst/>
          </a:prstGeom>
        </p:spPr>
      </p:pic>
      <p:pic>
        <p:nvPicPr>
          <p:cNvPr id="69" name="Image 15" descr="Une image contenant flèche&#10;&#10;Description générée automatiquement">
            <a:extLst>
              <a:ext uri="{FF2B5EF4-FFF2-40B4-BE49-F238E27FC236}">
                <a16:creationId xmlns:a16="http://schemas.microsoft.com/office/drawing/2014/main" id="{87407F49-19FF-2A71-4A2F-0AA185005188}"/>
              </a:ext>
            </a:extLst>
          </p:cNvPr>
          <p:cNvPicPr>
            <a:picLocks noChangeAspect="1"/>
          </p:cNvPicPr>
          <p:nvPr/>
        </p:nvPicPr>
        <p:blipFill>
          <a:blip r:embed="rId9"/>
          <a:stretch>
            <a:fillRect/>
          </a:stretch>
        </p:blipFill>
        <p:spPr>
          <a:xfrm>
            <a:off x="8246327" y="4941382"/>
            <a:ext cx="466493" cy="292721"/>
          </a:xfrm>
          <a:prstGeom prst="rect">
            <a:avLst/>
          </a:prstGeom>
        </p:spPr>
      </p:pic>
      <p:pic>
        <p:nvPicPr>
          <p:cNvPr id="70" name="Image 69">
            <a:extLst>
              <a:ext uri="{FF2B5EF4-FFF2-40B4-BE49-F238E27FC236}">
                <a16:creationId xmlns:a16="http://schemas.microsoft.com/office/drawing/2014/main" id="{C182E506-C8D5-8C76-00E4-F717570D39DB}"/>
              </a:ext>
            </a:extLst>
          </p:cNvPr>
          <p:cNvPicPr>
            <a:picLocks noChangeAspect="1"/>
          </p:cNvPicPr>
          <p:nvPr/>
        </p:nvPicPr>
        <p:blipFill>
          <a:blip r:embed="rId10"/>
          <a:stretch>
            <a:fillRect/>
          </a:stretch>
        </p:blipFill>
        <p:spPr>
          <a:xfrm>
            <a:off x="1918009" y="4891667"/>
            <a:ext cx="410738" cy="401445"/>
          </a:xfrm>
          <a:prstGeom prst="rect">
            <a:avLst/>
          </a:prstGeom>
        </p:spPr>
      </p:pic>
      <p:pic>
        <p:nvPicPr>
          <p:cNvPr id="71" name="Image 15" descr="Une image contenant flèche&#10;&#10;Description générée automatiquement">
            <a:extLst>
              <a:ext uri="{FF2B5EF4-FFF2-40B4-BE49-F238E27FC236}">
                <a16:creationId xmlns:a16="http://schemas.microsoft.com/office/drawing/2014/main" id="{C68EC1E4-968B-0381-2317-284BFEA90381}"/>
              </a:ext>
            </a:extLst>
          </p:cNvPr>
          <p:cNvPicPr>
            <a:picLocks noChangeAspect="1"/>
          </p:cNvPicPr>
          <p:nvPr/>
        </p:nvPicPr>
        <p:blipFill>
          <a:blip r:embed="rId9"/>
          <a:stretch>
            <a:fillRect/>
          </a:stretch>
        </p:blipFill>
        <p:spPr>
          <a:xfrm>
            <a:off x="7642302" y="3826260"/>
            <a:ext cx="457200" cy="274136"/>
          </a:xfrm>
          <a:prstGeom prst="rect">
            <a:avLst/>
          </a:prstGeom>
        </p:spPr>
      </p:pic>
      <p:pic>
        <p:nvPicPr>
          <p:cNvPr id="72" name="Image 15" descr="Une image contenant flèche&#10;&#10;Description générée automatiquement">
            <a:extLst>
              <a:ext uri="{FF2B5EF4-FFF2-40B4-BE49-F238E27FC236}">
                <a16:creationId xmlns:a16="http://schemas.microsoft.com/office/drawing/2014/main" id="{D08CBCA2-0155-4107-702C-2480242A9251}"/>
              </a:ext>
            </a:extLst>
          </p:cNvPr>
          <p:cNvPicPr>
            <a:picLocks noChangeAspect="1"/>
          </p:cNvPicPr>
          <p:nvPr/>
        </p:nvPicPr>
        <p:blipFill>
          <a:blip r:embed="rId9"/>
          <a:stretch>
            <a:fillRect/>
          </a:stretch>
        </p:blipFill>
        <p:spPr>
          <a:xfrm>
            <a:off x="7633009" y="4225845"/>
            <a:ext cx="457200" cy="274136"/>
          </a:xfrm>
          <a:prstGeom prst="rect">
            <a:avLst/>
          </a:prstGeom>
        </p:spPr>
      </p:pic>
      <p:pic>
        <p:nvPicPr>
          <p:cNvPr id="73" name="Image 15" descr="Une image contenant flèche&#10;&#10;Description générée automatiquement">
            <a:extLst>
              <a:ext uri="{FF2B5EF4-FFF2-40B4-BE49-F238E27FC236}">
                <a16:creationId xmlns:a16="http://schemas.microsoft.com/office/drawing/2014/main" id="{3EA76BE3-CAC5-8156-F39F-9F7BE0DD8116}"/>
              </a:ext>
            </a:extLst>
          </p:cNvPr>
          <p:cNvPicPr>
            <a:picLocks noChangeAspect="1"/>
          </p:cNvPicPr>
          <p:nvPr/>
        </p:nvPicPr>
        <p:blipFill>
          <a:blip r:embed="rId9"/>
          <a:stretch>
            <a:fillRect/>
          </a:stretch>
        </p:blipFill>
        <p:spPr>
          <a:xfrm>
            <a:off x="7633009" y="4606845"/>
            <a:ext cx="457200" cy="274136"/>
          </a:xfrm>
          <a:prstGeom prst="rect">
            <a:avLst/>
          </a:prstGeom>
        </p:spPr>
      </p:pic>
      <p:pic>
        <p:nvPicPr>
          <p:cNvPr id="5" name="Image 7">
            <a:extLst>
              <a:ext uri="{FF2B5EF4-FFF2-40B4-BE49-F238E27FC236}">
                <a16:creationId xmlns:a16="http://schemas.microsoft.com/office/drawing/2014/main" id="{55F66E14-ACC6-5024-308D-A71B65A12FCF}"/>
              </a:ext>
            </a:extLst>
          </p:cNvPr>
          <p:cNvPicPr>
            <a:picLocks noChangeAspect="1"/>
          </p:cNvPicPr>
          <p:nvPr/>
        </p:nvPicPr>
        <p:blipFill>
          <a:blip r:embed="rId11"/>
          <a:stretch>
            <a:fillRect/>
          </a:stretch>
        </p:blipFill>
        <p:spPr>
          <a:xfrm>
            <a:off x="840059" y="5303233"/>
            <a:ext cx="801030" cy="321728"/>
          </a:xfrm>
          <a:prstGeom prst="rect">
            <a:avLst/>
          </a:prstGeom>
        </p:spPr>
      </p:pic>
      <p:pic>
        <p:nvPicPr>
          <p:cNvPr id="75" name="Image 74">
            <a:extLst>
              <a:ext uri="{FF2B5EF4-FFF2-40B4-BE49-F238E27FC236}">
                <a16:creationId xmlns:a16="http://schemas.microsoft.com/office/drawing/2014/main" id="{7C3B39AF-2020-C4D8-11A2-8F91A8E9BA0B}"/>
              </a:ext>
            </a:extLst>
          </p:cNvPr>
          <p:cNvPicPr>
            <a:picLocks noChangeAspect="1"/>
          </p:cNvPicPr>
          <p:nvPr/>
        </p:nvPicPr>
        <p:blipFill>
          <a:blip r:embed="rId10"/>
          <a:stretch>
            <a:fillRect/>
          </a:stretch>
        </p:blipFill>
        <p:spPr>
          <a:xfrm>
            <a:off x="1918009" y="5244789"/>
            <a:ext cx="410738" cy="401445"/>
          </a:xfrm>
          <a:prstGeom prst="rect">
            <a:avLst/>
          </a:prstGeom>
        </p:spPr>
      </p:pic>
      <p:pic>
        <p:nvPicPr>
          <p:cNvPr id="76" name="Image 75">
            <a:extLst>
              <a:ext uri="{FF2B5EF4-FFF2-40B4-BE49-F238E27FC236}">
                <a16:creationId xmlns:a16="http://schemas.microsoft.com/office/drawing/2014/main" id="{1F7F3087-3A0C-67BA-BAFD-8E1593C7AE85}"/>
              </a:ext>
            </a:extLst>
          </p:cNvPr>
          <p:cNvPicPr>
            <a:picLocks noChangeAspect="1"/>
          </p:cNvPicPr>
          <p:nvPr/>
        </p:nvPicPr>
        <p:blipFill>
          <a:blip r:embed="rId10"/>
          <a:stretch>
            <a:fillRect/>
          </a:stretch>
        </p:blipFill>
        <p:spPr>
          <a:xfrm>
            <a:off x="1918009" y="5607203"/>
            <a:ext cx="410738" cy="401445"/>
          </a:xfrm>
          <a:prstGeom prst="rect">
            <a:avLst/>
          </a:prstGeom>
        </p:spPr>
      </p:pic>
      <p:pic>
        <p:nvPicPr>
          <p:cNvPr id="77" name="Image 15" descr="Une image contenant flèche&#10;&#10;Description générée automatiquement">
            <a:extLst>
              <a:ext uri="{FF2B5EF4-FFF2-40B4-BE49-F238E27FC236}">
                <a16:creationId xmlns:a16="http://schemas.microsoft.com/office/drawing/2014/main" id="{656032C2-9073-6106-F151-529F308BBA0F}"/>
              </a:ext>
            </a:extLst>
          </p:cNvPr>
          <p:cNvPicPr>
            <a:picLocks noChangeAspect="1"/>
          </p:cNvPicPr>
          <p:nvPr/>
        </p:nvPicPr>
        <p:blipFill>
          <a:blip r:embed="rId9"/>
          <a:stretch>
            <a:fillRect/>
          </a:stretch>
        </p:blipFill>
        <p:spPr>
          <a:xfrm>
            <a:off x="2689301" y="5322382"/>
            <a:ext cx="466493" cy="292721"/>
          </a:xfrm>
          <a:prstGeom prst="rect">
            <a:avLst/>
          </a:prstGeom>
        </p:spPr>
      </p:pic>
      <p:pic>
        <p:nvPicPr>
          <p:cNvPr id="78" name="Image 77" descr="Une image contenant flèche&#10;&#10;Description générée automatiquement">
            <a:extLst>
              <a:ext uri="{FF2B5EF4-FFF2-40B4-BE49-F238E27FC236}">
                <a16:creationId xmlns:a16="http://schemas.microsoft.com/office/drawing/2014/main" id="{E61FD2E2-3577-BB96-2ED3-83897DD6FE50}"/>
              </a:ext>
            </a:extLst>
          </p:cNvPr>
          <p:cNvPicPr>
            <a:picLocks noChangeAspect="1"/>
          </p:cNvPicPr>
          <p:nvPr/>
        </p:nvPicPr>
        <p:blipFill>
          <a:blip r:embed="rId9"/>
          <a:stretch>
            <a:fillRect/>
          </a:stretch>
        </p:blipFill>
        <p:spPr>
          <a:xfrm>
            <a:off x="3451301" y="5322382"/>
            <a:ext cx="466493" cy="292721"/>
          </a:xfrm>
          <a:prstGeom prst="rect">
            <a:avLst/>
          </a:prstGeom>
        </p:spPr>
      </p:pic>
      <p:pic>
        <p:nvPicPr>
          <p:cNvPr id="79" name="Image 15" descr="Une image contenant flèche&#10;&#10;Description générée automatiquement">
            <a:extLst>
              <a:ext uri="{FF2B5EF4-FFF2-40B4-BE49-F238E27FC236}">
                <a16:creationId xmlns:a16="http://schemas.microsoft.com/office/drawing/2014/main" id="{543B9FFC-23E8-930C-4742-1D19DB921874}"/>
              </a:ext>
            </a:extLst>
          </p:cNvPr>
          <p:cNvPicPr>
            <a:picLocks noChangeAspect="1"/>
          </p:cNvPicPr>
          <p:nvPr/>
        </p:nvPicPr>
        <p:blipFill>
          <a:blip r:embed="rId9"/>
          <a:stretch>
            <a:fillRect/>
          </a:stretch>
        </p:blipFill>
        <p:spPr>
          <a:xfrm>
            <a:off x="4241178" y="5322382"/>
            <a:ext cx="466494" cy="292721"/>
          </a:xfrm>
          <a:prstGeom prst="rect">
            <a:avLst/>
          </a:prstGeom>
        </p:spPr>
      </p:pic>
      <p:pic>
        <p:nvPicPr>
          <p:cNvPr id="81" name="Image 15" descr="Une image contenant flèche&#10;&#10;Description générée automatiquement">
            <a:extLst>
              <a:ext uri="{FF2B5EF4-FFF2-40B4-BE49-F238E27FC236}">
                <a16:creationId xmlns:a16="http://schemas.microsoft.com/office/drawing/2014/main" id="{7978E696-6429-00D9-B8D5-381C5BA87910}"/>
              </a:ext>
            </a:extLst>
          </p:cNvPr>
          <p:cNvPicPr>
            <a:picLocks noChangeAspect="1"/>
          </p:cNvPicPr>
          <p:nvPr/>
        </p:nvPicPr>
        <p:blipFill>
          <a:blip r:embed="rId9"/>
          <a:stretch>
            <a:fillRect/>
          </a:stretch>
        </p:blipFill>
        <p:spPr>
          <a:xfrm>
            <a:off x="6257690" y="5313088"/>
            <a:ext cx="485079" cy="302014"/>
          </a:xfrm>
          <a:prstGeom prst="rect">
            <a:avLst/>
          </a:prstGeom>
        </p:spPr>
      </p:pic>
      <p:pic>
        <p:nvPicPr>
          <p:cNvPr id="83" name="Image 15" descr="Une image contenant flèche&#10;&#10;Description générée automatiquement">
            <a:extLst>
              <a:ext uri="{FF2B5EF4-FFF2-40B4-BE49-F238E27FC236}">
                <a16:creationId xmlns:a16="http://schemas.microsoft.com/office/drawing/2014/main" id="{2D313A84-2362-1DF5-9F7A-0B0C2C7EB646}"/>
              </a:ext>
            </a:extLst>
          </p:cNvPr>
          <p:cNvPicPr>
            <a:picLocks noChangeAspect="1"/>
          </p:cNvPicPr>
          <p:nvPr/>
        </p:nvPicPr>
        <p:blipFill>
          <a:blip r:embed="rId9"/>
          <a:stretch>
            <a:fillRect/>
          </a:stretch>
        </p:blipFill>
        <p:spPr>
          <a:xfrm>
            <a:off x="8237034" y="5303796"/>
            <a:ext cx="466493" cy="292721"/>
          </a:xfrm>
          <a:prstGeom prst="rect">
            <a:avLst/>
          </a:prstGeom>
        </p:spPr>
      </p:pic>
      <p:pic>
        <p:nvPicPr>
          <p:cNvPr id="85" name="Image 84">
            <a:extLst>
              <a:ext uri="{FF2B5EF4-FFF2-40B4-BE49-F238E27FC236}">
                <a16:creationId xmlns:a16="http://schemas.microsoft.com/office/drawing/2014/main" id="{D7C33642-D464-CC23-9A01-0EB7784BDC43}"/>
              </a:ext>
            </a:extLst>
          </p:cNvPr>
          <p:cNvPicPr>
            <a:picLocks noChangeAspect="1"/>
          </p:cNvPicPr>
          <p:nvPr/>
        </p:nvPicPr>
        <p:blipFill>
          <a:blip r:embed="rId10"/>
          <a:stretch>
            <a:fillRect/>
          </a:stretch>
        </p:blipFill>
        <p:spPr>
          <a:xfrm>
            <a:off x="7688765" y="4891667"/>
            <a:ext cx="364275" cy="354982"/>
          </a:xfrm>
          <a:prstGeom prst="rect">
            <a:avLst/>
          </a:prstGeom>
        </p:spPr>
      </p:pic>
      <p:pic>
        <p:nvPicPr>
          <p:cNvPr id="86" name="Image 85">
            <a:extLst>
              <a:ext uri="{FF2B5EF4-FFF2-40B4-BE49-F238E27FC236}">
                <a16:creationId xmlns:a16="http://schemas.microsoft.com/office/drawing/2014/main" id="{41CA72CA-A455-B77B-0564-B769DC705B35}"/>
              </a:ext>
            </a:extLst>
          </p:cNvPr>
          <p:cNvPicPr>
            <a:picLocks noChangeAspect="1"/>
          </p:cNvPicPr>
          <p:nvPr/>
        </p:nvPicPr>
        <p:blipFill>
          <a:blip r:embed="rId10"/>
          <a:stretch>
            <a:fillRect/>
          </a:stretch>
        </p:blipFill>
        <p:spPr>
          <a:xfrm>
            <a:off x="7679472" y="5272667"/>
            <a:ext cx="364275" cy="354982"/>
          </a:xfrm>
          <a:prstGeom prst="rect">
            <a:avLst/>
          </a:prstGeom>
        </p:spPr>
      </p:pic>
      <p:pic>
        <p:nvPicPr>
          <p:cNvPr id="87" name="Image 86">
            <a:extLst>
              <a:ext uri="{FF2B5EF4-FFF2-40B4-BE49-F238E27FC236}">
                <a16:creationId xmlns:a16="http://schemas.microsoft.com/office/drawing/2014/main" id="{0D600C9E-51DB-68C3-B888-A7059A4A1D9C}"/>
              </a:ext>
            </a:extLst>
          </p:cNvPr>
          <p:cNvPicPr>
            <a:picLocks noChangeAspect="1"/>
          </p:cNvPicPr>
          <p:nvPr/>
        </p:nvPicPr>
        <p:blipFill>
          <a:blip r:embed="rId10"/>
          <a:stretch>
            <a:fillRect/>
          </a:stretch>
        </p:blipFill>
        <p:spPr>
          <a:xfrm>
            <a:off x="5161155" y="5272667"/>
            <a:ext cx="364275" cy="354982"/>
          </a:xfrm>
          <a:prstGeom prst="rect">
            <a:avLst/>
          </a:prstGeom>
        </p:spPr>
      </p:pic>
      <p:pic>
        <p:nvPicPr>
          <p:cNvPr id="88" name="Image 87">
            <a:extLst>
              <a:ext uri="{FF2B5EF4-FFF2-40B4-BE49-F238E27FC236}">
                <a16:creationId xmlns:a16="http://schemas.microsoft.com/office/drawing/2014/main" id="{0A9CDD7B-8A9A-2F92-3E71-01EBDB49CBA7}"/>
              </a:ext>
            </a:extLst>
          </p:cNvPr>
          <p:cNvPicPr>
            <a:picLocks noChangeAspect="1"/>
          </p:cNvPicPr>
          <p:nvPr/>
        </p:nvPicPr>
        <p:blipFill>
          <a:blip r:embed="rId10"/>
          <a:stretch>
            <a:fillRect/>
          </a:stretch>
        </p:blipFill>
        <p:spPr>
          <a:xfrm>
            <a:off x="7131203" y="5272667"/>
            <a:ext cx="364275" cy="354982"/>
          </a:xfrm>
          <a:prstGeom prst="rect">
            <a:avLst/>
          </a:prstGeom>
        </p:spPr>
      </p:pic>
      <p:pic>
        <p:nvPicPr>
          <p:cNvPr id="89" name="Image 15" descr="Une image contenant flèche&#10;&#10;Description générée automatiquement">
            <a:extLst>
              <a:ext uri="{FF2B5EF4-FFF2-40B4-BE49-F238E27FC236}">
                <a16:creationId xmlns:a16="http://schemas.microsoft.com/office/drawing/2014/main" id="{DDA1C66F-073F-8872-690E-16D3FDED9AAF}"/>
              </a:ext>
            </a:extLst>
          </p:cNvPr>
          <p:cNvPicPr>
            <a:picLocks noChangeAspect="1"/>
          </p:cNvPicPr>
          <p:nvPr/>
        </p:nvPicPr>
        <p:blipFill>
          <a:blip r:embed="rId9"/>
          <a:stretch>
            <a:fillRect/>
          </a:stretch>
        </p:blipFill>
        <p:spPr>
          <a:xfrm>
            <a:off x="2698593" y="5694089"/>
            <a:ext cx="466493" cy="292721"/>
          </a:xfrm>
          <a:prstGeom prst="rect">
            <a:avLst/>
          </a:prstGeom>
        </p:spPr>
      </p:pic>
      <p:pic>
        <p:nvPicPr>
          <p:cNvPr id="90" name="Image 89" descr="Une image contenant flèche&#10;&#10;Description générée automatiquement">
            <a:extLst>
              <a:ext uri="{FF2B5EF4-FFF2-40B4-BE49-F238E27FC236}">
                <a16:creationId xmlns:a16="http://schemas.microsoft.com/office/drawing/2014/main" id="{0C0327CB-F8C3-6407-0768-ED7D8DB559E7}"/>
              </a:ext>
            </a:extLst>
          </p:cNvPr>
          <p:cNvPicPr>
            <a:picLocks noChangeAspect="1"/>
          </p:cNvPicPr>
          <p:nvPr/>
        </p:nvPicPr>
        <p:blipFill>
          <a:blip r:embed="rId9"/>
          <a:stretch>
            <a:fillRect/>
          </a:stretch>
        </p:blipFill>
        <p:spPr>
          <a:xfrm>
            <a:off x="3404837" y="5694089"/>
            <a:ext cx="466493" cy="292721"/>
          </a:xfrm>
          <a:prstGeom prst="rect">
            <a:avLst/>
          </a:prstGeom>
        </p:spPr>
      </p:pic>
      <p:pic>
        <p:nvPicPr>
          <p:cNvPr id="91" name="Image 15" descr="Une image contenant flèche&#10;&#10;Description générée automatiquement">
            <a:extLst>
              <a:ext uri="{FF2B5EF4-FFF2-40B4-BE49-F238E27FC236}">
                <a16:creationId xmlns:a16="http://schemas.microsoft.com/office/drawing/2014/main" id="{8D5504B7-BF50-4D5D-B6FB-27BA04FDD800}"/>
              </a:ext>
            </a:extLst>
          </p:cNvPr>
          <p:cNvPicPr>
            <a:picLocks noChangeAspect="1"/>
          </p:cNvPicPr>
          <p:nvPr/>
        </p:nvPicPr>
        <p:blipFill>
          <a:blip r:embed="rId9"/>
          <a:stretch>
            <a:fillRect/>
          </a:stretch>
        </p:blipFill>
        <p:spPr>
          <a:xfrm>
            <a:off x="4194714" y="5694089"/>
            <a:ext cx="466494" cy="292721"/>
          </a:xfrm>
          <a:prstGeom prst="rect">
            <a:avLst/>
          </a:prstGeom>
        </p:spPr>
      </p:pic>
      <p:pic>
        <p:nvPicPr>
          <p:cNvPr id="92" name="Image 15" descr="Une image contenant flèche&#10;&#10;Description générée automatiquement">
            <a:extLst>
              <a:ext uri="{FF2B5EF4-FFF2-40B4-BE49-F238E27FC236}">
                <a16:creationId xmlns:a16="http://schemas.microsoft.com/office/drawing/2014/main" id="{561924DD-8676-7D51-2DA6-ACFCEF9ED008}"/>
              </a:ext>
            </a:extLst>
          </p:cNvPr>
          <p:cNvPicPr>
            <a:picLocks noChangeAspect="1"/>
          </p:cNvPicPr>
          <p:nvPr/>
        </p:nvPicPr>
        <p:blipFill>
          <a:blip r:embed="rId9"/>
          <a:stretch>
            <a:fillRect/>
          </a:stretch>
        </p:blipFill>
        <p:spPr>
          <a:xfrm>
            <a:off x="5096104" y="5694089"/>
            <a:ext cx="466494" cy="292721"/>
          </a:xfrm>
          <a:prstGeom prst="rect">
            <a:avLst/>
          </a:prstGeom>
        </p:spPr>
      </p:pic>
      <p:pic>
        <p:nvPicPr>
          <p:cNvPr id="93" name="Image 15" descr="Une image contenant flèche&#10;&#10;Description générée automatiquement">
            <a:extLst>
              <a:ext uri="{FF2B5EF4-FFF2-40B4-BE49-F238E27FC236}">
                <a16:creationId xmlns:a16="http://schemas.microsoft.com/office/drawing/2014/main" id="{99535ECD-E52F-7DE5-6FFF-4FFBE82A99BE}"/>
              </a:ext>
            </a:extLst>
          </p:cNvPr>
          <p:cNvPicPr>
            <a:picLocks noChangeAspect="1"/>
          </p:cNvPicPr>
          <p:nvPr/>
        </p:nvPicPr>
        <p:blipFill>
          <a:blip r:embed="rId9"/>
          <a:stretch>
            <a:fillRect/>
          </a:stretch>
        </p:blipFill>
        <p:spPr>
          <a:xfrm>
            <a:off x="6257690" y="5694088"/>
            <a:ext cx="485079" cy="302014"/>
          </a:xfrm>
          <a:prstGeom prst="rect">
            <a:avLst/>
          </a:prstGeom>
        </p:spPr>
      </p:pic>
      <p:pic>
        <p:nvPicPr>
          <p:cNvPr id="94" name="Image 15" descr="Une image contenant flèche&#10;&#10;Description générée automatiquement">
            <a:extLst>
              <a:ext uri="{FF2B5EF4-FFF2-40B4-BE49-F238E27FC236}">
                <a16:creationId xmlns:a16="http://schemas.microsoft.com/office/drawing/2014/main" id="{082515A6-04CA-FAFE-3D6A-7A10B6FECB04}"/>
              </a:ext>
            </a:extLst>
          </p:cNvPr>
          <p:cNvPicPr>
            <a:picLocks noChangeAspect="1"/>
          </p:cNvPicPr>
          <p:nvPr/>
        </p:nvPicPr>
        <p:blipFill>
          <a:blip r:embed="rId9"/>
          <a:stretch>
            <a:fillRect/>
          </a:stretch>
        </p:blipFill>
        <p:spPr>
          <a:xfrm>
            <a:off x="7103325" y="5694090"/>
            <a:ext cx="447908" cy="292721"/>
          </a:xfrm>
          <a:prstGeom prst="rect">
            <a:avLst/>
          </a:prstGeom>
        </p:spPr>
      </p:pic>
      <p:pic>
        <p:nvPicPr>
          <p:cNvPr id="95" name="Image 94">
            <a:extLst>
              <a:ext uri="{FF2B5EF4-FFF2-40B4-BE49-F238E27FC236}">
                <a16:creationId xmlns:a16="http://schemas.microsoft.com/office/drawing/2014/main" id="{25D8BE1E-8527-673C-1615-840BEA541DFF}"/>
              </a:ext>
            </a:extLst>
          </p:cNvPr>
          <p:cNvPicPr>
            <a:picLocks noChangeAspect="1"/>
          </p:cNvPicPr>
          <p:nvPr/>
        </p:nvPicPr>
        <p:blipFill>
          <a:blip r:embed="rId10"/>
          <a:stretch>
            <a:fillRect/>
          </a:stretch>
        </p:blipFill>
        <p:spPr>
          <a:xfrm>
            <a:off x="7679472" y="5653667"/>
            <a:ext cx="364275" cy="354982"/>
          </a:xfrm>
          <a:prstGeom prst="rect">
            <a:avLst/>
          </a:prstGeom>
        </p:spPr>
      </p:pic>
      <p:pic>
        <p:nvPicPr>
          <p:cNvPr id="96" name="Image 15" descr="Une image contenant flèche&#10;&#10;Description générée automatiquement">
            <a:extLst>
              <a:ext uri="{FF2B5EF4-FFF2-40B4-BE49-F238E27FC236}">
                <a16:creationId xmlns:a16="http://schemas.microsoft.com/office/drawing/2014/main" id="{DDADE2F9-25AC-67C6-5C07-2841C3B1C7DB}"/>
              </a:ext>
            </a:extLst>
          </p:cNvPr>
          <p:cNvPicPr>
            <a:picLocks noChangeAspect="1"/>
          </p:cNvPicPr>
          <p:nvPr/>
        </p:nvPicPr>
        <p:blipFill>
          <a:blip r:embed="rId9"/>
          <a:stretch>
            <a:fillRect/>
          </a:stretch>
        </p:blipFill>
        <p:spPr>
          <a:xfrm>
            <a:off x="8246326" y="5703381"/>
            <a:ext cx="466493" cy="292721"/>
          </a:xfrm>
          <a:prstGeom prst="rect">
            <a:avLst/>
          </a:prstGeom>
        </p:spPr>
      </p:pic>
      <p:pic>
        <p:nvPicPr>
          <p:cNvPr id="31" name="Image 20" descr="Une image contenant texte, clipart&#10;&#10;Description générée automatiquement">
            <a:extLst>
              <a:ext uri="{FF2B5EF4-FFF2-40B4-BE49-F238E27FC236}">
                <a16:creationId xmlns:a16="http://schemas.microsoft.com/office/drawing/2014/main" id="{BDA4CF92-9519-EE3C-3191-56C881D83640}"/>
              </a:ext>
            </a:extLst>
          </p:cNvPr>
          <p:cNvPicPr>
            <a:picLocks noChangeAspect="1"/>
          </p:cNvPicPr>
          <p:nvPr/>
        </p:nvPicPr>
        <p:blipFill rotWithShape="1">
          <a:blip r:embed="rId12"/>
          <a:srcRect t="25483" b="24390"/>
          <a:stretch/>
        </p:blipFill>
        <p:spPr>
          <a:xfrm>
            <a:off x="10412451" y="630458"/>
            <a:ext cx="1143000" cy="572947"/>
          </a:xfrm>
          <a:prstGeom prst="rect">
            <a:avLst/>
          </a:prstGeom>
        </p:spPr>
      </p:pic>
      <p:sp>
        <p:nvSpPr>
          <p:cNvPr id="43" name="Espace réservé du numéro de diapositive 42">
            <a:extLst>
              <a:ext uri="{FF2B5EF4-FFF2-40B4-BE49-F238E27FC236}">
                <a16:creationId xmlns:a16="http://schemas.microsoft.com/office/drawing/2014/main" id="{3DBE47C8-ED4D-108A-BEC3-73260B3ADE41}"/>
              </a:ext>
            </a:extLst>
          </p:cNvPr>
          <p:cNvSpPr>
            <a:spLocks noGrp="1"/>
          </p:cNvSpPr>
          <p:nvPr>
            <p:ph type="sldNum" sz="quarter" idx="12"/>
          </p:nvPr>
        </p:nvSpPr>
        <p:spPr/>
        <p:txBody>
          <a:bodyPr/>
          <a:lstStyle/>
          <a:p>
            <a:fld id="{E97799C9-84D9-46D2-A11E-BCF8A720529D}" type="slidenum">
              <a:rPr lang="fr-FR" noProof="0" smtClean="0"/>
              <a:t>6</a:t>
            </a:fld>
            <a:endParaRPr lang="fr-FR"/>
          </a:p>
        </p:txBody>
      </p:sp>
    </p:spTree>
    <p:extLst>
      <p:ext uri="{BB962C8B-B14F-4D97-AF65-F5344CB8AC3E}">
        <p14:creationId xmlns:p14="http://schemas.microsoft.com/office/powerpoint/2010/main" val="139921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28B9D6-CFEA-FF4D-D4D7-4AB0C3DF0547}"/>
              </a:ext>
            </a:extLst>
          </p:cNvPr>
          <p:cNvSpPr>
            <a:spLocks noGrp="1"/>
          </p:cNvSpPr>
          <p:nvPr>
            <p:ph type="title"/>
          </p:nvPr>
        </p:nvSpPr>
        <p:spPr/>
        <p:txBody>
          <a:bodyPr/>
          <a:lstStyle/>
          <a:p>
            <a:r>
              <a:rPr lang="fr-FR" b="1" dirty="0"/>
              <a:t>Plateforme TALAN ACADEMY</a:t>
            </a:r>
          </a:p>
        </p:txBody>
      </p:sp>
      <p:sp>
        <p:nvSpPr>
          <p:cNvPr id="8" name="Espace réservé du contenu 7">
            <a:extLst>
              <a:ext uri="{FF2B5EF4-FFF2-40B4-BE49-F238E27FC236}">
                <a16:creationId xmlns:a16="http://schemas.microsoft.com/office/drawing/2014/main" id="{1FF383FD-1006-D849-8936-3E19F7DD25D4}"/>
              </a:ext>
            </a:extLst>
          </p:cNvPr>
          <p:cNvSpPr>
            <a:spLocks noGrp="1"/>
          </p:cNvSpPr>
          <p:nvPr>
            <p:ph idx="1"/>
          </p:nvPr>
        </p:nvSpPr>
        <p:spPr/>
        <p:txBody>
          <a:bodyPr/>
          <a:lstStyle/>
          <a:p>
            <a:r>
              <a:rPr lang="fr-FR" b="1">
                <a:ea typeface="+mn-lt"/>
                <a:cs typeface="+mn-lt"/>
              </a:rPr>
              <a:t>TALAN ACADEMY</a:t>
            </a:r>
            <a:r>
              <a:rPr lang="fr-FR">
                <a:ea typeface="+mn-lt"/>
                <a:cs typeface="+mn-lt"/>
              </a:rPr>
              <a:t> est une plateforme en ligne qui contient plusieurs programmes de </a:t>
            </a:r>
            <a:r>
              <a:rPr lang="fr-FR" dirty="0">
                <a:ea typeface="+mn-lt"/>
                <a:cs typeface="+mn-lt"/>
              </a:rPr>
              <a:t>formation</a:t>
            </a:r>
          </a:p>
          <a:p>
            <a:pPr>
              <a:buSzPct val="114999"/>
            </a:pPr>
            <a:r>
              <a:rPr lang="fr-FR" dirty="0"/>
              <a:t>La plateforme </a:t>
            </a:r>
            <a:r>
              <a:rPr lang="fr-FR" b="1" dirty="0"/>
              <a:t>TALAN ACADEMY</a:t>
            </a:r>
            <a:r>
              <a:rPr lang="fr-FR" dirty="0"/>
              <a:t> contient </a:t>
            </a:r>
            <a:r>
              <a:rPr lang="fr-FR"/>
              <a:t>plusieurs fonctionnalités testables</a:t>
            </a:r>
            <a:r>
              <a:rPr lang="fr-FR" dirty="0"/>
              <a:t> tel que la connexion, le contenu, les cours, les activités, le contrôle </a:t>
            </a:r>
            <a:r>
              <a:rPr lang="fr-FR"/>
              <a:t>de soumission, l'evaluation, l'ajout d'un contenu, les recommandations …</a:t>
            </a:r>
            <a:endParaRPr lang="fr-FR" dirty="0"/>
          </a:p>
          <a:p>
            <a:pPr>
              <a:buSzPct val="114999"/>
            </a:pPr>
            <a:r>
              <a:rPr lang="fr-FR"/>
              <a:t>Nous devons avoir deux type d'accés : </a:t>
            </a:r>
            <a:r>
              <a:rPr lang="fr-FR" b="1"/>
              <a:t>ADMIN et USER</a:t>
            </a:r>
            <a:r>
              <a:rPr lang="fr-FR"/>
              <a:t>.</a:t>
            </a:r>
            <a:endParaRPr lang="fr-FR" dirty="0"/>
          </a:p>
          <a:p>
            <a:pPr>
              <a:buSzPct val="114999"/>
            </a:pPr>
            <a:endParaRPr lang="fr-FR" dirty="0"/>
          </a:p>
        </p:txBody>
      </p:sp>
      <p:pic>
        <p:nvPicPr>
          <p:cNvPr id="15" name="Image 20" descr="Une image contenant texte, clipart&#10;&#10;Description générée automatiquement">
            <a:extLst>
              <a:ext uri="{FF2B5EF4-FFF2-40B4-BE49-F238E27FC236}">
                <a16:creationId xmlns:a16="http://schemas.microsoft.com/office/drawing/2014/main" id="{952450E7-F431-9220-9DE2-3BB050BAED45}"/>
              </a:ext>
            </a:extLst>
          </p:cNvPr>
          <p:cNvPicPr>
            <a:picLocks noChangeAspect="1"/>
          </p:cNvPicPr>
          <p:nvPr/>
        </p:nvPicPr>
        <p:blipFill rotWithShape="1">
          <a:blip r:embed="rId2"/>
          <a:srcRect t="25483" b="24390"/>
          <a:stretch/>
        </p:blipFill>
        <p:spPr>
          <a:xfrm>
            <a:off x="10412451" y="630458"/>
            <a:ext cx="1143000" cy="572947"/>
          </a:xfrm>
          <a:prstGeom prst="rect">
            <a:avLst/>
          </a:prstGeom>
        </p:spPr>
      </p:pic>
      <p:sp>
        <p:nvSpPr>
          <p:cNvPr id="16" name="Espace réservé du numéro de diapositive 15">
            <a:extLst>
              <a:ext uri="{FF2B5EF4-FFF2-40B4-BE49-F238E27FC236}">
                <a16:creationId xmlns:a16="http://schemas.microsoft.com/office/drawing/2014/main" id="{580BF005-4CB8-32A8-2C59-6409B2BC453F}"/>
              </a:ext>
            </a:extLst>
          </p:cNvPr>
          <p:cNvSpPr>
            <a:spLocks noGrp="1"/>
          </p:cNvSpPr>
          <p:nvPr>
            <p:ph type="sldNum" sz="quarter" idx="12"/>
          </p:nvPr>
        </p:nvSpPr>
        <p:spPr/>
        <p:txBody>
          <a:bodyPr/>
          <a:lstStyle/>
          <a:p>
            <a:fld id="{E97799C9-84D9-46D2-A11E-BCF8A720529D}" type="slidenum">
              <a:rPr lang="fr-FR" noProof="0" smtClean="0"/>
              <a:t>7</a:t>
            </a:fld>
            <a:endParaRPr lang="fr-FR"/>
          </a:p>
        </p:txBody>
      </p:sp>
    </p:spTree>
    <p:extLst>
      <p:ext uri="{BB962C8B-B14F-4D97-AF65-F5344CB8AC3E}">
        <p14:creationId xmlns:p14="http://schemas.microsoft.com/office/powerpoint/2010/main" val="403936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1FAC2-692A-5FD3-5AEA-FAB7E2D14791}"/>
              </a:ext>
            </a:extLst>
          </p:cNvPr>
          <p:cNvSpPr>
            <a:spLocks noGrp="1"/>
          </p:cNvSpPr>
          <p:nvPr>
            <p:ph type="title"/>
          </p:nvPr>
        </p:nvSpPr>
        <p:spPr>
          <a:xfrm>
            <a:off x="1162052" y="1302033"/>
            <a:ext cx="9601196" cy="1303867"/>
          </a:xfrm>
        </p:spPr>
        <p:txBody>
          <a:bodyPr>
            <a:normAutofit fontScale="90000"/>
          </a:bodyPr>
          <a:lstStyle/>
          <a:p>
            <a:pPr>
              <a:spcBef>
                <a:spcPct val="20000"/>
              </a:spcBef>
              <a:spcAft>
                <a:spcPts val="600"/>
              </a:spcAft>
            </a:pPr>
            <a:r>
              <a:rPr lang="fr-FR" b="1">
                <a:ea typeface="+mj-lt"/>
                <a:cs typeface="+mj-lt"/>
              </a:rPr>
              <a:t>Choix de l'outil de gestion de test pour la plateforme TALAN ACADEMY</a:t>
            </a:r>
            <a:endParaRPr lang="en-US" b="1">
              <a:ea typeface="+mj-lt"/>
              <a:cs typeface="+mj-lt"/>
            </a:endParaRPr>
          </a:p>
          <a:p>
            <a:endParaRPr lang="fr-FR" dirty="0"/>
          </a:p>
        </p:txBody>
      </p:sp>
      <p:sp>
        <p:nvSpPr>
          <p:cNvPr id="3" name="Espace réservé du contenu 2">
            <a:extLst>
              <a:ext uri="{FF2B5EF4-FFF2-40B4-BE49-F238E27FC236}">
                <a16:creationId xmlns:a16="http://schemas.microsoft.com/office/drawing/2014/main" id="{1CFA8D51-926A-B4F4-AB30-45DDDB969546}"/>
              </a:ext>
            </a:extLst>
          </p:cNvPr>
          <p:cNvSpPr>
            <a:spLocks noGrp="1"/>
          </p:cNvSpPr>
          <p:nvPr>
            <p:ph idx="1"/>
          </p:nvPr>
        </p:nvSpPr>
        <p:spPr>
          <a:xfrm>
            <a:off x="1295401" y="2445420"/>
            <a:ext cx="9601196" cy="3318936"/>
          </a:xfrm>
        </p:spPr>
        <p:txBody>
          <a:bodyPr>
            <a:normAutofit fontScale="92500" lnSpcReduction="10000"/>
          </a:bodyPr>
          <a:lstStyle/>
          <a:p>
            <a:r>
              <a:rPr lang="fr-FR"/>
              <a:t>Selon le tableau récapulitatif nous devons faire le choix entre : </a:t>
            </a:r>
          </a:p>
          <a:p>
            <a:pPr marL="0" indent="0">
              <a:buSzPct val="114999"/>
              <a:buNone/>
            </a:pPr>
            <a:endParaRPr lang="fr-FR" dirty="0"/>
          </a:p>
          <a:p>
            <a:pPr>
              <a:buSzPct val="114999"/>
            </a:pPr>
            <a:r>
              <a:rPr lang="fr-FR"/>
              <a:t>Dans le cas de la plateforme TALAN ACADEMY nous chosissons l'outil </a:t>
            </a:r>
            <a:r>
              <a:rPr lang="fr-FR" b="1"/>
              <a:t>XRAY </a:t>
            </a:r>
            <a:r>
              <a:rPr lang="fr-FR"/>
              <a:t>puisqu'il propose le meilleur niveau de l'assurance qualité et nous permet </a:t>
            </a:r>
            <a:r>
              <a:rPr lang="fr-FR" b="1"/>
              <a:t>d'importer et d'exporter depuis Jira &amp; CSV &amp; Excel.</a:t>
            </a:r>
            <a:r>
              <a:rPr lang="fr-FR" dirty="0"/>
              <a:t> </a:t>
            </a:r>
          </a:p>
          <a:p>
            <a:pPr>
              <a:buSzPct val="114999"/>
            </a:pPr>
            <a:r>
              <a:rPr lang="fr-FR"/>
              <a:t>Le prix du logiciel </a:t>
            </a:r>
            <a:r>
              <a:rPr lang="fr-FR" b="1"/>
              <a:t>XRAY</a:t>
            </a:r>
            <a:r>
              <a:rPr lang="fr-FR"/>
              <a:t> a le meilleur rapport qualité-prix par rapport aux autres logiciels.</a:t>
            </a:r>
            <a:endParaRPr lang="fr-FR" dirty="0"/>
          </a:p>
          <a:p>
            <a:pPr>
              <a:buSzPct val="114999"/>
            </a:pPr>
            <a:r>
              <a:rPr lang="fr-FR" b="1"/>
              <a:t>XRAY </a:t>
            </a:r>
            <a:r>
              <a:rPr lang="fr-FR"/>
              <a:t>est le plus adapté pour le besoin spécifique " TALAN ACADEMY"</a:t>
            </a:r>
            <a:endParaRPr lang="fr-FR" dirty="0"/>
          </a:p>
          <a:p>
            <a:pPr marL="0" indent="0">
              <a:buSzPct val="114999"/>
              <a:buNone/>
            </a:pPr>
            <a:endParaRPr lang="fr-FR" dirty="0"/>
          </a:p>
        </p:txBody>
      </p:sp>
      <p:pic>
        <p:nvPicPr>
          <p:cNvPr id="4" name="Image 4" descr="Une image contenant texte&#10;&#10;Description générée automatiquement">
            <a:extLst>
              <a:ext uri="{FF2B5EF4-FFF2-40B4-BE49-F238E27FC236}">
                <a16:creationId xmlns:a16="http://schemas.microsoft.com/office/drawing/2014/main" id="{91AB1253-7B1B-E692-E6FF-31928B33DDC1}"/>
              </a:ext>
            </a:extLst>
          </p:cNvPr>
          <p:cNvPicPr>
            <a:picLocks noChangeAspect="1"/>
          </p:cNvPicPr>
          <p:nvPr/>
        </p:nvPicPr>
        <p:blipFill>
          <a:blip r:embed="rId2"/>
          <a:stretch>
            <a:fillRect/>
          </a:stretch>
        </p:blipFill>
        <p:spPr>
          <a:xfrm>
            <a:off x="1620410" y="2848896"/>
            <a:ext cx="1962616" cy="525056"/>
          </a:xfrm>
          <a:prstGeom prst="rect">
            <a:avLst/>
          </a:prstGeom>
        </p:spPr>
      </p:pic>
      <p:pic>
        <p:nvPicPr>
          <p:cNvPr id="7" name="Image 11" descr="Une image contenant texte, clipart&#10;&#10;Description générée automatiquement">
            <a:extLst>
              <a:ext uri="{FF2B5EF4-FFF2-40B4-BE49-F238E27FC236}">
                <a16:creationId xmlns:a16="http://schemas.microsoft.com/office/drawing/2014/main" id="{401B0A0B-4494-2CD9-1A7D-A5B47470D392}"/>
              </a:ext>
            </a:extLst>
          </p:cNvPr>
          <p:cNvPicPr>
            <a:picLocks noChangeAspect="1"/>
          </p:cNvPicPr>
          <p:nvPr/>
        </p:nvPicPr>
        <p:blipFill>
          <a:blip r:embed="rId3"/>
          <a:stretch>
            <a:fillRect/>
          </a:stretch>
        </p:blipFill>
        <p:spPr>
          <a:xfrm>
            <a:off x="3930340" y="2910237"/>
            <a:ext cx="1953788" cy="412131"/>
          </a:xfrm>
          <a:prstGeom prst="rect">
            <a:avLst/>
          </a:prstGeom>
        </p:spPr>
      </p:pic>
      <p:pic>
        <p:nvPicPr>
          <p:cNvPr id="9" name="Image 10" descr="Une image contenant texte&#10;&#10;Description générée automatiquement">
            <a:extLst>
              <a:ext uri="{FF2B5EF4-FFF2-40B4-BE49-F238E27FC236}">
                <a16:creationId xmlns:a16="http://schemas.microsoft.com/office/drawing/2014/main" id="{BD34FA9B-14D6-ABF5-3587-2A2866564B09}"/>
              </a:ext>
            </a:extLst>
          </p:cNvPr>
          <p:cNvPicPr>
            <a:picLocks noChangeAspect="1"/>
          </p:cNvPicPr>
          <p:nvPr/>
        </p:nvPicPr>
        <p:blipFill>
          <a:blip r:embed="rId4"/>
          <a:stretch>
            <a:fillRect/>
          </a:stretch>
        </p:blipFill>
        <p:spPr>
          <a:xfrm>
            <a:off x="6175452" y="2713464"/>
            <a:ext cx="1377176" cy="674649"/>
          </a:xfrm>
          <a:prstGeom prst="rect">
            <a:avLst/>
          </a:prstGeom>
        </p:spPr>
      </p:pic>
      <p:pic>
        <p:nvPicPr>
          <p:cNvPr id="11" name="Image 7">
            <a:extLst>
              <a:ext uri="{FF2B5EF4-FFF2-40B4-BE49-F238E27FC236}">
                <a16:creationId xmlns:a16="http://schemas.microsoft.com/office/drawing/2014/main" id="{D3603B4D-09DF-8B93-4FE7-2A0DC31BA3CE}"/>
              </a:ext>
            </a:extLst>
          </p:cNvPr>
          <p:cNvPicPr>
            <a:picLocks noChangeAspect="1"/>
          </p:cNvPicPr>
          <p:nvPr/>
        </p:nvPicPr>
        <p:blipFill>
          <a:blip r:embed="rId5"/>
          <a:stretch>
            <a:fillRect/>
          </a:stretch>
        </p:blipFill>
        <p:spPr>
          <a:xfrm>
            <a:off x="8015170" y="2852389"/>
            <a:ext cx="1328854" cy="413524"/>
          </a:xfrm>
          <a:prstGeom prst="rect">
            <a:avLst/>
          </a:prstGeom>
        </p:spPr>
      </p:pic>
      <p:pic>
        <p:nvPicPr>
          <p:cNvPr id="13" name="Image 4" descr="Une image contenant texte&#10;&#10;Description générée automatiquement">
            <a:extLst>
              <a:ext uri="{FF2B5EF4-FFF2-40B4-BE49-F238E27FC236}">
                <a16:creationId xmlns:a16="http://schemas.microsoft.com/office/drawing/2014/main" id="{C4FA73B7-C176-B65D-9267-DAC4BDC94255}"/>
              </a:ext>
            </a:extLst>
          </p:cNvPr>
          <p:cNvPicPr>
            <a:picLocks noChangeAspect="1"/>
          </p:cNvPicPr>
          <p:nvPr/>
        </p:nvPicPr>
        <p:blipFill>
          <a:blip r:embed="rId2"/>
          <a:stretch>
            <a:fillRect/>
          </a:stretch>
        </p:blipFill>
        <p:spPr>
          <a:xfrm>
            <a:off x="6930946" y="5601155"/>
            <a:ext cx="2036958" cy="543642"/>
          </a:xfrm>
          <a:prstGeom prst="rect">
            <a:avLst/>
          </a:prstGeom>
        </p:spPr>
      </p:pic>
      <p:sp>
        <p:nvSpPr>
          <p:cNvPr id="15" name="ZoneTexte 14">
            <a:extLst>
              <a:ext uri="{FF2B5EF4-FFF2-40B4-BE49-F238E27FC236}">
                <a16:creationId xmlns:a16="http://schemas.microsoft.com/office/drawing/2014/main" id="{7E6D7F13-F12F-B855-96FF-AB2FEDB03165}"/>
              </a:ext>
            </a:extLst>
          </p:cNvPr>
          <p:cNvSpPr txBox="1"/>
          <p:nvPr/>
        </p:nvSpPr>
        <p:spPr>
          <a:xfrm>
            <a:off x="2334555" y="5750080"/>
            <a:ext cx="2492298"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t>CHOIX FINAL</a:t>
            </a:r>
          </a:p>
        </p:txBody>
      </p:sp>
      <p:sp>
        <p:nvSpPr>
          <p:cNvPr id="17" name="Flèche : droite 16">
            <a:extLst>
              <a:ext uri="{FF2B5EF4-FFF2-40B4-BE49-F238E27FC236}">
                <a16:creationId xmlns:a16="http://schemas.microsoft.com/office/drawing/2014/main" id="{3C845E44-FE3A-8E3C-A20C-6BC228459B97}"/>
              </a:ext>
            </a:extLst>
          </p:cNvPr>
          <p:cNvSpPr/>
          <p:nvPr/>
        </p:nvSpPr>
        <p:spPr>
          <a:xfrm>
            <a:off x="5259017" y="5696869"/>
            <a:ext cx="1468243" cy="483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20">
            <a:extLst>
              <a:ext uri="{FF2B5EF4-FFF2-40B4-BE49-F238E27FC236}">
                <a16:creationId xmlns:a16="http://schemas.microsoft.com/office/drawing/2014/main" id="{DF4891A0-5820-A113-CF99-0D3532074F72}"/>
              </a:ext>
            </a:extLst>
          </p:cNvPr>
          <p:cNvPicPr>
            <a:picLocks noChangeAspect="1"/>
          </p:cNvPicPr>
          <p:nvPr/>
        </p:nvPicPr>
        <p:blipFill rotWithShape="1">
          <a:blip r:embed="rId6"/>
          <a:srcRect t="25483" b="24390"/>
          <a:stretch/>
        </p:blipFill>
        <p:spPr>
          <a:xfrm>
            <a:off x="10412451" y="630458"/>
            <a:ext cx="1143000" cy="572947"/>
          </a:xfrm>
          <a:prstGeom prst="rect">
            <a:avLst/>
          </a:prstGeom>
        </p:spPr>
      </p:pic>
      <p:sp>
        <p:nvSpPr>
          <p:cNvPr id="21" name="Espace réservé du numéro de diapositive 20">
            <a:extLst>
              <a:ext uri="{FF2B5EF4-FFF2-40B4-BE49-F238E27FC236}">
                <a16:creationId xmlns:a16="http://schemas.microsoft.com/office/drawing/2014/main" id="{12DB58DC-F843-7867-5C75-A2C41A5DFB6C}"/>
              </a:ext>
            </a:extLst>
          </p:cNvPr>
          <p:cNvSpPr>
            <a:spLocks noGrp="1"/>
          </p:cNvSpPr>
          <p:nvPr>
            <p:ph type="sldNum" sz="quarter" idx="12"/>
          </p:nvPr>
        </p:nvSpPr>
        <p:spPr/>
        <p:txBody>
          <a:bodyPr/>
          <a:lstStyle/>
          <a:p>
            <a:fld id="{E97799C9-84D9-46D2-A11E-BCF8A720529D}" type="slidenum">
              <a:rPr lang="fr-FR" noProof="0" smtClean="0"/>
              <a:t>8</a:t>
            </a:fld>
            <a:endParaRPr lang="fr-FR"/>
          </a:p>
        </p:txBody>
      </p:sp>
    </p:spTree>
    <p:extLst>
      <p:ext uri="{BB962C8B-B14F-4D97-AF65-F5344CB8AC3E}">
        <p14:creationId xmlns:p14="http://schemas.microsoft.com/office/powerpoint/2010/main" val="270012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342D0D-B3E2-3A9D-5BB1-F408DECD2EB3}"/>
              </a:ext>
            </a:extLst>
          </p:cNvPr>
          <p:cNvSpPr>
            <a:spLocks noGrp="1"/>
          </p:cNvSpPr>
          <p:nvPr>
            <p:ph type="ctrTitle"/>
          </p:nvPr>
        </p:nvSpPr>
        <p:spPr>
          <a:xfrm>
            <a:off x="4054473" y="1575856"/>
            <a:ext cx="4482044" cy="2782358"/>
          </a:xfrm>
        </p:spPr>
        <p:txBody>
          <a:bodyPr/>
          <a:lstStyle/>
          <a:p>
            <a:r>
              <a:rPr lang="fr-FR" b="1"/>
              <a:t>Merci de votre attention</a:t>
            </a:r>
            <a:endParaRPr lang="fr-FR" b="1" dirty="0"/>
          </a:p>
        </p:txBody>
      </p:sp>
      <p:pic>
        <p:nvPicPr>
          <p:cNvPr id="5" name="Image 20">
            <a:extLst>
              <a:ext uri="{FF2B5EF4-FFF2-40B4-BE49-F238E27FC236}">
                <a16:creationId xmlns:a16="http://schemas.microsoft.com/office/drawing/2014/main" id="{94C245BB-D524-3778-685D-9DF5D19ED513}"/>
              </a:ext>
            </a:extLst>
          </p:cNvPr>
          <p:cNvPicPr>
            <a:picLocks noChangeAspect="1"/>
          </p:cNvPicPr>
          <p:nvPr/>
        </p:nvPicPr>
        <p:blipFill rotWithShape="1">
          <a:blip r:embed="rId2"/>
          <a:srcRect t="25483" b="24390"/>
          <a:stretch/>
        </p:blipFill>
        <p:spPr>
          <a:xfrm>
            <a:off x="8621751" y="1630583"/>
            <a:ext cx="1143000" cy="572947"/>
          </a:xfrm>
          <a:prstGeom prst="rect">
            <a:avLst/>
          </a:prstGeom>
        </p:spPr>
      </p:pic>
    </p:spTree>
    <p:extLst>
      <p:ext uri="{BB962C8B-B14F-4D97-AF65-F5344CB8AC3E}">
        <p14:creationId xmlns:p14="http://schemas.microsoft.com/office/powerpoint/2010/main" val="17122818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Words>
  <Application>Microsoft Office PowerPoint</Application>
  <PresentationFormat>Grand écran</PresentationFormat>
  <Paragraphs>1</Paragraphs>
  <Slides>9</Slides>
  <Notes>1</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Organique</vt:lpstr>
      <vt:lpstr>Outil de test </vt:lpstr>
      <vt:lpstr>Plan </vt:lpstr>
      <vt:lpstr>Outils de gestion de test </vt:lpstr>
      <vt:lpstr>Pourquoi utiliser un outil de test ? </vt:lpstr>
      <vt:lpstr>Choix des outils de test  </vt:lpstr>
      <vt:lpstr>Choix des outils de test </vt:lpstr>
      <vt:lpstr>Plateforme TALAN ACADEMY</vt:lpstr>
      <vt:lpstr>Choix de l'outil de gestion de test pour la plateforme TALAN ACADEMY </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698</cp:revision>
  <dcterms:created xsi:type="dcterms:W3CDTF">2022-05-23T09:05:54Z</dcterms:created>
  <dcterms:modified xsi:type="dcterms:W3CDTF">2022-05-23T13:53:09Z</dcterms:modified>
</cp:coreProperties>
</file>