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3F6B-32C6-4434-B057-34351367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ECD4-340A-4303-AF2B-EF6CFB2D5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0ADA-465D-40EB-A40E-B579BFA9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4C38-1CD4-491F-9321-E53E8E58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6725-9E8A-4147-9BEC-CDDEC80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56A-A9F6-4AFE-80BA-9FDD1795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FC1E-C191-4756-93EB-118337ED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2A3B-3418-4FA6-87C1-197676C5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81FA-FACB-4744-A8ED-317FE5FA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E3F2-D58E-4820-BFE6-11BB0530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1D38B-E1F3-4345-8B4A-68420348D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9E87-05DE-410F-8FB3-5534CF39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1343-C3A4-4DA9-8E7A-AE734F2B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394-0760-41C1-B228-5F66E1E9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AE82-9CEF-43FD-865A-9CCFF3C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24C9-9577-4EC4-9876-BF68D0AF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17A-BB6D-40D1-AC0C-DEA8226E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A21E-EA85-4D7D-875F-D038137B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947-7341-48AD-A2E6-F587A899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B9F8-DD7B-4D3C-BD09-AFBBFB60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9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4F7A-FE43-4E4D-9957-DE3EAB4B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9FA2-F7E9-4578-9B5E-2B8BD869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37D0-393E-4CC8-80C3-D01343E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7C01-9BB4-41C7-B001-4A86051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F13B-8E94-45E7-8687-4883D485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0224-5A40-4491-83C6-703D92F2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B2B4-9DB8-4A48-A65C-3262BF1E5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60BF-256F-42EF-B460-1217F9BB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C8729-6E92-40EB-926D-8D8C0405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67038-2632-4A2F-AAF3-28AAF245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4745-2591-45A5-B0E4-0D1EEC09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E171-61F5-4426-A7E0-FF5B8F5D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86E8-D476-45DF-A9CF-756498CB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E510-81DA-4A0D-A6BC-AFD7AD0B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D73E-5C1F-41EF-8BB3-3A2B3D79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3517A-3242-4462-92C1-D431C2556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2D7DD-0210-46C2-8CB5-12A8BEE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82E62-C119-4B6E-A8C0-D750D450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25623-D9F7-42E0-8EA8-BBC40CBD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600F-2A57-43B7-A84B-CC96285B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6DA49-1894-4410-A375-D26044A8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4F73F-A736-4055-B289-30580058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B2B2-E254-437F-89DF-76896C9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28918-BE1D-4432-8CF4-02BC08E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8C5E5-FEC3-4899-8CAB-1B5413D9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8B6C-8CE8-480E-87B4-6E52BC7E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7E22-92C1-44BC-9FE5-49941473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FE21-C5C9-42B4-AC2E-E7715D80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4265-5EEA-4978-AE3C-9B05CB34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E4A3B-4EE0-4D4D-A7CC-17EB3ED4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E36CD-7174-4874-9238-59A5B07A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0DD94-8D5F-4BE1-80B9-B3AB21D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606B-B9FE-4217-977C-999A9281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4777B-3E43-448E-9FBB-4A0750DFB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2649-8C96-42D0-BB9D-ADEB4D30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E86D-3E33-4C47-B415-6BBE7297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EC61-3364-4C43-BBDA-39868C78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46DD-8D98-4AEA-84A9-EC922E6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85A69-B3F3-4455-A80C-9C1AAA13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2A2E-8C11-4822-A88B-8006ED37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867E-B74D-4B06-BCE2-7771B4C2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4E1A-3796-4B58-B774-C8E9159CA03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01BD-5194-4322-803D-F1B87B3EA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B3A89-7094-4C76-A033-CA12FD449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5A78-94F7-41CE-A7DD-EBB0FD0A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sdot/flight-delays/data" TargetMode="External"/><Relationship Id="rId2" Type="http://schemas.openxmlformats.org/officeDocument/2006/relationships/hyperlink" Target="https://public.tableau.com/app/profile/ahmed.saad7711/viz/Tableauproject1_16396643931430/Dashboard1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sdot/flight-delays/data" TargetMode="External"/><Relationship Id="rId2" Type="http://schemas.openxmlformats.org/officeDocument/2006/relationships/hyperlink" Target="https://public.tableau.com/app/profile/ahmed.saad7711/viz/reasons_project1/cancellationreasons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sdot/flight-delays/data" TargetMode="External"/><Relationship Id="rId2" Type="http://schemas.openxmlformats.org/officeDocument/2006/relationships/hyperlink" Target="https://public.tableau.com/app/profile/ahmed.saad7711/viz/delayproject1/Delay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4462-B569-4F18-9991-9E7916A1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Q(1) which state has the most canceled flights?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AB261-7509-4790-A47E-E9C9C505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86683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/>
              <a:t>Link:</a:t>
            </a:r>
            <a:r>
              <a:rPr lang="en-US" sz="1800"/>
              <a:t> </a:t>
            </a:r>
            <a:r>
              <a:rPr lang="en-US" sz="1800">
                <a:hlinkClick r:id="rId2"/>
              </a:rPr>
              <a:t>https://public.tableau.com/app/profile/ahmed.saad7711/viz/Tableauproject1_16396643931430/Dashboard1?publish=yes</a:t>
            </a:r>
            <a:endParaRPr lang="en-US" sz="1800"/>
          </a:p>
          <a:p>
            <a:r>
              <a:rPr lang="en-US" sz="1800" b="1"/>
              <a:t>Summary :</a:t>
            </a:r>
            <a:r>
              <a:rPr lang="en-US" sz="1800"/>
              <a:t>The dashboard describes the states with the most canceled trips in the whole year ( January to December ). From the dashboard, we can say that the tx ( USA) is the most canceled trip during the year.Design :</a:t>
            </a:r>
            <a:br>
              <a:rPr lang="en-US" sz="1800"/>
            </a:br>
            <a:r>
              <a:rPr lang="en-US" sz="1800" b="1"/>
              <a:t>Design:</a:t>
            </a:r>
            <a:r>
              <a:rPr lang="en-US" sz="1800"/>
              <a:t> I used dashboard here to display more that one chart ( maps and barchart )</a:t>
            </a:r>
          </a:p>
          <a:p>
            <a:r>
              <a:rPr lang="en-US" sz="1800" b="1"/>
              <a:t>Resources : </a:t>
            </a: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hlinkClick r:id="rId3"/>
              </a:rPr>
              <a:t>https://www.kaggle.com/usdot/flight-delays/data</a:t>
            </a:r>
            <a:endParaRPr lang="en-US" sz="1800"/>
          </a:p>
          <a:p>
            <a:endParaRPr lang="en-US" sz="1800"/>
          </a:p>
          <a:p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BFB6C-199C-43A3-8EFA-C7982DFC9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5" y="3648723"/>
            <a:ext cx="9936410" cy="31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60C2-33D3-4C9D-BE7D-013DF188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Q (2) what are the most common reasons for canceling flights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5A38-F68F-4CC0-8245-5EDA313D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932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/>
              <a:t>Link</a:t>
            </a:r>
            <a:r>
              <a:rPr lang="en-US" sz="1800"/>
              <a:t>: </a:t>
            </a:r>
            <a:r>
              <a:rPr lang="en-US" sz="1800">
                <a:hlinkClick r:id="rId2"/>
              </a:rPr>
              <a:t>https://public.tableau.com/app/profile/ahmed.saad7711/viz/reasons_project1/cancellationreasons?publish=yes</a:t>
            </a:r>
            <a:endParaRPr lang="en-US" sz="1800"/>
          </a:p>
          <a:p>
            <a:r>
              <a:rPr lang="en-US" sz="1800" b="1"/>
              <a:t>Summary :</a:t>
            </a:r>
            <a:r>
              <a:rPr lang="en-US" sz="1800"/>
              <a:t>The figure describes the common reasons for canceling flights, and it focused on reasons ( weather, Airline/Carrier, National Air System ). From the figure, we can say that the most reason that leads to canceling the flight is the weather.</a:t>
            </a:r>
          </a:p>
          <a:p>
            <a:r>
              <a:rPr lang="en-US" sz="1800" b="1"/>
              <a:t>Design</a:t>
            </a:r>
            <a:r>
              <a:rPr lang="en-US" sz="1800"/>
              <a:t> : I used </a:t>
            </a:r>
            <a:r>
              <a:rPr lang="en-US" sz="1800">
                <a:solidFill>
                  <a:schemeClr val="accent2"/>
                </a:solidFill>
              </a:rPr>
              <a:t>packed bubbles </a:t>
            </a:r>
            <a:r>
              <a:rPr lang="en-US" sz="1800"/>
              <a:t>here because the comparison  is limited and shows the largest airline which has the largest number of delayed flights </a:t>
            </a:r>
          </a:p>
          <a:p>
            <a:r>
              <a:rPr lang="en-US" sz="1800" b="1"/>
              <a:t>Reasources</a:t>
            </a:r>
            <a:r>
              <a:rPr lang="en-US" sz="1800"/>
              <a:t> :  </a:t>
            </a:r>
            <a:r>
              <a:rPr lang="en-US" sz="1800">
                <a:hlinkClick r:id="rId3"/>
              </a:rPr>
              <a:t>https://www.kaggle.com/usdot/flight-delays/data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C6F5C-4AC4-4C15-8EC6-A94466DA6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70" y="3599858"/>
            <a:ext cx="7812349" cy="32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4D4-227D-4A20-898B-4ABD0BC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/>
          </a:bodyPr>
          <a:lstStyle/>
          <a:p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Q(3) what are the most airline company have delayed flights?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81DF-F635-4B34-89E6-41EFABF1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90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/>
              <a:t>Link:</a:t>
            </a:r>
            <a:br>
              <a:rPr lang="en-US" sz="1800"/>
            </a:br>
            <a:r>
              <a:rPr lang="en-US" sz="1800">
                <a:hlinkClick r:id="rId2"/>
              </a:rPr>
              <a:t>https://public.tableau.com/app/profile/ahmed.saad7711/viz/delayproject1/Delay?publish=yes</a:t>
            </a:r>
            <a:endParaRPr lang="en-US" sz="1800"/>
          </a:p>
          <a:p>
            <a:r>
              <a:rPr lang="en-US" sz="1800" b="1"/>
              <a:t>Summary</a:t>
            </a:r>
            <a:r>
              <a:rPr lang="en-US" sz="1800"/>
              <a:t>: The figure show that the south east airline company  is the most company its filights delayed  in a year </a:t>
            </a:r>
          </a:p>
          <a:p>
            <a:r>
              <a:rPr lang="en-US" sz="1800" b="1"/>
              <a:t>Design :</a:t>
            </a:r>
            <a:br>
              <a:rPr lang="en-US" sz="1800"/>
            </a:br>
            <a:r>
              <a:rPr lang="en-US" sz="1800"/>
              <a:t>I used a bar chart here because the comparison is limited and shows the largest airline which has the largest number of delayed flights </a:t>
            </a:r>
          </a:p>
          <a:p>
            <a:r>
              <a:rPr lang="en-US" sz="1800" b="1"/>
              <a:t>Reasources : </a:t>
            </a:r>
            <a:r>
              <a:rPr lang="en-US" sz="1800">
                <a:hlinkClick r:id="rId3"/>
              </a:rPr>
              <a:t>https://www.kaggle.com/usdot/flight-delays/data</a:t>
            </a:r>
            <a:br>
              <a:rPr lang="en-US" sz="1800"/>
            </a:br>
            <a:br>
              <a:rPr lang="en-US" sz="1800"/>
            </a:b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A2287-3335-4BC1-A7F0-DC41DE712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3558722"/>
            <a:ext cx="6773661" cy="32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359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Q(1) which state has the most canceled flights?</vt:lpstr>
      <vt:lpstr>Q (2) what are the most common reasons for canceling flights ?</vt:lpstr>
      <vt:lpstr>Q(3) what are the most airline company have delayed flights?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Q(1) which state has the most canceled flights?</dc:title>
  <dc:creator>Mohammed.eng_1257</dc:creator>
  <cp:lastModifiedBy>Mohammed.eng_1257</cp:lastModifiedBy>
  <cp:revision>2</cp:revision>
  <dcterms:created xsi:type="dcterms:W3CDTF">2021-12-16T16:27:12Z</dcterms:created>
  <dcterms:modified xsi:type="dcterms:W3CDTF">2021-12-17T01:05:00Z</dcterms:modified>
</cp:coreProperties>
</file>