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03" d="100"/>
          <a:sy n="103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E9E7D-BC42-4CBA-B9DD-879243B076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AEBB75-A3D3-4369-A23E-A5D0C2158221}">
      <dgm:prSet/>
      <dgm:spPr/>
      <dgm:t>
        <a:bodyPr/>
        <a:lstStyle/>
        <a:p>
          <a:r>
            <a:rPr lang="en-US" dirty="0"/>
            <a:t>The goal is to optimize exam scheduling while satisfying room capacity, type compatibility, and logistical constraints.</a:t>
          </a:r>
        </a:p>
      </dgm:t>
    </dgm:pt>
    <dgm:pt modelId="{1616760E-F2E3-4469-8E4F-6DF3AAE78AB4}" type="parTrans" cxnId="{6BF9F3BF-C763-4576-B7DE-F28136FF3FAA}">
      <dgm:prSet/>
      <dgm:spPr/>
      <dgm:t>
        <a:bodyPr/>
        <a:lstStyle/>
        <a:p>
          <a:endParaRPr lang="en-US"/>
        </a:p>
      </dgm:t>
    </dgm:pt>
    <dgm:pt modelId="{A250CBE4-4F95-4F3C-A69D-7805547EEE87}" type="sibTrans" cxnId="{6BF9F3BF-C763-4576-B7DE-F28136FF3FAA}">
      <dgm:prSet/>
      <dgm:spPr/>
      <dgm:t>
        <a:bodyPr/>
        <a:lstStyle/>
        <a:p>
          <a:endParaRPr lang="en-US"/>
        </a:p>
      </dgm:t>
    </dgm:pt>
    <dgm:pt modelId="{77FB689A-53B7-459B-94A6-DA7383E1313C}">
      <dgm:prSet/>
      <dgm:spPr/>
      <dgm:t>
        <a:bodyPr/>
        <a:lstStyle/>
        <a:p>
          <a:r>
            <a:rPr lang="en-US" dirty="0"/>
            <a:t>Leverage </a:t>
          </a:r>
          <a:r>
            <a:rPr lang="en-US" b="1" dirty="0"/>
            <a:t>Genetic Algorithms</a:t>
          </a:r>
          <a:r>
            <a:rPr lang="en-US" dirty="0"/>
            <a:t> to find efficient and conflict-free schedules and make the best schedule automatically</a:t>
          </a:r>
        </a:p>
      </dgm:t>
    </dgm:pt>
    <dgm:pt modelId="{17DDCE65-738F-4A62-B75C-D7EAC496B289}" type="parTrans" cxnId="{62C6881E-506D-4757-A661-3850C90A0FC7}">
      <dgm:prSet/>
      <dgm:spPr/>
      <dgm:t>
        <a:bodyPr/>
        <a:lstStyle/>
        <a:p>
          <a:endParaRPr lang="en-US"/>
        </a:p>
      </dgm:t>
    </dgm:pt>
    <dgm:pt modelId="{AB87EB71-81BC-4F9B-85EE-EC79DDE3FFE2}" type="sibTrans" cxnId="{62C6881E-506D-4757-A661-3850C90A0FC7}">
      <dgm:prSet/>
      <dgm:spPr/>
      <dgm:t>
        <a:bodyPr/>
        <a:lstStyle/>
        <a:p>
          <a:endParaRPr lang="en-US"/>
        </a:p>
      </dgm:t>
    </dgm:pt>
    <dgm:pt modelId="{60BE6577-D59C-794D-BBE2-6CD278D6F78C}" type="pres">
      <dgm:prSet presAssocID="{CCBE9E7D-BC42-4CBA-B9DD-879243B076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F5B83C-2417-084B-932D-83708629A2CD}" type="pres">
      <dgm:prSet presAssocID="{51AEBB75-A3D3-4369-A23E-A5D0C2158221}" presName="hierRoot1" presStyleCnt="0"/>
      <dgm:spPr/>
    </dgm:pt>
    <dgm:pt modelId="{28932CCE-6FC0-6641-B6C8-2C7264AD9670}" type="pres">
      <dgm:prSet presAssocID="{51AEBB75-A3D3-4369-A23E-A5D0C2158221}" presName="composite" presStyleCnt="0"/>
      <dgm:spPr/>
    </dgm:pt>
    <dgm:pt modelId="{01A8ECAB-73B8-0840-8CF7-E01763C9E3EB}" type="pres">
      <dgm:prSet presAssocID="{51AEBB75-A3D3-4369-A23E-A5D0C2158221}" presName="background" presStyleLbl="node0" presStyleIdx="0" presStyleCnt="2"/>
      <dgm:spPr/>
    </dgm:pt>
    <dgm:pt modelId="{261BA405-9369-7A4D-82F4-EF1931CD27F8}" type="pres">
      <dgm:prSet presAssocID="{51AEBB75-A3D3-4369-A23E-A5D0C2158221}" presName="text" presStyleLbl="fgAcc0" presStyleIdx="0" presStyleCnt="2">
        <dgm:presLayoutVars>
          <dgm:chPref val="3"/>
        </dgm:presLayoutVars>
      </dgm:prSet>
      <dgm:spPr/>
    </dgm:pt>
    <dgm:pt modelId="{7BC9F21D-4838-7D46-B6C1-6D21963B31FE}" type="pres">
      <dgm:prSet presAssocID="{51AEBB75-A3D3-4369-A23E-A5D0C2158221}" presName="hierChild2" presStyleCnt="0"/>
      <dgm:spPr/>
    </dgm:pt>
    <dgm:pt modelId="{DDDDEE0B-861C-6E46-AD99-80B38BCC1152}" type="pres">
      <dgm:prSet presAssocID="{77FB689A-53B7-459B-94A6-DA7383E1313C}" presName="hierRoot1" presStyleCnt="0"/>
      <dgm:spPr/>
    </dgm:pt>
    <dgm:pt modelId="{5246D3A6-8A42-4A40-9CA1-84FC13ED7AFB}" type="pres">
      <dgm:prSet presAssocID="{77FB689A-53B7-459B-94A6-DA7383E1313C}" presName="composite" presStyleCnt="0"/>
      <dgm:spPr/>
    </dgm:pt>
    <dgm:pt modelId="{A28A5470-0261-6841-9B0A-6F0B2DB66C94}" type="pres">
      <dgm:prSet presAssocID="{77FB689A-53B7-459B-94A6-DA7383E1313C}" presName="background" presStyleLbl="node0" presStyleIdx="1" presStyleCnt="2"/>
      <dgm:spPr/>
    </dgm:pt>
    <dgm:pt modelId="{445A3F32-946F-5D4D-9823-BF329EACF53A}" type="pres">
      <dgm:prSet presAssocID="{77FB689A-53B7-459B-94A6-DA7383E1313C}" presName="text" presStyleLbl="fgAcc0" presStyleIdx="1" presStyleCnt="2">
        <dgm:presLayoutVars>
          <dgm:chPref val="3"/>
        </dgm:presLayoutVars>
      </dgm:prSet>
      <dgm:spPr/>
    </dgm:pt>
    <dgm:pt modelId="{873D0B09-70F3-534D-8F87-866934039958}" type="pres">
      <dgm:prSet presAssocID="{77FB689A-53B7-459B-94A6-DA7383E1313C}" presName="hierChild2" presStyleCnt="0"/>
      <dgm:spPr/>
    </dgm:pt>
  </dgm:ptLst>
  <dgm:cxnLst>
    <dgm:cxn modelId="{62C6881E-506D-4757-A661-3850C90A0FC7}" srcId="{CCBE9E7D-BC42-4CBA-B9DD-879243B07652}" destId="{77FB689A-53B7-459B-94A6-DA7383E1313C}" srcOrd="1" destOrd="0" parTransId="{17DDCE65-738F-4A62-B75C-D7EAC496B289}" sibTransId="{AB87EB71-81BC-4F9B-85EE-EC79DDE3FFE2}"/>
    <dgm:cxn modelId="{13F5E163-4CF6-2D47-B6E6-769B17B7644A}" type="presOf" srcId="{CCBE9E7D-BC42-4CBA-B9DD-879243B07652}" destId="{60BE6577-D59C-794D-BBE2-6CD278D6F78C}" srcOrd="0" destOrd="0" presId="urn:microsoft.com/office/officeart/2005/8/layout/hierarchy1"/>
    <dgm:cxn modelId="{6BF9F3BF-C763-4576-B7DE-F28136FF3FAA}" srcId="{CCBE9E7D-BC42-4CBA-B9DD-879243B07652}" destId="{51AEBB75-A3D3-4369-A23E-A5D0C2158221}" srcOrd="0" destOrd="0" parTransId="{1616760E-F2E3-4469-8E4F-6DF3AAE78AB4}" sibTransId="{A250CBE4-4F95-4F3C-A69D-7805547EEE87}"/>
    <dgm:cxn modelId="{4666E4CA-798E-154E-BA3F-1E286A46E992}" type="presOf" srcId="{77FB689A-53B7-459B-94A6-DA7383E1313C}" destId="{445A3F32-946F-5D4D-9823-BF329EACF53A}" srcOrd="0" destOrd="0" presId="urn:microsoft.com/office/officeart/2005/8/layout/hierarchy1"/>
    <dgm:cxn modelId="{F876ACE3-BE59-A54C-9804-A67010FFC001}" type="presOf" srcId="{51AEBB75-A3D3-4369-A23E-A5D0C2158221}" destId="{261BA405-9369-7A4D-82F4-EF1931CD27F8}" srcOrd="0" destOrd="0" presId="urn:microsoft.com/office/officeart/2005/8/layout/hierarchy1"/>
    <dgm:cxn modelId="{AE62F09F-3E59-DA49-A8AD-D609D1842908}" type="presParOf" srcId="{60BE6577-D59C-794D-BBE2-6CD278D6F78C}" destId="{CFF5B83C-2417-084B-932D-83708629A2CD}" srcOrd="0" destOrd="0" presId="urn:microsoft.com/office/officeart/2005/8/layout/hierarchy1"/>
    <dgm:cxn modelId="{476BBDE2-5EF3-CF45-8654-D7AD769FB955}" type="presParOf" srcId="{CFF5B83C-2417-084B-932D-83708629A2CD}" destId="{28932CCE-6FC0-6641-B6C8-2C7264AD9670}" srcOrd="0" destOrd="0" presId="urn:microsoft.com/office/officeart/2005/8/layout/hierarchy1"/>
    <dgm:cxn modelId="{0A8D9A05-C7B5-C546-BC4E-25B79075C547}" type="presParOf" srcId="{28932CCE-6FC0-6641-B6C8-2C7264AD9670}" destId="{01A8ECAB-73B8-0840-8CF7-E01763C9E3EB}" srcOrd="0" destOrd="0" presId="urn:microsoft.com/office/officeart/2005/8/layout/hierarchy1"/>
    <dgm:cxn modelId="{17A49AF7-30A7-F848-A390-0D5C595CED39}" type="presParOf" srcId="{28932CCE-6FC0-6641-B6C8-2C7264AD9670}" destId="{261BA405-9369-7A4D-82F4-EF1931CD27F8}" srcOrd="1" destOrd="0" presId="urn:microsoft.com/office/officeart/2005/8/layout/hierarchy1"/>
    <dgm:cxn modelId="{1CC2556A-0944-E143-B520-BAD357E43982}" type="presParOf" srcId="{CFF5B83C-2417-084B-932D-83708629A2CD}" destId="{7BC9F21D-4838-7D46-B6C1-6D21963B31FE}" srcOrd="1" destOrd="0" presId="urn:microsoft.com/office/officeart/2005/8/layout/hierarchy1"/>
    <dgm:cxn modelId="{3D7C78AA-751D-1743-925C-CEE8C061479E}" type="presParOf" srcId="{60BE6577-D59C-794D-BBE2-6CD278D6F78C}" destId="{DDDDEE0B-861C-6E46-AD99-80B38BCC1152}" srcOrd="1" destOrd="0" presId="urn:microsoft.com/office/officeart/2005/8/layout/hierarchy1"/>
    <dgm:cxn modelId="{00F803B3-DB0A-4E4A-ACF3-A20B7FBC5EBA}" type="presParOf" srcId="{DDDDEE0B-861C-6E46-AD99-80B38BCC1152}" destId="{5246D3A6-8A42-4A40-9CA1-84FC13ED7AFB}" srcOrd="0" destOrd="0" presId="urn:microsoft.com/office/officeart/2005/8/layout/hierarchy1"/>
    <dgm:cxn modelId="{8501805B-0BFE-D847-94B9-AF2660F1C3DF}" type="presParOf" srcId="{5246D3A6-8A42-4A40-9CA1-84FC13ED7AFB}" destId="{A28A5470-0261-6841-9B0A-6F0B2DB66C94}" srcOrd="0" destOrd="0" presId="urn:microsoft.com/office/officeart/2005/8/layout/hierarchy1"/>
    <dgm:cxn modelId="{9942BCB0-8F71-4B49-8758-C1154AD0A25F}" type="presParOf" srcId="{5246D3A6-8A42-4A40-9CA1-84FC13ED7AFB}" destId="{445A3F32-946F-5D4D-9823-BF329EACF53A}" srcOrd="1" destOrd="0" presId="urn:microsoft.com/office/officeart/2005/8/layout/hierarchy1"/>
    <dgm:cxn modelId="{7558298F-EA9E-164E-9F94-1076BA16E649}" type="presParOf" srcId="{DDDDEE0B-861C-6E46-AD99-80B38BCC1152}" destId="{873D0B09-70F3-534D-8F87-8669340399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BE8D3-1852-48F8-A184-7CE0465D2E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EC88FB-6919-4FFD-A41E-27FDF7546597}">
      <dgm:prSet/>
      <dgm:spPr/>
      <dgm:t>
        <a:bodyPr/>
        <a:lstStyle/>
        <a:p>
          <a:r>
            <a:rPr lang="en-US" b="0" dirty="0"/>
            <a:t>It’s a method that computers use to solve problems by imitating how living things evolve and improve over time.</a:t>
          </a:r>
        </a:p>
      </dgm:t>
    </dgm:pt>
    <dgm:pt modelId="{3E8CBCA7-7225-47A8-B70A-AE83CDEBE985}" type="parTrans" cxnId="{2453EEAA-E907-49F2-8271-D257FD36F234}">
      <dgm:prSet/>
      <dgm:spPr/>
      <dgm:t>
        <a:bodyPr/>
        <a:lstStyle/>
        <a:p>
          <a:endParaRPr lang="en-US"/>
        </a:p>
      </dgm:t>
    </dgm:pt>
    <dgm:pt modelId="{03D3AEAF-092F-4E12-A631-2ECE443AE8ED}" type="sibTrans" cxnId="{2453EEAA-E907-49F2-8271-D257FD36F234}">
      <dgm:prSet/>
      <dgm:spPr/>
      <dgm:t>
        <a:bodyPr/>
        <a:lstStyle/>
        <a:p>
          <a:endParaRPr lang="en-US"/>
        </a:p>
      </dgm:t>
    </dgm:pt>
    <dgm:pt modelId="{EEE2298E-12AC-4918-9BBE-E76096F35753}">
      <dgm:prSet/>
      <dgm:spPr/>
      <dgm:t>
        <a:bodyPr/>
        <a:lstStyle/>
        <a:p>
          <a:r>
            <a:rPr lang="en-US" b="1"/>
            <a:t>Start with random solutions</a:t>
          </a:r>
          <a:r>
            <a:rPr lang="en-US"/>
            <a:t> (like guessing).</a:t>
          </a:r>
        </a:p>
      </dgm:t>
    </dgm:pt>
    <dgm:pt modelId="{97A788C0-17BB-4441-8AB4-8D03F0D2C883}" type="parTrans" cxnId="{57E71627-503A-408D-8B15-95C840AE00A0}">
      <dgm:prSet/>
      <dgm:spPr/>
      <dgm:t>
        <a:bodyPr/>
        <a:lstStyle/>
        <a:p>
          <a:endParaRPr lang="en-US"/>
        </a:p>
      </dgm:t>
    </dgm:pt>
    <dgm:pt modelId="{4413F9F4-753C-488B-9093-A882D841B43D}" type="sibTrans" cxnId="{57E71627-503A-408D-8B15-95C840AE00A0}">
      <dgm:prSet/>
      <dgm:spPr/>
      <dgm:t>
        <a:bodyPr/>
        <a:lstStyle/>
        <a:p>
          <a:endParaRPr lang="en-US"/>
        </a:p>
      </dgm:t>
    </dgm:pt>
    <dgm:pt modelId="{7B97C83F-C58B-4A81-8F59-5C1622F6446E}">
      <dgm:prSet/>
      <dgm:spPr/>
      <dgm:t>
        <a:bodyPr/>
        <a:lstStyle/>
        <a:p>
          <a:r>
            <a:rPr lang="en-US" b="1"/>
            <a:t>Choose the best ones</a:t>
          </a:r>
          <a:r>
            <a:rPr lang="en-US"/>
            <a:t> and improve them.</a:t>
          </a:r>
        </a:p>
      </dgm:t>
    </dgm:pt>
    <dgm:pt modelId="{37F30E26-553B-4F9A-B56E-0F34661FE03C}" type="parTrans" cxnId="{4026B1C4-B4CE-4C82-9933-A101B4568701}">
      <dgm:prSet/>
      <dgm:spPr/>
      <dgm:t>
        <a:bodyPr/>
        <a:lstStyle/>
        <a:p>
          <a:endParaRPr lang="en-US"/>
        </a:p>
      </dgm:t>
    </dgm:pt>
    <dgm:pt modelId="{720E1767-03DF-4DAE-983D-433D88093FBA}" type="sibTrans" cxnId="{4026B1C4-B4CE-4C82-9933-A101B4568701}">
      <dgm:prSet/>
      <dgm:spPr/>
      <dgm:t>
        <a:bodyPr/>
        <a:lstStyle/>
        <a:p>
          <a:endParaRPr lang="en-US"/>
        </a:p>
      </dgm:t>
    </dgm:pt>
    <dgm:pt modelId="{5E3457DF-4D9C-4A75-BB76-634016C09EC0}">
      <dgm:prSet/>
      <dgm:spPr/>
      <dgm:t>
        <a:bodyPr/>
        <a:lstStyle/>
        <a:p>
          <a:r>
            <a:rPr lang="en-US"/>
            <a:t>Keep improving until we find the best solution!</a:t>
          </a:r>
        </a:p>
      </dgm:t>
    </dgm:pt>
    <dgm:pt modelId="{14B61250-C997-4C78-820D-6574E4F72DF3}" type="parTrans" cxnId="{6584FF9E-3772-46AD-A203-14A8A22207DE}">
      <dgm:prSet/>
      <dgm:spPr/>
      <dgm:t>
        <a:bodyPr/>
        <a:lstStyle/>
        <a:p>
          <a:endParaRPr lang="en-US"/>
        </a:p>
      </dgm:t>
    </dgm:pt>
    <dgm:pt modelId="{D850D118-777C-401A-ACB9-13EB39A85EA4}" type="sibTrans" cxnId="{6584FF9E-3772-46AD-A203-14A8A22207DE}">
      <dgm:prSet/>
      <dgm:spPr/>
      <dgm:t>
        <a:bodyPr/>
        <a:lstStyle/>
        <a:p>
          <a:endParaRPr lang="en-US"/>
        </a:p>
      </dgm:t>
    </dgm:pt>
    <dgm:pt modelId="{43ABBD7D-198A-43B8-97CA-700A2FCA5FF3}" type="pres">
      <dgm:prSet presAssocID="{B7CBE8D3-1852-48F8-A184-7CE0465D2E28}" presName="root" presStyleCnt="0">
        <dgm:presLayoutVars>
          <dgm:dir/>
          <dgm:resizeHandles val="exact"/>
        </dgm:presLayoutVars>
      </dgm:prSet>
      <dgm:spPr/>
    </dgm:pt>
    <dgm:pt modelId="{CC83773E-7D0D-4FA1-90C7-9D4C97FD82FD}" type="pres">
      <dgm:prSet presAssocID="{8CEC88FB-6919-4FFD-A41E-27FDF7546597}" presName="compNode" presStyleCnt="0"/>
      <dgm:spPr/>
    </dgm:pt>
    <dgm:pt modelId="{A6E4E236-C200-4FD2-9613-D3D64D577BD1}" type="pres">
      <dgm:prSet presAssocID="{8CEC88FB-6919-4FFD-A41E-27FDF7546597}" presName="bgRect" presStyleLbl="bgShp" presStyleIdx="0" presStyleCnt="4"/>
      <dgm:spPr/>
    </dgm:pt>
    <dgm:pt modelId="{97C96764-23F1-4D05-B8D5-B357CEC16050}" type="pres">
      <dgm:prSet presAssocID="{8CEC88FB-6919-4FFD-A41E-27FDF75465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3A8E4E-3C38-48AB-B88A-2E70CACD7287}" type="pres">
      <dgm:prSet presAssocID="{8CEC88FB-6919-4FFD-A41E-27FDF7546597}" presName="spaceRect" presStyleCnt="0"/>
      <dgm:spPr/>
    </dgm:pt>
    <dgm:pt modelId="{0B28A430-85FA-465D-927A-C8C41A63D622}" type="pres">
      <dgm:prSet presAssocID="{8CEC88FB-6919-4FFD-A41E-27FDF7546597}" presName="parTx" presStyleLbl="revTx" presStyleIdx="0" presStyleCnt="4">
        <dgm:presLayoutVars>
          <dgm:chMax val="0"/>
          <dgm:chPref val="0"/>
        </dgm:presLayoutVars>
      </dgm:prSet>
      <dgm:spPr/>
    </dgm:pt>
    <dgm:pt modelId="{E7F305C4-5D33-4995-A40A-D668EC705CE4}" type="pres">
      <dgm:prSet presAssocID="{03D3AEAF-092F-4E12-A631-2ECE443AE8ED}" presName="sibTrans" presStyleCnt="0"/>
      <dgm:spPr/>
    </dgm:pt>
    <dgm:pt modelId="{5126B129-2F43-4FBE-AB26-F3539DA5EE90}" type="pres">
      <dgm:prSet presAssocID="{EEE2298E-12AC-4918-9BBE-E76096F35753}" presName="compNode" presStyleCnt="0"/>
      <dgm:spPr/>
    </dgm:pt>
    <dgm:pt modelId="{3AE8E6CF-7080-4D7E-8BE4-B00B2FFB2730}" type="pres">
      <dgm:prSet presAssocID="{EEE2298E-12AC-4918-9BBE-E76096F35753}" presName="bgRect" presStyleLbl="bgShp" presStyleIdx="1" presStyleCnt="4"/>
      <dgm:spPr/>
    </dgm:pt>
    <dgm:pt modelId="{96094F70-7FB9-4A1A-8962-BA0409088225}" type="pres">
      <dgm:prSet presAssocID="{EEE2298E-12AC-4918-9BBE-E76096F357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17FE98A-0CB1-4858-87B7-DB21AFC5178F}" type="pres">
      <dgm:prSet presAssocID="{EEE2298E-12AC-4918-9BBE-E76096F35753}" presName="spaceRect" presStyleCnt="0"/>
      <dgm:spPr/>
    </dgm:pt>
    <dgm:pt modelId="{9A458814-8FA2-49E0-97CD-A9C34E5B81A2}" type="pres">
      <dgm:prSet presAssocID="{EEE2298E-12AC-4918-9BBE-E76096F35753}" presName="parTx" presStyleLbl="revTx" presStyleIdx="1" presStyleCnt="4">
        <dgm:presLayoutVars>
          <dgm:chMax val="0"/>
          <dgm:chPref val="0"/>
        </dgm:presLayoutVars>
      </dgm:prSet>
      <dgm:spPr/>
    </dgm:pt>
    <dgm:pt modelId="{65E79480-4E91-48DD-9155-10D0D828C617}" type="pres">
      <dgm:prSet presAssocID="{4413F9F4-753C-488B-9093-A882D841B43D}" presName="sibTrans" presStyleCnt="0"/>
      <dgm:spPr/>
    </dgm:pt>
    <dgm:pt modelId="{7C9FDC4C-0612-4502-9C40-452A95012E84}" type="pres">
      <dgm:prSet presAssocID="{7B97C83F-C58B-4A81-8F59-5C1622F6446E}" presName="compNode" presStyleCnt="0"/>
      <dgm:spPr/>
    </dgm:pt>
    <dgm:pt modelId="{D6EC13C2-F7D0-4086-A18D-A007A324D429}" type="pres">
      <dgm:prSet presAssocID="{7B97C83F-C58B-4A81-8F59-5C1622F6446E}" presName="bgRect" presStyleLbl="bgShp" presStyleIdx="2" presStyleCnt="4"/>
      <dgm:spPr/>
    </dgm:pt>
    <dgm:pt modelId="{7EC59DB6-35A5-4A24-B7D0-5EDC09D1DC70}" type="pres">
      <dgm:prSet presAssocID="{7B97C83F-C58B-4A81-8F59-5C1622F644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8D45464-0BDF-4795-ABE9-5076838E9BF2}" type="pres">
      <dgm:prSet presAssocID="{7B97C83F-C58B-4A81-8F59-5C1622F6446E}" presName="spaceRect" presStyleCnt="0"/>
      <dgm:spPr/>
    </dgm:pt>
    <dgm:pt modelId="{6C6C556D-D22B-407C-B0C8-5EB0F565375D}" type="pres">
      <dgm:prSet presAssocID="{7B97C83F-C58B-4A81-8F59-5C1622F6446E}" presName="parTx" presStyleLbl="revTx" presStyleIdx="2" presStyleCnt="4">
        <dgm:presLayoutVars>
          <dgm:chMax val="0"/>
          <dgm:chPref val="0"/>
        </dgm:presLayoutVars>
      </dgm:prSet>
      <dgm:spPr/>
    </dgm:pt>
    <dgm:pt modelId="{7E91E317-EA35-4E1B-9434-C10CBF0B2517}" type="pres">
      <dgm:prSet presAssocID="{720E1767-03DF-4DAE-983D-433D88093FBA}" presName="sibTrans" presStyleCnt="0"/>
      <dgm:spPr/>
    </dgm:pt>
    <dgm:pt modelId="{047A7E3A-839E-42FA-87B1-2F8D103A2A1C}" type="pres">
      <dgm:prSet presAssocID="{5E3457DF-4D9C-4A75-BB76-634016C09EC0}" presName="compNode" presStyleCnt="0"/>
      <dgm:spPr/>
    </dgm:pt>
    <dgm:pt modelId="{2DB2ED70-E18A-415D-8B93-90575E4C5414}" type="pres">
      <dgm:prSet presAssocID="{5E3457DF-4D9C-4A75-BB76-634016C09EC0}" presName="bgRect" presStyleLbl="bgShp" presStyleIdx="3" presStyleCnt="4"/>
      <dgm:spPr/>
    </dgm:pt>
    <dgm:pt modelId="{63E46C41-A28E-40CE-B350-E3B6D69464C9}" type="pres">
      <dgm:prSet presAssocID="{5E3457DF-4D9C-4A75-BB76-634016C09E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FE5A81E-D6EF-4C02-B8CF-8D3C0C9C1CA4}" type="pres">
      <dgm:prSet presAssocID="{5E3457DF-4D9C-4A75-BB76-634016C09EC0}" presName="spaceRect" presStyleCnt="0"/>
      <dgm:spPr/>
    </dgm:pt>
    <dgm:pt modelId="{25F7AD31-3E67-4E1E-9596-18C88540CCDA}" type="pres">
      <dgm:prSet presAssocID="{5E3457DF-4D9C-4A75-BB76-634016C09E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415B24-B0E1-4D87-A74A-34A2BBD75414}" type="presOf" srcId="{B7CBE8D3-1852-48F8-A184-7CE0465D2E28}" destId="{43ABBD7D-198A-43B8-97CA-700A2FCA5FF3}" srcOrd="0" destOrd="0" presId="urn:microsoft.com/office/officeart/2018/2/layout/IconVerticalSolidList"/>
    <dgm:cxn modelId="{57E71627-503A-408D-8B15-95C840AE00A0}" srcId="{B7CBE8D3-1852-48F8-A184-7CE0465D2E28}" destId="{EEE2298E-12AC-4918-9BBE-E76096F35753}" srcOrd="1" destOrd="0" parTransId="{97A788C0-17BB-4441-8AB4-8D03F0D2C883}" sibTransId="{4413F9F4-753C-488B-9093-A882D841B43D}"/>
    <dgm:cxn modelId="{C778AA7A-EE79-4AD0-B948-D53EB469E264}" type="presOf" srcId="{EEE2298E-12AC-4918-9BBE-E76096F35753}" destId="{9A458814-8FA2-49E0-97CD-A9C34E5B81A2}" srcOrd="0" destOrd="0" presId="urn:microsoft.com/office/officeart/2018/2/layout/IconVerticalSolidList"/>
    <dgm:cxn modelId="{98AC7B9C-9A76-41EC-AEA0-093BD8664955}" type="presOf" srcId="{5E3457DF-4D9C-4A75-BB76-634016C09EC0}" destId="{25F7AD31-3E67-4E1E-9596-18C88540CCDA}" srcOrd="0" destOrd="0" presId="urn:microsoft.com/office/officeart/2018/2/layout/IconVerticalSolidList"/>
    <dgm:cxn modelId="{6584FF9E-3772-46AD-A203-14A8A22207DE}" srcId="{B7CBE8D3-1852-48F8-A184-7CE0465D2E28}" destId="{5E3457DF-4D9C-4A75-BB76-634016C09EC0}" srcOrd="3" destOrd="0" parTransId="{14B61250-C997-4C78-820D-6574E4F72DF3}" sibTransId="{D850D118-777C-401A-ACB9-13EB39A85EA4}"/>
    <dgm:cxn modelId="{B3B437A8-51FC-42CB-818C-ADB6B42FB1C7}" type="presOf" srcId="{7B97C83F-C58B-4A81-8F59-5C1622F6446E}" destId="{6C6C556D-D22B-407C-B0C8-5EB0F565375D}" srcOrd="0" destOrd="0" presId="urn:microsoft.com/office/officeart/2018/2/layout/IconVerticalSolidList"/>
    <dgm:cxn modelId="{2453EEAA-E907-49F2-8271-D257FD36F234}" srcId="{B7CBE8D3-1852-48F8-A184-7CE0465D2E28}" destId="{8CEC88FB-6919-4FFD-A41E-27FDF7546597}" srcOrd="0" destOrd="0" parTransId="{3E8CBCA7-7225-47A8-B70A-AE83CDEBE985}" sibTransId="{03D3AEAF-092F-4E12-A631-2ECE443AE8ED}"/>
    <dgm:cxn modelId="{75AF48C0-E166-49C6-ABD6-7632C96B6C8F}" type="presOf" srcId="{8CEC88FB-6919-4FFD-A41E-27FDF7546597}" destId="{0B28A430-85FA-465D-927A-C8C41A63D622}" srcOrd="0" destOrd="0" presId="urn:microsoft.com/office/officeart/2018/2/layout/IconVerticalSolidList"/>
    <dgm:cxn modelId="{4026B1C4-B4CE-4C82-9933-A101B4568701}" srcId="{B7CBE8D3-1852-48F8-A184-7CE0465D2E28}" destId="{7B97C83F-C58B-4A81-8F59-5C1622F6446E}" srcOrd="2" destOrd="0" parTransId="{37F30E26-553B-4F9A-B56E-0F34661FE03C}" sibTransId="{720E1767-03DF-4DAE-983D-433D88093FBA}"/>
    <dgm:cxn modelId="{46ED61E9-9DE1-44E7-9B81-4E1C2D981C74}" type="presParOf" srcId="{43ABBD7D-198A-43B8-97CA-700A2FCA5FF3}" destId="{CC83773E-7D0D-4FA1-90C7-9D4C97FD82FD}" srcOrd="0" destOrd="0" presId="urn:microsoft.com/office/officeart/2018/2/layout/IconVerticalSolidList"/>
    <dgm:cxn modelId="{2097ABB9-6852-47D3-8C2B-8D73D4A4F278}" type="presParOf" srcId="{CC83773E-7D0D-4FA1-90C7-9D4C97FD82FD}" destId="{A6E4E236-C200-4FD2-9613-D3D64D577BD1}" srcOrd="0" destOrd="0" presId="urn:microsoft.com/office/officeart/2018/2/layout/IconVerticalSolidList"/>
    <dgm:cxn modelId="{591644EC-CF77-4FE2-B2C3-44CB02C438AD}" type="presParOf" srcId="{CC83773E-7D0D-4FA1-90C7-9D4C97FD82FD}" destId="{97C96764-23F1-4D05-B8D5-B357CEC16050}" srcOrd="1" destOrd="0" presId="urn:microsoft.com/office/officeart/2018/2/layout/IconVerticalSolidList"/>
    <dgm:cxn modelId="{2E0F7BB4-58E0-4C4A-BE3C-0AA1DB123293}" type="presParOf" srcId="{CC83773E-7D0D-4FA1-90C7-9D4C97FD82FD}" destId="{873A8E4E-3C38-48AB-B88A-2E70CACD7287}" srcOrd="2" destOrd="0" presId="urn:microsoft.com/office/officeart/2018/2/layout/IconVerticalSolidList"/>
    <dgm:cxn modelId="{D7E848CB-B5A9-4646-9DC7-70C2AD03E068}" type="presParOf" srcId="{CC83773E-7D0D-4FA1-90C7-9D4C97FD82FD}" destId="{0B28A430-85FA-465D-927A-C8C41A63D622}" srcOrd="3" destOrd="0" presId="urn:microsoft.com/office/officeart/2018/2/layout/IconVerticalSolidList"/>
    <dgm:cxn modelId="{0C178281-55A3-4401-AD72-DF5F935E8CED}" type="presParOf" srcId="{43ABBD7D-198A-43B8-97CA-700A2FCA5FF3}" destId="{E7F305C4-5D33-4995-A40A-D668EC705CE4}" srcOrd="1" destOrd="0" presId="urn:microsoft.com/office/officeart/2018/2/layout/IconVerticalSolidList"/>
    <dgm:cxn modelId="{C93E6471-AFE7-4562-AD66-6D4EFE9594E5}" type="presParOf" srcId="{43ABBD7D-198A-43B8-97CA-700A2FCA5FF3}" destId="{5126B129-2F43-4FBE-AB26-F3539DA5EE90}" srcOrd="2" destOrd="0" presId="urn:microsoft.com/office/officeart/2018/2/layout/IconVerticalSolidList"/>
    <dgm:cxn modelId="{C42A01A0-3B44-4673-AC7E-78075EEADAEB}" type="presParOf" srcId="{5126B129-2F43-4FBE-AB26-F3539DA5EE90}" destId="{3AE8E6CF-7080-4D7E-8BE4-B00B2FFB2730}" srcOrd="0" destOrd="0" presId="urn:microsoft.com/office/officeart/2018/2/layout/IconVerticalSolidList"/>
    <dgm:cxn modelId="{5778AFF2-5D6B-4AE3-9200-D6FEA3196B41}" type="presParOf" srcId="{5126B129-2F43-4FBE-AB26-F3539DA5EE90}" destId="{96094F70-7FB9-4A1A-8962-BA0409088225}" srcOrd="1" destOrd="0" presId="urn:microsoft.com/office/officeart/2018/2/layout/IconVerticalSolidList"/>
    <dgm:cxn modelId="{CF74B52C-2919-446A-86BF-5BC2A4B5ECF0}" type="presParOf" srcId="{5126B129-2F43-4FBE-AB26-F3539DA5EE90}" destId="{517FE98A-0CB1-4858-87B7-DB21AFC5178F}" srcOrd="2" destOrd="0" presId="urn:microsoft.com/office/officeart/2018/2/layout/IconVerticalSolidList"/>
    <dgm:cxn modelId="{66518991-136E-4CA8-A153-16C66B41592E}" type="presParOf" srcId="{5126B129-2F43-4FBE-AB26-F3539DA5EE90}" destId="{9A458814-8FA2-49E0-97CD-A9C34E5B81A2}" srcOrd="3" destOrd="0" presId="urn:microsoft.com/office/officeart/2018/2/layout/IconVerticalSolidList"/>
    <dgm:cxn modelId="{87850DBF-AC68-4699-BAC7-B2692DFB52A1}" type="presParOf" srcId="{43ABBD7D-198A-43B8-97CA-700A2FCA5FF3}" destId="{65E79480-4E91-48DD-9155-10D0D828C617}" srcOrd="3" destOrd="0" presId="urn:microsoft.com/office/officeart/2018/2/layout/IconVerticalSolidList"/>
    <dgm:cxn modelId="{64D66B1B-73FC-4B14-BE4D-85E6E14718C1}" type="presParOf" srcId="{43ABBD7D-198A-43B8-97CA-700A2FCA5FF3}" destId="{7C9FDC4C-0612-4502-9C40-452A95012E84}" srcOrd="4" destOrd="0" presId="urn:microsoft.com/office/officeart/2018/2/layout/IconVerticalSolidList"/>
    <dgm:cxn modelId="{57892AA4-0B4B-4CE7-AB82-D2B8815F7A92}" type="presParOf" srcId="{7C9FDC4C-0612-4502-9C40-452A95012E84}" destId="{D6EC13C2-F7D0-4086-A18D-A007A324D429}" srcOrd="0" destOrd="0" presId="urn:microsoft.com/office/officeart/2018/2/layout/IconVerticalSolidList"/>
    <dgm:cxn modelId="{56F60C9C-0BB4-484C-ABF8-5D35BAC15EBE}" type="presParOf" srcId="{7C9FDC4C-0612-4502-9C40-452A95012E84}" destId="{7EC59DB6-35A5-4A24-B7D0-5EDC09D1DC70}" srcOrd="1" destOrd="0" presId="urn:microsoft.com/office/officeart/2018/2/layout/IconVerticalSolidList"/>
    <dgm:cxn modelId="{A26E7A3F-D448-47C7-8154-CD834E66AF71}" type="presParOf" srcId="{7C9FDC4C-0612-4502-9C40-452A95012E84}" destId="{F8D45464-0BDF-4795-ABE9-5076838E9BF2}" srcOrd="2" destOrd="0" presId="urn:microsoft.com/office/officeart/2018/2/layout/IconVerticalSolidList"/>
    <dgm:cxn modelId="{E04984BA-AD7A-4401-8F2F-8A4F61358AAB}" type="presParOf" srcId="{7C9FDC4C-0612-4502-9C40-452A95012E84}" destId="{6C6C556D-D22B-407C-B0C8-5EB0F565375D}" srcOrd="3" destOrd="0" presId="urn:microsoft.com/office/officeart/2018/2/layout/IconVerticalSolidList"/>
    <dgm:cxn modelId="{5698C037-D2CB-450A-AD24-5E2C65F070DD}" type="presParOf" srcId="{43ABBD7D-198A-43B8-97CA-700A2FCA5FF3}" destId="{7E91E317-EA35-4E1B-9434-C10CBF0B2517}" srcOrd="5" destOrd="0" presId="urn:microsoft.com/office/officeart/2018/2/layout/IconVerticalSolidList"/>
    <dgm:cxn modelId="{1B8FA5E7-56A3-4CAB-9A7C-0046349C5877}" type="presParOf" srcId="{43ABBD7D-198A-43B8-97CA-700A2FCA5FF3}" destId="{047A7E3A-839E-42FA-87B1-2F8D103A2A1C}" srcOrd="6" destOrd="0" presId="urn:microsoft.com/office/officeart/2018/2/layout/IconVerticalSolidList"/>
    <dgm:cxn modelId="{02BD7DE3-4DDD-4AE8-B031-6B6A94D7982A}" type="presParOf" srcId="{047A7E3A-839E-42FA-87B1-2F8D103A2A1C}" destId="{2DB2ED70-E18A-415D-8B93-90575E4C5414}" srcOrd="0" destOrd="0" presId="urn:microsoft.com/office/officeart/2018/2/layout/IconVerticalSolidList"/>
    <dgm:cxn modelId="{508414F0-908D-46F4-88E1-55339E4B7780}" type="presParOf" srcId="{047A7E3A-839E-42FA-87B1-2F8D103A2A1C}" destId="{63E46C41-A28E-40CE-B350-E3B6D69464C9}" srcOrd="1" destOrd="0" presId="urn:microsoft.com/office/officeart/2018/2/layout/IconVerticalSolidList"/>
    <dgm:cxn modelId="{406384A3-DD10-407A-98A6-07E979BDC989}" type="presParOf" srcId="{047A7E3A-839E-42FA-87B1-2F8D103A2A1C}" destId="{5FE5A81E-D6EF-4C02-B8CF-8D3C0C9C1CA4}" srcOrd="2" destOrd="0" presId="urn:microsoft.com/office/officeart/2018/2/layout/IconVerticalSolidList"/>
    <dgm:cxn modelId="{EE200EB3-5CD1-4605-B141-FEDD3320B348}" type="presParOf" srcId="{047A7E3A-839E-42FA-87B1-2F8D103A2A1C}" destId="{25F7AD31-3E67-4E1E-9596-18C88540CC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4E99B-62FA-4A04-86EC-AFF1FE055AD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0C0B3-F609-4A02-BF61-32B07EB051B8}">
      <dgm:prSet/>
      <dgm:spPr/>
      <dgm:t>
        <a:bodyPr/>
        <a:lstStyle/>
        <a:p>
          <a:r>
            <a:rPr lang="en-US" dirty="0"/>
            <a:t>Population Initialization</a:t>
          </a:r>
        </a:p>
      </dgm:t>
    </dgm:pt>
    <dgm:pt modelId="{827F5636-8358-4004-AC65-732D92B11F3C}" type="parTrans" cxnId="{20059C0B-3810-487B-A877-6F886604504A}">
      <dgm:prSet/>
      <dgm:spPr/>
      <dgm:t>
        <a:bodyPr/>
        <a:lstStyle/>
        <a:p>
          <a:endParaRPr lang="en-US"/>
        </a:p>
      </dgm:t>
    </dgm:pt>
    <dgm:pt modelId="{8384A371-EF7A-4553-A570-7E874D2E1701}" type="sibTrans" cxnId="{20059C0B-3810-487B-A877-6F886604504A}">
      <dgm:prSet/>
      <dgm:spPr/>
      <dgm:t>
        <a:bodyPr/>
        <a:lstStyle/>
        <a:p>
          <a:endParaRPr lang="en-US"/>
        </a:p>
      </dgm:t>
    </dgm:pt>
    <dgm:pt modelId="{4D594F55-DB22-4E20-BB72-B1D76FF6B01E}">
      <dgm:prSet/>
      <dgm:spPr/>
      <dgm:t>
        <a:bodyPr/>
        <a:lstStyle/>
        <a:p>
          <a:r>
            <a:rPr lang="en-US" dirty="0"/>
            <a:t>Fitness Evaluation</a:t>
          </a:r>
        </a:p>
      </dgm:t>
    </dgm:pt>
    <dgm:pt modelId="{90E839DA-3015-410F-8298-81A654ADAC8B}" type="parTrans" cxnId="{A1F97BCD-F22E-442F-A70A-066C0C08E22D}">
      <dgm:prSet/>
      <dgm:spPr/>
      <dgm:t>
        <a:bodyPr/>
        <a:lstStyle/>
        <a:p>
          <a:endParaRPr lang="en-US"/>
        </a:p>
      </dgm:t>
    </dgm:pt>
    <dgm:pt modelId="{8A360315-870D-4A76-98C6-FA66109B28AD}" type="sibTrans" cxnId="{A1F97BCD-F22E-442F-A70A-066C0C08E22D}">
      <dgm:prSet/>
      <dgm:spPr/>
      <dgm:t>
        <a:bodyPr/>
        <a:lstStyle/>
        <a:p>
          <a:endParaRPr lang="en-US"/>
        </a:p>
      </dgm:t>
    </dgm:pt>
    <dgm:pt modelId="{9282CE86-B471-4354-B12D-D7A0587D490F}">
      <dgm:prSet/>
      <dgm:spPr/>
      <dgm:t>
        <a:bodyPr/>
        <a:lstStyle/>
        <a:p>
          <a:r>
            <a:rPr lang="en-US" dirty="0"/>
            <a:t>Selection</a:t>
          </a:r>
        </a:p>
      </dgm:t>
    </dgm:pt>
    <dgm:pt modelId="{B26D2403-7946-48FC-AA61-70DDDDBD3911}" type="parTrans" cxnId="{D03B715F-B25B-4C1C-9894-D1C62A8DDA5D}">
      <dgm:prSet/>
      <dgm:spPr/>
      <dgm:t>
        <a:bodyPr/>
        <a:lstStyle/>
        <a:p>
          <a:endParaRPr lang="en-US"/>
        </a:p>
      </dgm:t>
    </dgm:pt>
    <dgm:pt modelId="{234838F4-2FCD-40A1-9895-237ED91DD663}" type="sibTrans" cxnId="{D03B715F-B25B-4C1C-9894-D1C62A8DDA5D}">
      <dgm:prSet/>
      <dgm:spPr/>
      <dgm:t>
        <a:bodyPr/>
        <a:lstStyle/>
        <a:p>
          <a:endParaRPr lang="en-US"/>
        </a:p>
      </dgm:t>
    </dgm:pt>
    <dgm:pt modelId="{98290ABF-E4FC-4809-92FF-613ECA14DCE6}">
      <dgm:prSet/>
      <dgm:spPr/>
      <dgm:t>
        <a:bodyPr/>
        <a:lstStyle/>
        <a:p>
          <a:r>
            <a:rPr lang="en-US" dirty="0"/>
            <a:t>Crossover and Mutation</a:t>
          </a:r>
        </a:p>
      </dgm:t>
    </dgm:pt>
    <dgm:pt modelId="{D25227DC-C3EF-4308-B2D3-42A006454EEC}" type="parTrans" cxnId="{0E54D838-F56C-4605-BEEB-0E42BE501A0D}">
      <dgm:prSet/>
      <dgm:spPr/>
      <dgm:t>
        <a:bodyPr/>
        <a:lstStyle/>
        <a:p>
          <a:endParaRPr lang="en-US"/>
        </a:p>
      </dgm:t>
    </dgm:pt>
    <dgm:pt modelId="{ABFC14C2-3FE6-45B1-824C-003FFA034661}" type="sibTrans" cxnId="{0E54D838-F56C-4605-BEEB-0E42BE501A0D}">
      <dgm:prSet/>
      <dgm:spPr/>
      <dgm:t>
        <a:bodyPr/>
        <a:lstStyle/>
        <a:p>
          <a:endParaRPr lang="en-US"/>
        </a:p>
      </dgm:t>
    </dgm:pt>
    <dgm:pt modelId="{2C2B438D-0529-4A20-A36E-3963FCC24DDF}">
      <dgm:prSet/>
      <dgm:spPr/>
      <dgm:t>
        <a:bodyPr/>
        <a:lstStyle/>
        <a:p>
          <a:r>
            <a:rPr lang="en-US" dirty="0"/>
            <a:t>Iterative process to refine the solution</a:t>
          </a:r>
        </a:p>
      </dgm:t>
    </dgm:pt>
    <dgm:pt modelId="{AE842366-D6A5-4D99-890D-2F82DBAEE7A0}" type="parTrans" cxnId="{620EDA54-FA32-436C-8E35-98C7CFAE4E6B}">
      <dgm:prSet/>
      <dgm:spPr/>
      <dgm:t>
        <a:bodyPr/>
        <a:lstStyle/>
        <a:p>
          <a:endParaRPr lang="en-US"/>
        </a:p>
      </dgm:t>
    </dgm:pt>
    <dgm:pt modelId="{2A835292-344F-4756-8EC0-3A39259EDA01}" type="sibTrans" cxnId="{620EDA54-FA32-436C-8E35-98C7CFAE4E6B}">
      <dgm:prSet/>
      <dgm:spPr/>
      <dgm:t>
        <a:bodyPr/>
        <a:lstStyle/>
        <a:p>
          <a:endParaRPr lang="en-US"/>
        </a:p>
      </dgm:t>
    </dgm:pt>
    <dgm:pt modelId="{D398D417-3B37-A24D-B732-1CEE70325593}" type="pres">
      <dgm:prSet presAssocID="{8A44E99B-62FA-4A04-86EC-AFF1FE055AD2}" presName="outerComposite" presStyleCnt="0">
        <dgm:presLayoutVars>
          <dgm:chMax val="5"/>
          <dgm:dir/>
          <dgm:resizeHandles val="exact"/>
        </dgm:presLayoutVars>
      </dgm:prSet>
      <dgm:spPr/>
    </dgm:pt>
    <dgm:pt modelId="{A9B2E96C-9BA8-8742-B7B7-E36771DE3F35}" type="pres">
      <dgm:prSet presAssocID="{8A44E99B-62FA-4A04-86EC-AFF1FE055AD2}" presName="dummyMaxCanvas" presStyleCnt="0">
        <dgm:presLayoutVars/>
      </dgm:prSet>
      <dgm:spPr/>
    </dgm:pt>
    <dgm:pt modelId="{0F36AA8C-7920-5E4D-9A7D-DDED1CB719FC}" type="pres">
      <dgm:prSet presAssocID="{8A44E99B-62FA-4A04-86EC-AFF1FE055AD2}" presName="FiveNodes_1" presStyleLbl="node1" presStyleIdx="0" presStyleCnt="5">
        <dgm:presLayoutVars>
          <dgm:bulletEnabled val="1"/>
        </dgm:presLayoutVars>
      </dgm:prSet>
      <dgm:spPr/>
    </dgm:pt>
    <dgm:pt modelId="{30825AAD-DA14-054A-96AE-230177DB4745}" type="pres">
      <dgm:prSet presAssocID="{8A44E99B-62FA-4A04-86EC-AFF1FE055AD2}" presName="FiveNodes_2" presStyleLbl="node1" presStyleIdx="1" presStyleCnt="5">
        <dgm:presLayoutVars>
          <dgm:bulletEnabled val="1"/>
        </dgm:presLayoutVars>
      </dgm:prSet>
      <dgm:spPr/>
    </dgm:pt>
    <dgm:pt modelId="{33E9625E-F5C7-6743-B605-1FFE4B7103FC}" type="pres">
      <dgm:prSet presAssocID="{8A44E99B-62FA-4A04-86EC-AFF1FE055AD2}" presName="FiveNodes_3" presStyleLbl="node1" presStyleIdx="2" presStyleCnt="5">
        <dgm:presLayoutVars>
          <dgm:bulletEnabled val="1"/>
        </dgm:presLayoutVars>
      </dgm:prSet>
      <dgm:spPr/>
    </dgm:pt>
    <dgm:pt modelId="{5E7AFBCD-C8F5-7447-8050-4D113B767015}" type="pres">
      <dgm:prSet presAssocID="{8A44E99B-62FA-4A04-86EC-AFF1FE055AD2}" presName="FiveNodes_4" presStyleLbl="node1" presStyleIdx="3" presStyleCnt="5">
        <dgm:presLayoutVars>
          <dgm:bulletEnabled val="1"/>
        </dgm:presLayoutVars>
      </dgm:prSet>
      <dgm:spPr/>
    </dgm:pt>
    <dgm:pt modelId="{7615AB71-E1EF-984D-87DA-1F3A61EF748C}" type="pres">
      <dgm:prSet presAssocID="{8A44E99B-62FA-4A04-86EC-AFF1FE055AD2}" presName="FiveNodes_5" presStyleLbl="node1" presStyleIdx="4" presStyleCnt="5">
        <dgm:presLayoutVars>
          <dgm:bulletEnabled val="1"/>
        </dgm:presLayoutVars>
      </dgm:prSet>
      <dgm:spPr/>
    </dgm:pt>
    <dgm:pt modelId="{730D60D4-33A4-9D4E-9788-AF30FCC61BF0}" type="pres">
      <dgm:prSet presAssocID="{8A44E99B-62FA-4A04-86EC-AFF1FE055AD2}" presName="FiveConn_1-2" presStyleLbl="fgAccFollowNode1" presStyleIdx="0" presStyleCnt="4">
        <dgm:presLayoutVars>
          <dgm:bulletEnabled val="1"/>
        </dgm:presLayoutVars>
      </dgm:prSet>
      <dgm:spPr/>
    </dgm:pt>
    <dgm:pt modelId="{2E2AFF0E-E643-4947-AA3E-21433EEF1318}" type="pres">
      <dgm:prSet presAssocID="{8A44E99B-62FA-4A04-86EC-AFF1FE055AD2}" presName="FiveConn_2-3" presStyleLbl="fgAccFollowNode1" presStyleIdx="1" presStyleCnt="4">
        <dgm:presLayoutVars>
          <dgm:bulletEnabled val="1"/>
        </dgm:presLayoutVars>
      </dgm:prSet>
      <dgm:spPr/>
    </dgm:pt>
    <dgm:pt modelId="{738A1600-5FE5-A047-AE66-3BD6A329E554}" type="pres">
      <dgm:prSet presAssocID="{8A44E99B-62FA-4A04-86EC-AFF1FE055AD2}" presName="FiveConn_3-4" presStyleLbl="fgAccFollowNode1" presStyleIdx="2" presStyleCnt="4">
        <dgm:presLayoutVars>
          <dgm:bulletEnabled val="1"/>
        </dgm:presLayoutVars>
      </dgm:prSet>
      <dgm:spPr/>
    </dgm:pt>
    <dgm:pt modelId="{B9E6E7B3-C9FB-0C40-9198-65F413D0A645}" type="pres">
      <dgm:prSet presAssocID="{8A44E99B-62FA-4A04-86EC-AFF1FE055AD2}" presName="FiveConn_4-5" presStyleLbl="fgAccFollowNode1" presStyleIdx="3" presStyleCnt="4">
        <dgm:presLayoutVars>
          <dgm:bulletEnabled val="1"/>
        </dgm:presLayoutVars>
      </dgm:prSet>
      <dgm:spPr/>
    </dgm:pt>
    <dgm:pt modelId="{E7F23830-EEC7-A642-81EB-2E12BE8B93C2}" type="pres">
      <dgm:prSet presAssocID="{8A44E99B-62FA-4A04-86EC-AFF1FE055AD2}" presName="FiveNodes_1_text" presStyleLbl="node1" presStyleIdx="4" presStyleCnt="5">
        <dgm:presLayoutVars>
          <dgm:bulletEnabled val="1"/>
        </dgm:presLayoutVars>
      </dgm:prSet>
      <dgm:spPr/>
    </dgm:pt>
    <dgm:pt modelId="{D748929E-CC99-8645-B531-4C1148D6E73A}" type="pres">
      <dgm:prSet presAssocID="{8A44E99B-62FA-4A04-86EC-AFF1FE055AD2}" presName="FiveNodes_2_text" presStyleLbl="node1" presStyleIdx="4" presStyleCnt="5">
        <dgm:presLayoutVars>
          <dgm:bulletEnabled val="1"/>
        </dgm:presLayoutVars>
      </dgm:prSet>
      <dgm:spPr/>
    </dgm:pt>
    <dgm:pt modelId="{FA897EEE-D6E6-984A-914C-427040F84103}" type="pres">
      <dgm:prSet presAssocID="{8A44E99B-62FA-4A04-86EC-AFF1FE055AD2}" presName="FiveNodes_3_text" presStyleLbl="node1" presStyleIdx="4" presStyleCnt="5">
        <dgm:presLayoutVars>
          <dgm:bulletEnabled val="1"/>
        </dgm:presLayoutVars>
      </dgm:prSet>
      <dgm:spPr/>
    </dgm:pt>
    <dgm:pt modelId="{DD866044-8931-574C-B449-182C42412310}" type="pres">
      <dgm:prSet presAssocID="{8A44E99B-62FA-4A04-86EC-AFF1FE055AD2}" presName="FiveNodes_4_text" presStyleLbl="node1" presStyleIdx="4" presStyleCnt="5">
        <dgm:presLayoutVars>
          <dgm:bulletEnabled val="1"/>
        </dgm:presLayoutVars>
      </dgm:prSet>
      <dgm:spPr/>
    </dgm:pt>
    <dgm:pt modelId="{D1A6AFDA-9C6D-9D44-A6D9-CCEFDCDAFD03}" type="pres">
      <dgm:prSet presAssocID="{8A44E99B-62FA-4A04-86EC-AFF1FE055AD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0059C0B-3810-487B-A877-6F886604504A}" srcId="{8A44E99B-62FA-4A04-86EC-AFF1FE055AD2}" destId="{0B50C0B3-F609-4A02-BF61-32B07EB051B8}" srcOrd="0" destOrd="0" parTransId="{827F5636-8358-4004-AC65-732D92B11F3C}" sibTransId="{8384A371-EF7A-4553-A570-7E874D2E1701}"/>
    <dgm:cxn modelId="{BE788522-8EC3-B44B-BF9E-953389F7AA10}" type="presOf" srcId="{8A360315-870D-4A76-98C6-FA66109B28AD}" destId="{2E2AFF0E-E643-4947-AA3E-21433EEF1318}" srcOrd="0" destOrd="0" presId="urn:microsoft.com/office/officeart/2005/8/layout/vProcess5"/>
    <dgm:cxn modelId="{CC58A128-072A-7C4D-BFD3-C637AA05950E}" type="presOf" srcId="{234838F4-2FCD-40A1-9895-237ED91DD663}" destId="{738A1600-5FE5-A047-AE66-3BD6A329E554}" srcOrd="0" destOrd="0" presId="urn:microsoft.com/office/officeart/2005/8/layout/vProcess5"/>
    <dgm:cxn modelId="{6B6D3438-A0FA-F142-9DC5-47AC3E4B0B6E}" type="presOf" srcId="{0B50C0B3-F609-4A02-BF61-32B07EB051B8}" destId="{E7F23830-EEC7-A642-81EB-2E12BE8B93C2}" srcOrd="1" destOrd="0" presId="urn:microsoft.com/office/officeart/2005/8/layout/vProcess5"/>
    <dgm:cxn modelId="{0E54D838-F56C-4605-BEEB-0E42BE501A0D}" srcId="{8A44E99B-62FA-4A04-86EC-AFF1FE055AD2}" destId="{98290ABF-E4FC-4809-92FF-613ECA14DCE6}" srcOrd="3" destOrd="0" parTransId="{D25227DC-C3EF-4308-B2D3-42A006454EEC}" sibTransId="{ABFC14C2-3FE6-45B1-824C-003FFA034661}"/>
    <dgm:cxn modelId="{93B17E39-F0B8-3C43-8459-79245BE603C4}" type="presOf" srcId="{9282CE86-B471-4354-B12D-D7A0587D490F}" destId="{33E9625E-F5C7-6743-B605-1FFE4B7103FC}" srcOrd="0" destOrd="0" presId="urn:microsoft.com/office/officeart/2005/8/layout/vProcess5"/>
    <dgm:cxn modelId="{191B573D-9602-4D4B-B6BE-939A2D9CBCFD}" type="presOf" srcId="{8384A371-EF7A-4553-A570-7E874D2E1701}" destId="{730D60D4-33A4-9D4E-9788-AF30FCC61BF0}" srcOrd="0" destOrd="0" presId="urn:microsoft.com/office/officeart/2005/8/layout/vProcess5"/>
    <dgm:cxn modelId="{6C91A351-3ED6-E541-9704-C073F23023E0}" type="presOf" srcId="{4D594F55-DB22-4E20-BB72-B1D76FF6B01E}" destId="{30825AAD-DA14-054A-96AE-230177DB4745}" srcOrd="0" destOrd="0" presId="urn:microsoft.com/office/officeart/2005/8/layout/vProcess5"/>
    <dgm:cxn modelId="{620EDA54-FA32-436C-8E35-98C7CFAE4E6B}" srcId="{8A44E99B-62FA-4A04-86EC-AFF1FE055AD2}" destId="{2C2B438D-0529-4A20-A36E-3963FCC24DDF}" srcOrd="4" destOrd="0" parTransId="{AE842366-D6A5-4D99-890D-2F82DBAEE7A0}" sibTransId="{2A835292-344F-4756-8EC0-3A39259EDA01}"/>
    <dgm:cxn modelId="{FBB0C95B-8B7F-3E4F-A341-0A4951047ED9}" type="presOf" srcId="{ABFC14C2-3FE6-45B1-824C-003FFA034661}" destId="{B9E6E7B3-C9FB-0C40-9198-65F413D0A645}" srcOrd="0" destOrd="0" presId="urn:microsoft.com/office/officeart/2005/8/layout/vProcess5"/>
    <dgm:cxn modelId="{C31BF45D-7C53-714D-8DD1-0EE22BB021DC}" type="presOf" srcId="{2C2B438D-0529-4A20-A36E-3963FCC24DDF}" destId="{D1A6AFDA-9C6D-9D44-A6D9-CCEFDCDAFD03}" srcOrd="1" destOrd="0" presId="urn:microsoft.com/office/officeart/2005/8/layout/vProcess5"/>
    <dgm:cxn modelId="{D03B715F-B25B-4C1C-9894-D1C62A8DDA5D}" srcId="{8A44E99B-62FA-4A04-86EC-AFF1FE055AD2}" destId="{9282CE86-B471-4354-B12D-D7A0587D490F}" srcOrd="2" destOrd="0" parTransId="{B26D2403-7946-48FC-AA61-70DDDDBD3911}" sibTransId="{234838F4-2FCD-40A1-9895-237ED91DD663}"/>
    <dgm:cxn modelId="{19A2666C-7D24-5649-9976-175658DE0626}" type="presOf" srcId="{2C2B438D-0529-4A20-A36E-3963FCC24DDF}" destId="{7615AB71-E1EF-984D-87DA-1F3A61EF748C}" srcOrd="0" destOrd="0" presId="urn:microsoft.com/office/officeart/2005/8/layout/vProcess5"/>
    <dgm:cxn modelId="{58645076-0C62-2245-98EA-FCC15790B71B}" type="presOf" srcId="{9282CE86-B471-4354-B12D-D7A0587D490F}" destId="{FA897EEE-D6E6-984A-914C-427040F84103}" srcOrd="1" destOrd="0" presId="urn:microsoft.com/office/officeart/2005/8/layout/vProcess5"/>
    <dgm:cxn modelId="{F746DC76-CDB4-B74A-BE32-34F82C30F58F}" type="presOf" srcId="{0B50C0B3-F609-4A02-BF61-32B07EB051B8}" destId="{0F36AA8C-7920-5E4D-9A7D-DDED1CB719FC}" srcOrd="0" destOrd="0" presId="urn:microsoft.com/office/officeart/2005/8/layout/vProcess5"/>
    <dgm:cxn modelId="{DDF1A08A-89AA-7746-A6E8-AE26EE525553}" type="presOf" srcId="{98290ABF-E4FC-4809-92FF-613ECA14DCE6}" destId="{5E7AFBCD-C8F5-7447-8050-4D113B767015}" srcOrd="0" destOrd="0" presId="urn:microsoft.com/office/officeart/2005/8/layout/vProcess5"/>
    <dgm:cxn modelId="{0E2268A4-E414-9C4C-A705-6ED6EAE8457E}" type="presOf" srcId="{4D594F55-DB22-4E20-BB72-B1D76FF6B01E}" destId="{D748929E-CC99-8645-B531-4C1148D6E73A}" srcOrd="1" destOrd="0" presId="urn:microsoft.com/office/officeart/2005/8/layout/vProcess5"/>
    <dgm:cxn modelId="{79931DA8-210E-E54C-9CEE-C1DE89AFD8EC}" type="presOf" srcId="{98290ABF-E4FC-4809-92FF-613ECA14DCE6}" destId="{DD866044-8931-574C-B449-182C42412310}" srcOrd="1" destOrd="0" presId="urn:microsoft.com/office/officeart/2005/8/layout/vProcess5"/>
    <dgm:cxn modelId="{A1F97BCD-F22E-442F-A70A-066C0C08E22D}" srcId="{8A44E99B-62FA-4A04-86EC-AFF1FE055AD2}" destId="{4D594F55-DB22-4E20-BB72-B1D76FF6B01E}" srcOrd="1" destOrd="0" parTransId="{90E839DA-3015-410F-8298-81A654ADAC8B}" sibTransId="{8A360315-870D-4A76-98C6-FA66109B28AD}"/>
    <dgm:cxn modelId="{D707D5CF-230F-EF42-85B9-60B9DDC098F1}" type="presOf" srcId="{8A44E99B-62FA-4A04-86EC-AFF1FE055AD2}" destId="{D398D417-3B37-A24D-B732-1CEE70325593}" srcOrd="0" destOrd="0" presId="urn:microsoft.com/office/officeart/2005/8/layout/vProcess5"/>
    <dgm:cxn modelId="{180F67F2-ACD3-5E48-BD0B-AEB74CFAD61F}" type="presParOf" srcId="{D398D417-3B37-A24D-B732-1CEE70325593}" destId="{A9B2E96C-9BA8-8742-B7B7-E36771DE3F35}" srcOrd="0" destOrd="0" presId="urn:microsoft.com/office/officeart/2005/8/layout/vProcess5"/>
    <dgm:cxn modelId="{3ACF36C4-981F-E040-B04C-51BA1F50C7C6}" type="presParOf" srcId="{D398D417-3B37-A24D-B732-1CEE70325593}" destId="{0F36AA8C-7920-5E4D-9A7D-DDED1CB719FC}" srcOrd="1" destOrd="0" presId="urn:microsoft.com/office/officeart/2005/8/layout/vProcess5"/>
    <dgm:cxn modelId="{E2C01AD6-D1CD-D34A-85D6-63C1834BBD67}" type="presParOf" srcId="{D398D417-3B37-A24D-B732-1CEE70325593}" destId="{30825AAD-DA14-054A-96AE-230177DB4745}" srcOrd="2" destOrd="0" presId="urn:microsoft.com/office/officeart/2005/8/layout/vProcess5"/>
    <dgm:cxn modelId="{C1DC0DAA-AE24-524A-A823-2CBDDC3F8A79}" type="presParOf" srcId="{D398D417-3B37-A24D-B732-1CEE70325593}" destId="{33E9625E-F5C7-6743-B605-1FFE4B7103FC}" srcOrd="3" destOrd="0" presId="urn:microsoft.com/office/officeart/2005/8/layout/vProcess5"/>
    <dgm:cxn modelId="{B80E1F7A-1861-BE42-933A-091EDFA63103}" type="presParOf" srcId="{D398D417-3B37-A24D-B732-1CEE70325593}" destId="{5E7AFBCD-C8F5-7447-8050-4D113B767015}" srcOrd="4" destOrd="0" presId="urn:microsoft.com/office/officeart/2005/8/layout/vProcess5"/>
    <dgm:cxn modelId="{87EA9B19-CB5F-444B-8B52-D56249100F26}" type="presParOf" srcId="{D398D417-3B37-A24D-B732-1CEE70325593}" destId="{7615AB71-E1EF-984D-87DA-1F3A61EF748C}" srcOrd="5" destOrd="0" presId="urn:microsoft.com/office/officeart/2005/8/layout/vProcess5"/>
    <dgm:cxn modelId="{353D4183-56BC-6747-B8FE-1A85414408F8}" type="presParOf" srcId="{D398D417-3B37-A24D-B732-1CEE70325593}" destId="{730D60D4-33A4-9D4E-9788-AF30FCC61BF0}" srcOrd="6" destOrd="0" presId="urn:microsoft.com/office/officeart/2005/8/layout/vProcess5"/>
    <dgm:cxn modelId="{C6028354-9124-AF4F-8A65-ED2CDA962430}" type="presParOf" srcId="{D398D417-3B37-A24D-B732-1CEE70325593}" destId="{2E2AFF0E-E643-4947-AA3E-21433EEF1318}" srcOrd="7" destOrd="0" presId="urn:microsoft.com/office/officeart/2005/8/layout/vProcess5"/>
    <dgm:cxn modelId="{41B8AD4A-01CC-DC49-9797-710DC4D80A57}" type="presParOf" srcId="{D398D417-3B37-A24D-B732-1CEE70325593}" destId="{738A1600-5FE5-A047-AE66-3BD6A329E554}" srcOrd="8" destOrd="0" presId="urn:microsoft.com/office/officeart/2005/8/layout/vProcess5"/>
    <dgm:cxn modelId="{BA6A1CD0-056F-494C-92EB-6FA0A9A63BEF}" type="presParOf" srcId="{D398D417-3B37-A24D-B732-1CEE70325593}" destId="{B9E6E7B3-C9FB-0C40-9198-65F413D0A645}" srcOrd="9" destOrd="0" presId="urn:microsoft.com/office/officeart/2005/8/layout/vProcess5"/>
    <dgm:cxn modelId="{AF1D8465-3237-AB4A-A5B9-9EE1E20C491B}" type="presParOf" srcId="{D398D417-3B37-A24D-B732-1CEE70325593}" destId="{E7F23830-EEC7-A642-81EB-2E12BE8B93C2}" srcOrd="10" destOrd="0" presId="urn:microsoft.com/office/officeart/2005/8/layout/vProcess5"/>
    <dgm:cxn modelId="{40232631-F0A6-2942-A814-11FC269D68C3}" type="presParOf" srcId="{D398D417-3B37-A24D-B732-1CEE70325593}" destId="{D748929E-CC99-8645-B531-4C1148D6E73A}" srcOrd="11" destOrd="0" presId="urn:microsoft.com/office/officeart/2005/8/layout/vProcess5"/>
    <dgm:cxn modelId="{2A3003C9-7DAB-6540-88B8-E48A8B63F80F}" type="presParOf" srcId="{D398D417-3B37-A24D-B732-1CEE70325593}" destId="{FA897EEE-D6E6-984A-914C-427040F84103}" srcOrd="12" destOrd="0" presId="urn:microsoft.com/office/officeart/2005/8/layout/vProcess5"/>
    <dgm:cxn modelId="{F6AF6416-A1DE-7B42-9FEC-7ECCEB553B0F}" type="presParOf" srcId="{D398D417-3B37-A24D-B732-1CEE70325593}" destId="{DD866044-8931-574C-B449-182C42412310}" srcOrd="13" destOrd="0" presId="urn:microsoft.com/office/officeart/2005/8/layout/vProcess5"/>
    <dgm:cxn modelId="{F7443388-0934-824C-A837-134DADCC0AA0}" type="presParOf" srcId="{D398D417-3B37-A24D-B732-1CEE70325593}" destId="{D1A6AFDA-9C6D-9D44-A6D9-CCEFDCDAFD0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50A2AB-F2A0-4A07-AC52-7905FE6EDE6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40316-E75C-49F1-80E3-0AB6FB988D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Exam scheduling for academic institutions.</a:t>
          </a:r>
        </a:p>
      </dgm:t>
    </dgm:pt>
    <dgm:pt modelId="{5FD91A7E-B24E-4996-8505-ADC549FCE93D}" type="parTrans" cxnId="{181EEEE5-DE15-4BFF-A3CB-C828CB3BFD36}">
      <dgm:prSet/>
      <dgm:spPr/>
      <dgm:t>
        <a:bodyPr/>
        <a:lstStyle/>
        <a:p>
          <a:endParaRPr lang="en-US"/>
        </a:p>
      </dgm:t>
    </dgm:pt>
    <dgm:pt modelId="{8D825743-F002-454F-A120-D55D33A8AD76}" type="sibTrans" cxnId="{181EEEE5-DE15-4BFF-A3CB-C828CB3BFD36}">
      <dgm:prSet/>
      <dgm:spPr/>
      <dgm:t>
        <a:bodyPr/>
        <a:lstStyle/>
        <a:p>
          <a:endParaRPr lang="en-US"/>
        </a:p>
      </dgm:t>
    </dgm:pt>
    <dgm:pt modelId="{F36D2727-71DB-4411-8552-BA32F2A90B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General timetable optimization.</a:t>
          </a:r>
        </a:p>
      </dgm:t>
    </dgm:pt>
    <dgm:pt modelId="{2572EE5E-DA77-47C5-B468-0AD8C864F244}" type="parTrans" cxnId="{F4C5CE73-FEB7-449E-BA1E-8504EDD6D73F}">
      <dgm:prSet/>
      <dgm:spPr/>
      <dgm:t>
        <a:bodyPr/>
        <a:lstStyle/>
        <a:p>
          <a:endParaRPr lang="en-US"/>
        </a:p>
      </dgm:t>
    </dgm:pt>
    <dgm:pt modelId="{0A50E0D0-4EE9-4948-AC9C-6904F88F1ABD}" type="sibTrans" cxnId="{F4C5CE73-FEB7-449E-BA1E-8504EDD6D73F}">
      <dgm:prSet/>
      <dgm:spPr/>
      <dgm:t>
        <a:bodyPr/>
        <a:lstStyle/>
        <a:p>
          <a:endParaRPr lang="en-US"/>
        </a:p>
      </dgm:t>
    </dgm:pt>
    <dgm:pt modelId="{AD7727A8-F419-4AFD-95EB-E60848401C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Resource allocation in other domains (e.g., conference room bookings).</a:t>
          </a:r>
        </a:p>
      </dgm:t>
    </dgm:pt>
    <dgm:pt modelId="{B7078E54-9AD3-4E9F-9A01-ABE82E622F3C}" type="parTrans" cxnId="{BE14BC6A-C3F9-4375-B92C-0712CB810537}">
      <dgm:prSet/>
      <dgm:spPr/>
      <dgm:t>
        <a:bodyPr/>
        <a:lstStyle/>
        <a:p>
          <a:endParaRPr lang="en-US"/>
        </a:p>
      </dgm:t>
    </dgm:pt>
    <dgm:pt modelId="{F358CD57-391D-43A9-8431-BC72E7EE606F}" type="sibTrans" cxnId="{BE14BC6A-C3F9-4375-B92C-0712CB810537}">
      <dgm:prSet/>
      <dgm:spPr/>
      <dgm:t>
        <a:bodyPr/>
        <a:lstStyle/>
        <a:p>
          <a:endParaRPr lang="en-US"/>
        </a:p>
      </dgm:t>
    </dgm:pt>
    <dgm:pt modelId="{CC7A7E7D-F736-44CE-B1B4-5351E3FFCD83}" type="pres">
      <dgm:prSet presAssocID="{CA50A2AB-F2A0-4A07-AC52-7905FE6EDE6A}" presName="root" presStyleCnt="0">
        <dgm:presLayoutVars>
          <dgm:dir/>
          <dgm:resizeHandles val="exact"/>
        </dgm:presLayoutVars>
      </dgm:prSet>
      <dgm:spPr/>
    </dgm:pt>
    <dgm:pt modelId="{0F32395F-716B-4AE0-B5CC-3FE4876A459C}" type="pres">
      <dgm:prSet presAssocID="{F2F40316-E75C-49F1-80E3-0AB6FB988DE6}" presName="compNode" presStyleCnt="0"/>
      <dgm:spPr/>
    </dgm:pt>
    <dgm:pt modelId="{719D807B-12E0-4FF4-8D2D-7D2A212DA59D}" type="pres">
      <dgm:prSet presAssocID="{F2F40316-E75C-49F1-80E3-0AB6FB988DE6}" presName="iconBgRect" presStyleLbl="bgShp" presStyleIdx="0" presStyleCnt="3"/>
      <dgm:spPr/>
    </dgm:pt>
    <dgm:pt modelId="{F9A0BFD5-72CD-4726-BAC1-BC452D2116F2}" type="pres">
      <dgm:prSet presAssocID="{F2F40316-E75C-49F1-80E3-0AB6FB988D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F3F14B07-43BA-4BDC-AF7A-CAAAA7F3DFEF}" type="pres">
      <dgm:prSet presAssocID="{F2F40316-E75C-49F1-80E3-0AB6FB988DE6}" presName="spaceRect" presStyleCnt="0"/>
      <dgm:spPr/>
    </dgm:pt>
    <dgm:pt modelId="{A5AFA9E1-54FE-4658-9590-016CFB723317}" type="pres">
      <dgm:prSet presAssocID="{F2F40316-E75C-49F1-80E3-0AB6FB988DE6}" presName="textRect" presStyleLbl="revTx" presStyleIdx="0" presStyleCnt="3">
        <dgm:presLayoutVars>
          <dgm:chMax val="1"/>
          <dgm:chPref val="1"/>
        </dgm:presLayoutVars>
      </dgm:prSet>
      <dgm:spPr/>
    </dgm:pt>
    <dgm:pt modelId="{46CCA3B8-2BA1-48B0-B901-AAE917B0DCA9}" type="pres">
      <dgm:prSet presAssocID="{8D825743-F002-454F-A120-D55D33A8AD76}" presName="sibTrans" presStyleCnt="0"/>
      <dgm:spPr/>
    </dgm:pt>
    <dgm:pt modelId="{3E9112FE-7363-46C1-AAFA-99787B88CF31}" type="pres">
      <dgm:prSet presAssocID="{F36D2727-71DB-4411-8552-BA32F2A90B6E}" presName="compNode" presStyleCnt="0"/>
      <dgm:spPr/>
    </dgm:pt>
    <dgm:pt modelId="{6CE46D34-D476-4B22-A14B-C372AFF00258}" type="pres">
      <dgm:prSet presAssocID="{F36D2727-71DB-4411-8552-BA32F2A90B6E}" presName="iconBgRect" presStyleLbl="bgShp" presStyleIdx="1" presStyleCnt="3"/>
      <dgm:spPr/>
    </dgm:pt>
    <dgm:pt modelId="{12A1752C-0EEE-446F-9A85-1779BBAF2600}" type="pres">
      <dgm:prSet presAssocID="{F36D2727-71DB-4411-8552-BA32F2A90B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C94405-7D0B-4309-AD94-02A0AAB1F421}" type="pres">
      <dgm:prSet presAssocID="{F36D2727-71DB-4411-8552-BA32F2A90B6E}" presName="spaceRect" presStyleCnt="0"/>
      <dgm:spPr/>
    </dgm:pt>
    <dgm:pt modelId="{BE7C2EF0-5E0E-40A1-9017-A78A4D21125B}" type="pres">
      <dgm:prSet presAssocID="{F36D2727-71DB-4411-8552-BA32F2A90B6E}" presName="textRect" presStyleLbl="revTx" presStyleIdx="1" presStyleCnt="3">
        <dgm:presLayoutVars>
          <dgm:chMax val="1"/>
          <dgm:chPref val="1"/>
        </dgm:presLayoutVars>
      </dgm:prSet>
      <dgm:spPr/>
    </dgm:pt>
    <dgm:pt modelId="{DD70F2BE-BDB8-4397-A342-EBE065ECAA34}" type="pres">
      <dgm:prSet presAssocID="{0A50E0D0-4EE9-4948-AC9C-6904F88F1ABD}" presName="sibTrans" presStyleCnt="0"/>
      <dgm:spPr/>
    </dgm:pt>
    <dgm:pt modelId="{D14C9A97-C486-49AF-9919-11DF9819AC7F}" type="pres">
      <dgm:prSet presAssocID="{AD7727A8-F419-4AFD-95EB-E60848401C67}" presName="compNode" presStyleCnt="0"/>
      <dgm:spPr/>
    </dgm:pt>
    <dgm:pt modelId="{320E30AB-3FB3-44EA-82D9-5AEEB48EF7DC}" type="pres">
      <dgm:prSet presAssocID="{AD7727A8-F419-4AFD-95EB-E60848401C67}" presName="iconBgRect" presStyleLbl="bgShp" presStyleIdx="2" presStyleCnt="3"/>
      <dgm:spPr/>
    </dgm:pt>
    <dgm:pt modelId="{AF648EAB-3746-4C98-AB67-E811B6275A00}" type="pres">
      <dgm:prSet presAssocID="{AD7727A8-F419-4AFD-95EB-E60848401C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0F6F182-C8B2-4D86-8FC4-E9D76EE7EC35}" type="pres">
      <dgm:prSet presAssocID="{AD7727A8-F419-4AFD-95EB-E60848401C67}" presName="spaceRect" presStyleCnt="0"/>
      <dgm:spPr/>
    </dgm:pt>
    <dgm:pt modelId="{A4C8107B-1654-45C9-A03A-FBBC44121FBC}" type="pres">
      <dgm:prSet presAssocID="{AD7727A8-F419-4AFD-95EB-E60848401C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D8B943-AD03-4260-AB00-A4AB7E3622A7}" type="presOf" srcId="{AD7727A8-F419-4AFD-95EB-E60848401C67}" destId="{A4C8107B-1654-45C9-A03A-FBBC44121FBC}" srcOrd="0" destOrd="0" presId="urn:microsoft.com/office/officeart/2018/5/layout/IconCircleLabelList"/>
    <dgm:cxn modelId="{745CE068-5156-41FC-B853-3E5E3A5A2529}" type="presOf" srcId="{F36D2727-71DB-4411-8552-BA32F2A90B6E}" destId="{BE7C2EF0-5E0E-40A1-9017-A78A4D21125B}" srcOrd="0" destOrd="0" presId="urn:microsoft.com/office/officeart/2018/5/layout/IconCircleLabelList"/>
    <dgm:cxn modelId="{BE14BC6A-C3F9-4375-B92C-0712CB810537}" srcId="{CA50A2AB-F2A0-4A07-AC52-7905FE6EDE6A}" destId="{AD7727A8-F419-4AFD-95EB-E60848401C67}" srcOrd="2" destOrd="0" parTransId="{B7078E54-9AD3-4E9F-9A01-ABE82E622F3C}" sibTransId="{F358CD57-391D-43A9-8431-BC72E7EE606F}"/>
    <dgm:cxn modelId="{C6C2FB71-6B9A-4BCE-A898-040B561AB5E3}" type="presOf" srcId="{CA50A2AB-F2A0-4A07-AC52-7905FE6EDE6A}" destId="{CC7A7E7D-F736-44CE-B1B4-5351E3FFCD83}" srcOrd="0" destOrd="0" presId="urn:microsoft.com/office/officeart/2018/5/layout/IconCircleLabelList"/>
    <dgm:cxn modelId="{F4C5CE73-FEB7-449E-BA1E-8504EDD6D73F}" srcId="{CA50A2AB-F2A0-4A07-AC52-7905FE6EDE6A}" destId="{F36D2727-71DB-4411-8552-BA32F2A90B6E}" srcOrd="1" destOrd="0" parTransId="{2572EE5E-DA77-47C5-B468-0AD8C864F244}" sibTransId="{0A50E0D0-4EE9-4948-AC9C-6904F88F1ABD}"/>
    <dgm:cxn modelId="{CF89347C-8B2B-406C-A370-870CF6C4AF41}" type="presOf" srcId="{F2F40316-E75C-49F1-80E3-0AB6FB988DE6}" destId="{A5AFA9E1-54FE-4658-9590-016CFB723317}" srcOrd="0" destOrd="0" presId="urn:microsoft.com/office/officeart/2018/5/layout/IconCircleLabelList"/>
    <dgm:cxn modelId="{181EEEE5-DE15-4BFF-A3CB-C828CB3BFD36}" srcId="{CA50A2AB-F2A0-4A07-AC52-7905FE6EDE6A}" destId="{F2F40316-E75C-49F1-80E3-0AB6FB988DE6}" srcOrd="0" destOrd="0" parTransId="{5FD91A7E-B24E-4996-8505-ADC549FCE93D}" sibTransId="{8D825743-F002-454F-A120-D55D33A8AD76}"/>
    <dgm:cxn modelId="{71C01210-F2C2-4B51-8D5C-5AF138D534A9}" type="presParOf" srcId="{CC7A7E7D-F736-44CE-B1B4-5351E3FFCD83}" destId="{0F32395F-716B-4AE0-B5CC-3FE4876A459C}" srcOrd="0" destOrd="0" presId="urn:microsoft.com/office/officeart/2018/5/layout/IconCircleLabelList"/>
    <dgm:cxn modelId="{15006E63-CDA4-4D8C-9391-65A690A4A07D}" type="presParOf" srcId="{0F32395F-716B-4AE0-B5CC-3FE4876A459C}" destId="{719D807B-12E0-4FF4-8D2D-7D2A212DA59D}" srcOrd="0" destOrd="0" presId="urn:microsoft.com/office/officeart/2018/5/layout/IconCircleLabelList"/>
    <dgm:cxn modelId="{0E4EB728-C536-4D95-851B-B149F79F2723}" type="presParOf" srcId="{0F32395F-716B-4AE0-B5CC-3FE4876A459C}" destId="{F9A0BFD5-72CD-4726-BAC1-BC452D2116F2}" srcOrd="1" destOrd="0" presId="urn:microsoft.com/office/officeart/2018/5/layout/IconCircleLabelList"/>
    <dgm:cxn modelId="{E887CEB5-84FD-4248-B457-EAED6FAFB7FD}" type="presParOf" srcId="{0F32395F-716B-4AE0-B5CC-3FE4876A459C}" destId="{F3F14B07-43BA-4BDC-AF7A-CAAAA7F3DFEF}" srcOrd="2" destOrd="0" presId="urn:microsoft.com/office/officeart/2018/5/layout/IconCircleLabelList"/>
    <dgm:cxn modelId="{E2280C7D-2D15-49B9-9535-C34652DE84A0}" type="presParOf" srcId="{0F32395F-716B-4AE0-B5CC-3FE4876A459C}" destId="{A5AFA9E1-54FE-4658-9590-016CFB723317}" srcOrd="3" destOrd="0" presId="urn:microsoft.com/office/officeart/2018/5/layout/IconCircleLabelList"/>
    <dgm:cxn modelId="{F9276BF4-9054-4627-9D00-0E60214D333C}" type="presParOf" srcId="{CC7A7E7D-F736-44CE-B1B4-5351E3FFCD83}" destId="{46CCA3B8-2BA1-48B0-B901-AAE917B0DCA9}" srcOrd="1" destOrd="0" presId="urn:microsoft.com/office/officeart/2018/5/layout/IconCircleLabelList"/>
    <dgm:cxn modelId="{3AD029DC-587E-4ED2-8358-0F57209F124A}" type="presParOf" srcId="{CC7A7E7D-F736-44CE-B1B4-5351E3FFCD83}" destId="{3E9112FE-7363-46C1-AAFA-99787B88CF31}" srcOrd="2" destOrd="0" presId="urn:microsoft.com/office/officeart/2018/5/layout/IconCircleLabelList"/>
    <dgm:cxn modelId="{38F0A921-B6E3-442F-9299-D7906849A6A6}" type="presParOf" srcId="{3E9112FE-7363-46C1-AAFA-99787B88CF31}" destId="{6CE46D34-D476-4B22-A14B-C372AFF00258}" srcOrd="0" destOrd="0" presId="urn:microsoft.com/office/officeart/2018/5/layout/IconCircleLabelList"/>
    <dgm:cxn modelId="{967C3E51-B0DC-4DD9-8A17-A19DFB78181A}" type="presParOf" srcId="{3E9112FE-7363-46C1-AAFA-99787B88CF31}" destId="{12A1752C-0EEE-446F-9A85-1779BBAF2600}" srcOrd="1" destOrd="0" presId="urn:microsoft.com/office/officeart/2018/5/layout/IconCircleLabelList"/>
    <dgm:cxn modelId="{790A0479-1277-4E3D-A2A0-688F4A3EEACB}" type="presParOf" srcId="{3E9112FE-7363-46C1-AAFA-99787B88CF31}" destId="{AAC94405-7D0B-4309-AD94-02A0AAB1F421}" srcOrd="2" destOrd="0" presId="urn:microsoft.com/office/officeart/2018/5/layout/IconCircleLabelList"/>
    <dgm:cxn modelId="{9EC90F7A-0F5E-4520-B22D-750C4CD27EC2}" type="presParOf" srcId="{3E9112FE-7363-46C1-AAFA-99787B88CF31}" destId="{BE7C2EF0-5E0E-40A1-9017-A78A4D21125B}" srcOrd="3" destOrd="0" presId="urn:microsoft.com/office/officeart/2018/5/layout/IconCircleLabelList"/>
    <dgm:cxn modelId="{D5A5B0D8-1201-4F4F-A725-3AF85377E5CB}" type="presParOf" srcId="{CC7A7E7D-F736-44CE-B1B4-5351E3FFCD83}" destId="{DD70F2BE-BDB8-4397-A342-EBE065ECAA34}" srcOrd="3" destOrd="0" presId="urn:microsoft.com/office/officeart/2018/5/layout/IconCircleLabelList"/>
    <dgm:cxn modelId="{D84CBFB2-7370-4AC3-899C-7B832D3F1DAC}" type="presParOf" srcId="{CC7A7E7D-F736-44CE-B1B4-5351E3FFCD83}" destId="{D14C9A97-C486-49AF-9919-11DF9819AC7F}" srcOrd="4" destOrd="0" presId="urn:microsoft.com/office/officeart/2018/5/layout/IconCircleLabelList"/>
    <dgm:cxn modelId="{3E2C53F3-BD7A-42F3-A628-2C03F26DB772}" type="presParOf" srcId="{D14C9A97-C486-49AF-9919-11DF9819AC7F}" destId="{320E30AB-3FB3-44EA-82D9-5AEEB48EF7DC}" srcOrd="0" destOrd="0" presId="urn:microsoft.com/office/officeart/2018/5/layout/IconCircleLabelList"/>
    <dgm:cxn modelId="{448948FB-4AF8-4C68-8194-A2CCE92DC032}" type="presParOf" srcId="{D14C9A97-C486-49AF-9919-11DF9819AC7F}" destId="{AF648EAB-3746-4C98-AB67-E811B6275A00}" srcOrd="1" destOrd="0" presId="urn:microsoft.com/office/officeart/2018/5/layout/IconCircleLabelList"/>
    <dgm:cxn modelId="{F9CC192C-169B-47CC-A55A-DEF7640E1640}" type="presParOf" srcId="{D14C9A97-C486-49AF-9919-11DF9819AC7F}" destId="{50F6F182-C8B2-4D86-8FC4-E9D76EE7EC35}" srcOrd="2" destOrd="0" presId="urn:microsoft.com/office/officeart/2018/5/layout/IconCircleLabelList"/>
    <dgm:cxn modelId="{58FBDE45-0309-42F3-8229-7F5E19075081}" type="presParOf" srcId="{D14C9A97-C486-49AF-9919-11DF9819AC7F}" destId="{A4C8107B-1654-45C9-A03A-FBBC44121F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2E4C4-83ED-4722-BADB-A8A1B10F9EC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20D2F-688B-49E4-BDA2-73B447832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Genetic Algorithm is a powerful tool for solving scheduling problems.</a:t>
          </a:r>
        </a:p>
      </dgm:t>
    </dgm:pt>
    <dgm:pt modelId="{5375BABA-8683-416F-82A6-5BCECD9CC5C1}" type="parTrans" cxnId="{C2811E88-DF87-4CA9-8719-D056830C1BA4}">
      <dgm:prSet/>
      <dgm:spPr/>
      <dgm:t>
        <a:bodyPr/>
        <a:lstStyle/>
        <a:p>
          <a:endParaRPr lang="en-US"/>
        </a:p>
      </dgm:t>
    </dgm:pt>
    <dgm:pt modelId="{7F0B4CF6-4833-4957-BED4-3241DDB4B97E}" type="sibTrans" cxnId="{C2811E88-DF87-4CA9-8719-D056830C1BA4}">
      <dgm:prSet/>
      <dgm:spPr/>
      <dgm:t>
        <a:bodyPr/>
        <a:lstStyle/>
        <a:p>
          <a:endParaRPr lang="en-US"/>
        </a:p>
      </dgm:t>
    </dgm:pt>
    <dgm:pt modelId="{354969A8-FFFD-46D5-AFA3-D82C027CD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efficiency, flexibility, and scalability.</a:t>
          </a:r>
        </a:p>
      </dgm:t>
    </dgm:pt>
    <dgm:pt modelId="{7B966F3E-54E8-4E28-A451-2B5446119C5D}" type="parTrans" cxnId="{AB29F46F-1871-4076-BAE8-60730E3C8267}">
      <dgm:prSet/>
      <dgm:spPr/>
      <dgm:t>
        <a:bodyPr/>
        <a:lstStyle/>
        <a:p>
          <a:endParaRPr lang="en-US"/>
        </a:p>
      </dgm:t>
    </dgm:pt>
    <dgm:pt modelId="{D3E97FCB-6000-4342-B032-918AC23B8617}" type="sibTrans" cxnId="{AB29F46F-1871-4076-BAE8-60730E3C8267}">
      <dgm:prSet/>
      <dgm:spPr/>
      <dgm:t>
        <a:bodyPr/>
        <a:lstStyle/>
        <a:p>
          <a:endParaRPr lang="en-US"/>
        </a:p>
      </dgm:t>
    </dgm:pt>
    <dgm:pt modelId="{A56DB568-ED4B-4086-9B31-3BB9DADEF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extensions: Real-time scheduling and integration with institutional systems.</a:t>
          </a:r>
        </a:p>
      </dgm:t>
    </dgm:pt>
    <dgm:pt modelId="{E768B095-8DD9-40BC-87E0-32257464EF44}" type="parTrans" cxnId="{591BBE2C-A34A-4462-93BF-D1084B1429D4}">
      <dgm:prSet/>
      <dgm:spPr/>
      <dgm:t>
        <a:bodyPr/>
        <a:lstStyle/>
        <a:p>
          <a:endParaRPr lang="en-US"/>
        </a:p>
      </dgm:t>
    </dgm:pt>
    <dgm:pt modelId="{EB00BFC5-63A7-4C3C-BBAE-790B2DC6A098}" type="sibTrans" cxnId="{591BBE2C-A34A-4462-93BF-D1084B1429D4}">
      <dgm:prSet/>
      <dgm:spPr/>
      <dgm:t>
        <a:bodyPr/>
        <a:lstStyle/>
        <a:p>
          <a:endParaRPr lang="en-US"/>
        </a:p>
      </dgm:t>
    </dgm:pt>
    <dgm:pt modelId="{E0F58AE7-43E0-4942-B211-325EB2BF5814}" type="pres">
      <dgm:prSet presAssocID="{1302E4C4-83ED-4722-BADB-A8A1B10F9EC8}" presName="root" presStyleCnt="0">
        <dgm:presLayoutVars>
          <dgm:dir/>
          <dgm:resizeHandles val="exact"/>
        </dgm:presLayoutVars>
      </dgm:prSet>
      <dgm:spPr/>
    </dgm:pt>
    <dgm:pt modelId="{4E857FDD-CFA7-4299-970D-3CE55461DA5F}" type="pres">
      <dgm:prSet presAssocID="{AF520D2F-688B-49E4-BDA2-73B4478327C5}" presName="compNode" presStyleCnt="0"/>
      <dgm:spPr/>
    </dgm:pt>
    <dgm:pt modelId="{661FABF9-6D68-4DD8-B026-41383C2F8DBB}" type="pres">
      <dgm:prSet presAssocID="{AF520D2F-688B-49E4-BDA2-73B4478327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47678D8-3EF6-4892-8B65-4DF3CE7378A3}" type="pres">
      <dgm:prSet presAssocID="{AF520D2F-688B-49E4-BDA2-73B4478327C5}" presName="spaceRect" presStyleCnt="0"/>
      <dgm:spPr/>
    </dgm:pt>
    <dgm:pt modelId="{5B886101-7D39-433E-8555-86BA57CB96BF}" type="pres">
      <dgm:prSet presAssocID="{AF520D2F-688B-49E4-BDA2-73B4478327C5}" presName="textRect" presStyleLbl="revTx" presStyleIdx="0" presStyleCnt="3">
        <dgm:presLayoutVars>
          <dgm:chMax val="1"/>
          <dgm:chPref val="1"/>
        </dgm:presLayoutVars>
      </dgm:prSet>
      <dgm:spPr/>
    </dgm:pt>
    <dgm:pt modelId="{0B6C01C0-DE7C-42F5-BC55-C105744A9977}" type="pres">
      <dgm:prSet presAssocID="{7F0B4CF6-4833-4957-BED4-3241DDB4B97E}" presName="sibTrans" presStyleCnt="0"/>
      <dgm:spPr/>
    </dgm:pt>
    <dgm:pt modelId="{C45E8E4D-E52F-4F05-95D2-515D28CF5775}" type="pres">
      <dgm:prSet presAssocID="{354969A8-FFFD-46D5-AFA3-D82C027CD366}" presName="compNode" presStyleCnt="0"/>
      <dgm:spPr/>
    </dgm:pt>
    <dgm:pt modelId="{6A80764B-2862-42D3-971A-7C2005E8CC35}" type="pres">
      <dgm:prSet presAssocID="{354969A8-FFFD-46D5-AFA3-D82C027CD3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BD4A0BB-0D59-4E1A-ADC1-EBC908456C54}" type="pres">
      <dgm:prSet presAssocID="{354969A8-FFFD-46D5-AFA3-D82C027CD366}" presName="spaceRect" presStyleCnt="0"/>
      <dgm:spPr/>
    </dgm:pt>
    <dgm:pt modelId="{A7370607-F846-4EAE-957E-2CBC7FF42028}" type="pres">
      <dgm:prSet presAssocID="{354969A8-FFFD-46D5-AFA3-D82C027CD366}" presName="textRect" presStyleLbl="revTx" presStyleIdx="1" presStyleCnt="3">
        <dgm:presLayoutVars>
          <dgm:chMax val="1"/>
          <dgm:chPref val="1"/>
        </dgm:presLayoutVars>
      </dgm:prSet>
      <dgm:spPr/>
    </dgm:pt>
    <dgm:pt modelId="{00924F6C-1F97-4AE2-89BF-1EAD26242F74}" type="pres">
      <dgm:prSet presAssocID="{D3E97FCB-6000-4342-B032-918AC23B8617}" presName="sibTrans" presStyleCnt="0"/>
      <dgm:spPr/>
    </dgm:pt>
    <dgm:pt modelId="{97CB67C6-6304-48D2-8C1C-1AAC6800041A}" type="pres">
      <dgm:prSet presAssocID="{A56DB568-ED4B-4086-9B31-3BB9DADEF4C6}" presName="compNode" presStyleCnt="0"/>
      <dgm:spPr/>
    </dgm:pt>
    <dgm:pt modelId="{9288A7E3-CCD0-473C-ABC1-F87332CED300}" type="pres">
      <dgm:prSet presAssocID="{A56DB568-ED4B-4086-9B31-3BB9DADEF4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6D52E49-642F-4FFE-A352-0A3AD9EB6BE3}" type="pres">
      <dgm:prSet presAssocID="{A56DB568-ED4B-4086-9B31-3BB9DADEF4C6}" presName="spaceRect" presStyleCnt="0"/>
      <dgm:spPr/>
    </dgm:pt>
    <dgm:pt modelId="{6181C4B2-1646-4425-9927-501479826F55}" type="pres">
      <dgm:prSet presAssocID="{A56DB568-ED4B-4086-9B31-3BB9DADEF4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1BBE2C-A34A-4462-93BF-D1084B1429D4}" srcId="{1302E4C4-83ED-4722-BADB-A8A1B10F9EC8}" destId="{A56DB568-ED4B-4086-9B31-3BB9DADEF4C6}" srcOrd="2" destOrd="0" parTransId="{E768B095-8DD9-40BC-87E0-32257464EF44}" sibTransId="{EB00BFC5-63A7-4C3C-BBAE-790B2DC6A098}"/>
    <dgm:cxn modelId="{6CEAE546-7165-4588-A939-678ACF475AC2}" type="presOf" srcId="{AF520D2F-688B-49E4-BDA2-73B4478327C5}" destId="{5B886101-7D39-433E-8555-86BA57CB96BF}" srcOrd="0" destOrd="0" presId="urn:microsoft.com/office/officeart/2018/2/layout/IconLabelList"/>
    <dgm:cxn modelId="{B29FD55A-B96E-4B6F-854D-A3FB0E7EA761}" type="presOf" srcId="{354969A8-FFFD-46D5-AFA3-D82C027CD366}" destId="{A7370607-F846-4EAE-957E-2CBC7FF42028}" srcOrd="0" destOrd="0" presId="urn:microsoft.com/office/officeart/2018/2/layout/IconLabelList"/>
    <dgm:cxn modelId="{AB29F46F-1871-4076-BAE8-60730E3C8267}" srcId="{1302E4C4-83ED-4722-BADB-A8A1B10F9EC8}" destId="{354969A8-FFFD-46D5-AFA3-D82C027CD366}" srcOrd="1" destOrd="0" parTransId="{7B966F3E-54E8-4E28-A451-2B5446119C5D}" sibTransId="{D3E97FCB-6000-4342-B032-918AC23B8617}"/>
    <dgm:cxn modelId="{C2811E88-DF87-4CA9-8719-D056830C1BA4}" srcId="{1302E4C4-83ED-4722-BADB-A8A1B10F9EC8}" destId="{AF520D2F-688B-49E4-BDA2-73B4478327C5}" srcOrd="0" destOrd="0" parTransId="{5375BABA-8683-416F-82A6-5BCECD9CC5C1}" sibTransId="{7F0B4CF6-4833-4957-BED4-3241DDB4B97E}"/>
    <dgm:cxn modelId="{FC15D2A7-9FED-426D-B853-3869D6A20DC6}" type="presOf" srcId="{A56DB568-ED4B-4086-9B31-3BB9DADEF4C6}" destId="{6181C4B2-1646-4425-9927-501479826F55}" srcOrd="0" destOrd="0" presId="urn:microsoft.com/office/officeart/2018/2/layout/IconLabelList"/>
    <dgm:cxn modelId="{584B61C4-8E20-4FE3-8738-FD6DDC614C2F}" type="presOf" srcId="{1302E4C4-83ED-4722-BADB-A8A1B10F9EC8}" destId="{E0F58AE7-43E0-4942-B211-325EB2BF5814}" srcOrd="0" destOrd="0" presId="urn:microsoft.com/office/officeart/2018/2/layout/IconLabelList"/>
    <dgm:cxn modelId="{CB8BD6EA-56BD-4DAD-BD40-E9C6D27A883B}" type="presParOf" srcId="{E0F58AE7-43E0-4942-B211-325EB2BF5814}" destId="{4E857FDD-CFA7-4299-970D-3CE55461DA5F}" srcOrd="0" destOrd="0" presId="urn:microsoft.com/office/officeart/2018/2/layout/IconLabelList"/>
    <dgm:cxn modelId="{C11F688C-24DA-40E1-986D-502C12041739}" type="presParOf" srcId="{4E857FDD-CFA7-4299-970D-3CE55461DA5F}" destId="{661FABF9-6D68-4DD8-B026-41383C2F8DBB}" srcOrd="0" destOrd="0" presId="urn:microsoft.com/office/officeart/2018/2/layout/IconLabelList"/>
    <dgm:cxn modelId="{542A8604-CE13-405D-8355-96BF3CCEAC08}" type="presParOf" srcId="{4E857FDD-CFA7-4299-970D-3CE55461DA5F}" destId="{A47678D8-3EF6-4892-8B65-4DF3CE7378A3}" srcOrd="1" destOrd="0" presId="urn:microsoft.com/office/officeart/2018/2/layout/IconLabelList"/>
    <dgm:cxn modelId="{65054581-74F6-42CB-83B9-610B0BAC5444}" type="presParOf" srcId="{4E857FDD-CFA7-4299-970D-3CE55461DA5F}" destId="{5B886101-7D39-433E-8555-86BA57CB96BF}" srcOrd="2" destOrd="0" presId="urn:microsoft.com/office/officeart/2018/2/layout/IconLabelList"/>
    <dgm:cxn modelId="{ECBCABD2-C80C-4C10-87BD-082551D58E1A}" type="presParOf" srcId="{E0F58AE7-43E0-4942-B211-325EB2BF5814}" destId="{0B6C01C0-DE7C-42F5-BC55-C105744A9977}" srcOrd="1" destOrd="0" presId="urn:microsoft.com/office/officeart/2018/2/layout/IconLabelList"/>
    <dgm:cxn modelId="{9CB12381-6169-4226-82AD-D6C7A999DC9B}" type="presParOf" srcId="{E0F58AE7-43E0-4942-B211-325EB2BF5814}" destId="{C45E8E4D-E52F-4F05-95D2-515D28CF5775}" srcOrd="2" destOrd="0" presId="urn:microsoft.com/office/officeart/2018/2/layout/IconLabelList"/>
    <dgm:cxn modelId="{1B936836-F0EF-4472-A73C-A58799930B14}" type="presParOf" srcId="{C45E8E4D-E52F-4F05-95D2-515D28CF5775}" destId="{6A80764B-2862-42D3-971A-7C2005E8CC35}" srcOrd="0" destOrd="0" presId="urn:microsoft.com/office/officeart/2018/2/layout/IconLabelList"/>
    <dgm:cxn modelId="{ACDC8B1A-2107-42EE-9D64-0AEBF89F3830}" type="presParOf" srcId="{C45E8E4D-E52F-4F05-95D2-515D28CF5775}" destId="{DBD4A0BB-0D59-4E1A-ADC1-EBC908456C54}" srcOrd="1" destOrd="0" presId="urn:microsoft.com/office/officeart/2018/2/layout/IconLabelList"/>
    <dgm:cxn modelId="{C67A0F41-FB6F-490A-B7F9-D0E89B5F773B}" type="presParOf" srcId="{C45E8E4D-E52F-4F05-95D2-515D28CF5775}" destId="{A7370607-F846-4EAE-957E-2CBC7FF42028}" srcOrd="2" destOrd="0" presId="urn:microsoft.com/office/officeart/2018/2/layout/IconLabelList"/>
    <dgm:cxn modelId="{4B6B4ED7-9332-4EEB-A5E3-0A52DF2986D4}" type="presParOf" srcId="{E0F58AE7-43E0-4942-B211-325EB2BF5814}" destId="{00924F6C-1F97-4AE2-89BF-1EAD26242F74}" srcOrd="3" destOrd="0" presId="urn:microsoft.com/office/officeart/2018/2/layout/IconLabelList"/>
    <dgm:cxn modelId="{0D0BA1DA-18DE-4E3E-AAD3-06EAF7CBC869}" type="presParOf" srcId="{E0F58AE7-43E0-4942-B211-325EB2BF5814}" destId="{97CB67C6-6304-48D2-8C1C-1AAC6800041A}" srcOrd="4" destOrd="0" presId="urn:microsoft.com/office/officeart/2018/2/layout/IconLabelList"/>
    <dgm:cxn modelId="{6BC718A7-BEF9-4D6F-AB67-67945F12BCA9}" type="presParOf" srcId="{97CB67C6-6304-48D2-8C1C-1AAC6800041A}" destId="{9288A7E3-CCD0-473C-ABC1-F87332CED300}" srcOrd="0" destOrd="0" presId="urn:microsoft.com/office/officeart/2018/2/layout/IconLabelList"/>
    <dgm:cxn modelId="{6B63CCEC-822A-4718-AE6A-95AF26A29AAB}" type="presParOf" srcId="{97CB67C6-6304-48D2-8C1C-1AAC6800041A}" destId="{C6D52E49-642F-4FFE-A352-0A3AD9EB6BE3}" srcOrd="1" destOrd="0" presId="urn:microsoft.com/office/officeart/2018/2/layout/IconLabelList"/>
    <dgm:cxn modelId="{92A04442-6D21-49EE-9647-1CACE62119B1}" type="presParOf" srcId="{97CB67C6-6304-48D2-8C1C-1AAC6800041A}" destId="{6181C4B2-1646-4425-9927-501479826F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8ECAB-73B8-0840-8CF7-E01763C9E3EB}">
      <dsp:nvSpPr>
        <dsp:cNvPr id="0" name=""/>
        <dsp:cNvSpPr/>
      </dsp:nvSpPr>
      <dsp:spPr>
        <a:xfrm>
          <a:off x="1343" y="457767"/>
          <a:ext cx="4715013" cy="299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A405-9369-7A4D-82F4-EF1931CD27F8}">
      <dsp:nvSpPr>
        <dsp:cNvPr id="0" name=""/>
        <dsp:cNvSpPr/>
      </dsp:nvSpPr>
      <dsp:spPr>
        <a:xfrm>
          <a:off x="525233" y="955463"/>
          <a:ext cx="4715013" cy="2994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goal is to optimize exam scheduling while satisfying room capacity, type compatibility, and logistical constraints.</a:t>
          </a:r>
        </a:p>
      </dsp:txBody>
      <dsp:txXfrm>
        <a:off x="612925" y="1043155"/>
        <a:ext cx="4539629" cy="2818649"/>
      </dsp:txXfrm>
    </dsp:sp>
    <dsp:sp modelId="{A28A5470-0261-6841-9B0A-6F0B2DB66C94}">
      <dsp:nvSpPr>
        <dsp:cNvPr id="0" name=""/>
        <dsp:cNvSpPr/>
      </dsp:nvSpPr>
      <dsp:spPr>
        <a:xfrm>
          <a:off x="5764137" y="457767"/>
          <a:ext cx="4715013" cy="299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A3F32-946F-5D4D-9823-BF329EACF53A}">
      <dsp:nvSpPr>
        <dsp:cNvPr id="0" name=""/>
        <dsp:cNvSpPr/>
      </dsp:nvSpPr>
      <dsp:spPr>
        <a:xfrm>
          <a:off x="6288028" y="955463"/>
          <a:ext cx="4715013" cy="2994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Leverage </a:t>
          </a:r>
          <a:r>
            <a:rPr lang="en-US" sz="3100" b="1" kern="1200" dirty="0"/>
            <a:t>Genetic Algorithms</a:t>
          </a:r>
          <a:r>
            <a:rPr lang="en-US" sz="3100" kern="1200" dirty="0"/>
            <a:t> to find efficient and conflict-free schedules and make the best schedule automatically</a:t>
          </a:r>
        </a:p>
      </dsp:txBody>
      <dsp:txXfrm>
        <a:off x="6375720" y="1043155"/>
        <a:ext cx="4539629" cy="2818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4E236-C200-4FD2-9613-D3D64D577BD1}">
      <dsp:nvSpPr>
        <dsp:cNvPr id="0" name=""/>
        <dsp:cNvSpPr/>
      </dsp:nvSpPr>
      <dsp:spPr>
        <a:xfrm>
          <a:off x="0" y="2277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6764-23F1-4D05-B8D5-B357CEC16050}">
      <dsp:nvSpPr>
        <dsp:cNvPr id="0" name=""/>
        <dsp:cNvSpPr/>
      </dsp:nvSpPr>
      <dsp:spPr>
        <a:xfrm>
          <a:off x="349193" y="262008"/>
          <a:ext cx="634897" cy="634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8A430-85FA-465D-927A-C8C41A63D622}">
      <dsp:nvSpPr>
        <dsp:cNvPr id="0" name=""/>
        <dsp:cNvSpPr/>
      </dsp:nvSpPr>
      <dsp:spPr>
        <a:xfrm>
          <a:off x="1333284" y="2277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It’s a method that computers use to solve problems by imitating how living things evolve and improve over time.</a:t>
          </a:r>
        </a:p>
      </dsp:txBody>
      <dsp:txXfrm>
        <a:off x="1333284" y="2277"/>
        <a:ext cx="5115961" cy="1154358"/>
      </dsp:txXfrm>
    </dsp:sp>
    <dsp:sp modelId="{3AE8E6CF-7080-4D7E-8BE4-B00B2FFB2730}">
      <dsp:nvSpPr>
        <dsp:cNvPr id="0" name=""/>
        <dsp:cNvSpPr/>
      </dsp:nvSpPr>
      <dsp:spPr>
        <a:xfrm>
          <a:off x="0" y="1445225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94F70-7FB9-4A1A-8962-BA0409088225}">
      <dsp:nvSpPr>
        <dsp:cNvPr id="0" name=""/>
        <dsp:cNvSpPr/>
      </dsp:nvSpPr>
      <dsp:spPr>
        <a:xfrm>
          <a:off x="349193" y="1704956"/>
          <a:ext cx="634897" cy="634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8814-8FA2-49E0-97CD-A9C34E5B81A2}">
      <dsp:nvSpPr>
        <dsp:cNvPr id="0" name=""/>
        <dsp:cNvSpPr/>
      </dsp:nvSpPr>
      <dsp:spPr>
        <a:xfrm>
          <a:off x="1333284" y="1445225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Start with random solutions</a:t>
          </a:r>
          <a:r>
            <a:rPr lang="en-US" sz="2100" kern="1200"/>
            <a:t> (like guessing).</a:t>
          </a:r>
        </a:p>
      </dsp:txBody>
      <dsp:txXfrm>
        <a:off x="1333284" y="1445225"/>
        <a:ext cx="5115961" cy="1154358"/>
      </dsp:txXfrm>
    </dsp:sp>
    <dsp:sp modelId="{D6EC13C2-F7D0-4086-A18D-A007A324D429}">
      <dsp:nvSpPr>
        <dsp:cNvPr id="0" name=""/>
        <dsp:cNvSpPr/>
      </dsp:nvSpPr>
      <dsp:spPr>
        <a:xfrm>
          <a:off x="0" y="2888173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59DB6-35A5-4A24-B7D0-5EDC09D1DC70}">
      <dsp:nvSpPr>
        <dsp:cNvPr id="0" name=""/>
        <dsp:cNvSpPr/>
      </dsp:nvSpPr>
      <dsp:spPr>
        <a:xfrm>
          <a:off x="349193" y="3147904"/>
          <a:ext cx="634897" cy="634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C556D-D22B-407C-B0C8-5EB0F565375D}">
      <dsp:nvSpPr>
        <dsp:cNvPr id="0" name=""/>
        <dsp:cNvSpPr/>
      </dsp:nvSpPr>
      <dsp:spPr>
        <a:xfrm>
          <a:off x="1333284" y="2888173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Choose the best ones</a:t>
          </a:r>
          <a:r>
            <a:rPr lang="en-US" sz="2100" kern="1200"/>
            <a:t> and improve them.</a:t>
          </a:r>
        </a:p>
      </dsp:txBody>
      <dsp:txXfrm>
        <a:off x="1333284" y="2888173"/>
        <a:ext cx="5115961" cy="1154358"/>
      </dsp:txXfrm>
    </dsp:sp>
    <dsp:sp modelId="{2DB2ED70-E18A-415D-8B93-90575E4C5414}">
      <dsp:nvSpPr>
        <dsp:cNvPr id="0" name=""/>
        <dsp:cNvSpPr/>
      </dsp:nvSpPr>
      <dsp:spPr>
        <a:xfrm>
          <a:off x="0" y="4331121"/>
          <a:ext cx="6449246" cy="1154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46C41-A28E-40CE-B350-E3B6D69464C9}">
      <dsp:nvSpPr>
        <dsp:cNvPr id="0" name=""/>
        <dsp:cNvSpPr/>
      </dsp:nvSpPr>
      <dsp:spPr>
        <a:xfrm>
          <a:off x="349193" y="4590852"/>
          <a:ext cx="634897" cy="634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7AD31-3E67-4E1E-9596-18C88540CCDA}">
      <dsp:nvSpPr>
        <dsp:cNvPr id="0" name=""/>
        <dsp:cNvSpPr/>
      </dsp:nvSpPr>
      <dsp:spPr>
        <a:xfrm>
          <a:off x="1333284" y="4331121"/>
          <a:ext cx="5115961" cy="1154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70" tIns="122170" rIns="122170" bIns="1221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improving until we find the best solution!</a:t>
          </a:r>
        </a:p>
      </dsp:txBody>
      <dsp:txXfrm>
        <a:off x="1333284" y="4331121"/>
        <a:ext cx="5115961" cy="1154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6AA8C-7920-5E4D-9A7D-DDED1CB719FC}">
      <dsp:nvSpPr>
        <dsp:cNvPr id="0" name=""/>
        <dsp:cNvSpPr/>
      </dsp:nvSpPr>
      <dsp:spPr>
        <a:xfrm>
          <a:off x="0" y="0"/>
          <a:ext cx="7759636" cy="638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Population Initialization</a:t>
          </a:r>
        </a:p>
      </dsp:txBody>
      <dsp:txXfrm>
        <a:off x="18705" y="18705"/>
        <a:ext cx="6995760" cy="601241"/>
      </dsp:txXfrm>
    </dsp:sp>
    <dsp:sp modelId="{30825AAD-DA14-054A-96AE-230177DB4745}">
      <dsp:nvSpPr>
        <dsp:cNvPr id="0" name=""/>
        <dsp:cNvSpPr/>
      </dsp:nvSpPr>
      <dsp:spPr>
        <a:xfrm>
          <a:off x="579453" y="727352"/>
          <a:ext cx="7759636" cy="638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Fitness Evaluation</a:t>
          </a:r>
        </a:p>
      </dsp:txBody>
      <dsp:txXfrm>
        <a:off x="598158" y="746057"/>
        <a:ext cx="6727649" cy="601241"/>
      </dsp:txXfrm>
    </dsp:sp>
    <dsp:sp modelId="{33E9625E-F5C7-6743-B605-1FFE4B7103FC}">
      <dsp:nvSpPr>
        <dsp:cNvPr id="0" name=""/>
        <dsp:cNvSpPr/>
      </dsp:nvSpPr>
      <dsp:spPr>
        <a:xfrm>
          <a:off x="1158906" y="1454705"/>
          <a:ext cx="7759636" cy="638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Selection</a:t>
          </a:r>
        </a:p>
      </dsp:txBody>
      <dsp:txXfrm>
        <a:off x="1177611" y="1473410"/>
        <a:ext cx="6727649" cy="601241"/>
      </dsp:txXfrm>
    </dsp:sp>
    <dsp:sp modelId="{5E7AFBCD-C8F5-7447-8050-4D113B767015}">
      <dsp:nvSpPr>
        <dsp:cNvPr id="0" name=""/>
        <dsp:cNvSpPr/>
      </dsp:nvSpPr>
      <dsp:spPr>
        <a:xfrm>
          <a:off x="1738360" y="2182058"/>
          <a:ext cx="7759636" cy="638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Crossover and Mutation</a:t>
          </a:r>
        </a:p>
      </dsp:txBody>
      <dsp:txXfrm>
        <a:off x="1757065" y="2200763"/>
        <a:ext cx="6727649" cy="601241"/>
      </dsp:txXfrm>
    </dsp:sp>
    <dsp:sp modelId="{7615AB71-E1EF-984D-87DA-1F3A61EF748C}">
      <dsp:nvSpPr>
        <dsp:cNvPr id="0" name=""/>
        <dsp:cNvSpPr/>
      </dsp:nvSpPr>
      <dsp:spPr>
        <a:xfrm>
          <a:off x="2317813" y="2909410"/>
          <a:ext cx="7759636" cy="6386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Iterative process to refine the solution</a:t>
          </a:r>
        </a:p>
      </dsp:txBody>
      <dsp:txXfrm>
        <a:off x="2336518" y="2928115"/>
        <a:ext cx="6727649" cy="601241"/>
      </dsp:txXfrm>
    </dsp:sp>
    <dsp:sp modelId="{730D60D4-33A4-9D4E-9788-AF30FCC61BF0}">
      <dsp:nvSpPr>
        <dsp:cNvPr id="0" name=""/>
        <dsp:cNvSpPr/>
      </dsp:nvSpPr>
      <dsp:spPr>
        <a:xfrm>
          <a:off x="7344513" y="466570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37916" y="466570"/>
        <a:ext cx="228317" cy="312380"/>
      </dsp:txXfrm>
    </dsp:sp>
    <dsp:sp modelId="{2E2AFF0E-E643-4947-AA3E-21433EEF1318}">
      <dsp:nvSpPr>
        <dsp:cNvPr id="0" name=""/>
        <dsp:cNvSpPr/>
      </dsp:nvSpPr>
      <dsp:spPr>
        <a:xfrm>
          <a:off x="7923966" y="1193922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17369" y="1193922"/>
        <a:ext cx="228317" cy="312380"/>
      </dsp:txXfrm>
    </dsp:sp>
    <dsp:sp modelId="{738A1600-5FE5-A047-AE66-3BD6A329E554}">
      <dsp:nvSpPr>
        <dsp:cNvPr id="0" name=""/>
        <dsp:cNvSpPr/>
      </dsp:nvSpPr>
      <dsp:spPr>
        <a:xfrm>
          <a:off x="8503419" y="1910631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96822" y="1910631"/>
        <a:ext cx="228317" cy="312380"/>
      </dsp:txXfrm>
    </dsp:sp>
    <dsp:sp modelId="{B9E6E7B3-C9FB-0C40-9198-65F413D0A645}">
      <dsp:nvSpPr>
        <dsp:cNvPr id="0" name=""/>
        <dsp:cNvSpPr/>
      </dsp:nvSpPr>
      <dsp:spPr>
        <a:xfrm>
          <a:off x="9082873" y="2645080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176276" y="2645080"/>
        <a:ext cx="228317" cy="312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D807B-12E0-4FF4-8D2D-7D2A212DA59D}">
      <dsp:nvSpPr>
        <dsp:cNvPr id="0" name=""/>
        <dsp:cNvSpPr/>
      </dsp:nvSpPr>
      <dsp:spPr>
        <a:xfrm>
          <a:off x="626528" y="222022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0BFD5-72CD-4726-BAC1-BC452D2116F2}">
      <dsp:nvSpPr>
        <dsp:cNvPr id="0" name=""/>
        <dsp:cNvSpPr/>
      </dsp:nvSpPr>
      <dsp:spPr>
        <a:xfrm>
          <a:off x="1014091" y="6095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FA9E1-54FE-4658-9590-016CFB723317}">
      <dsp:nvSpPr>
        <dsp:cNvPr id="0" name=""/>
        <dsp:cNvSpPr/>
      </dsp:nvSpPr>
      <dsp:spPr>
        <a:xfrm>
          <a:off x="45184" y="26070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Exam scheduling for academic institutions.</a:t>
          </a:r>
        </a:p>
      </dsp:txBody>
      <dsp:txXfrm>
        <a:off x="45184" y="2607022"/>
        <a:ext cx="2981250" cy="720000"/>
      </dsp:txXfrm>
    </dsp:sp>
    <dsp:sp modelId="{6CE46D34-D476-4B22-A14B-C372AFF00258}">
      <dsp:nvSpPr>
        <dsp:cNvPr id="0" name=""/>
        <dsp:cNvSpPr/>
      </dsp:nvSpPr>
      <dsp:spPr>
        <a:xfrm>
          <a:off x="4129497" y="222022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1752C-0EEE-446F-9A85-1779BBAF2600}">
      <dsp:nvSpPr>
        <dsp:cNvPr id="0" name=""/>
        <dsp:cNvSpPr/>
      </dsp:nvSpPr>
      <dsp:spPr>
        <a:xfrm>
          <a:off x="4517059" y="6095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C2EF0-5E0E-40A1-9017-A78A4D21125B}">
      <dsp:nvSpPr>
        <dsp:cNvPr id="0" name=""/>
        <dsp:cNvSpPr/>
      </dsp:nvSpPr>
      <dsp:spPr>
        <a:xfrm>
          <a:off x="3548153" y="26070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General timetable optimization.</a:t>
          </a:r>
        </a:p>
      </dsp:txBody>
      <dsp:txXfrm>
        <a:off x="3548153" y="2607022"/>
        <a:ext cx="2981250" cy="720000"/>
      </dsp:txXfrm>
    </dsp:sp>
    <dsp:sp modelId="{320E30AB-3FB3-44EA-82D9-5AEEB48EF7DC}">
      <dsp:nvSpPr>
        <dsp:cNvPr id="0" name=""/>
        <dsp:cNvSpPr/>
      </dsp:nvSpPr>
      <dsp:spPr>
        <a:xfrm>
          <a:off x="7632466" y="222022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48EAB-3746-4C98-AB67-E811B6275A00}">
      <dsp:nvSpPr>
        <dsp:cNvPr id="0" name=""/>
        <dsp:cNvSpPr/>
      </dsp:nvSpPr>
      <dsp:spPr>
        <a:xfrm>
          <a:off x="8020028" y="6095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8107B-1654-45C9-A03A-FBBC44121FBC}">
      <dsp:nvSpPr>
        <dsp:cNvPr id="0" name=""/>
        <dsp:cNvSpPr/>
      </dsp:nvSpPr>
      <dsp:spPr>
        <a:xfrm>
          <a:off x="7051122" y="26070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Resource allocation in other domains (e.g., conference room bookings).</a:t>
          </a:r>
        </a:p>
      </dsp:txBody>
      <dsp:txXfrm>
        <a:off x="7051122" y="2607022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FABF9-6D68-4DD8-B026-41383C2F8DBB}">
      <dsp:nvSpPr>
        <dsp:cNvPr id="0" name=""/>
        <dsp:cNvSpPr/>
      </dsp:nvSpPr>
      <dsp:spPr>
        <a:xfrm>
          <a:off x="673172" y="1319010"/>
          <a:ext cx="966352" cy="966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86101-7D39-433E-8555-86BA57CB96BF}">
      <dsp:nvSpPr>
        <dsp:cNvPr id="0" name=""/>
        <dsp:cNvSpPr/>
      </dsp:nvSpPr>
      <dsp:spPr>
        <a:xfrm>
          <a:off x="82624" y="2582994"/>
          <a:ext cx="214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Genetic Algorithm is a powerful tool for solving scheduling problems.</a:t>
          </a:r>
        </a:p>
      </dsp:txBody>
      <dsp:txXfrm>
        <a:off x="82624" y="2582994"/>
        <a:ext cx="2147450" cy="720000"/>
      </dsp:txXfrm>
    </dsp:sp>
    <dsp:sp modelId="{6A80764B-2862-42D3-971A-7C2005E8CC35}">
      <dsp:nvSpPr>
        <dsp:cNvPr id="0" name=""/>
        <dsp:cNvSpPr/>
      </dsp:nvSpPr>
      <dsp:spPr>
        <a:xfrm>
          <a:off x="3196427" y="1319010"/>
          <a:ext cx="966352" cy="966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70607-F846-4EAE-957E-2CBC7FF42028}">
      <dsp:nvSpPr>
        <dsp:cNvPr id="0" name=""/>
        <dsp:cNvSpPr/>
      </dsp:nvSpPr>
      <dsp:spPr>
        <a:xfrm>
          <a:off x="2605878" y="2582994"/>
          <a:ext cx="214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Combines efficiency, flexibility, and scalability.</a:t>
          </a:r>
        </a:p>
      </dsp:txBody>
      <dsp:txXfrm>
        <a:off x="2605878" y="2582994"/>
        <a:ext cx="2147450" cy="720000"/>
      </dsp:txXfrm>
    </dsp:sp>
    <dsp:sp modelId="{9288A7E3-CCD0-473C-ABC1-F87332CED300}">
      <dsp:nvSpPr>
        <dsp:cNvPr id="0" name=""/>
        <dsp:cNvSpPr/>
      </dsp:nvSpPr>
      <dsp:spPr>
        <a:xfrm>
          <a:off x="5719681" y="1319010"/>
          <a:ext cx="966352" cy="966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1C4B2-1646-4425-9927-501479826F55}">
      <dsp:nvSpPr>
        <dsp:cNvPr id="0" name=""/>
        <dsp:cNvSpPr/>
      </dsp:nvSpPr>
      <dsp:spPr>
        <a:xfrm>
          <a:off x="5129132" y="2582994"/>
          <a:ext cx="214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extensions: Real-time scheduling and integration with institutional systems.</a:t>
          </a:r>
        </a:p>
      </dsp:txBody>
      <dsp:txXfrm>
        <a:off x="5129132" y="2582994"/>
        <a:ext cx="2147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330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0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819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23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3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355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59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798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7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n example of a molecular structure">
            <a:extLst>
              <a:ext uri="{FF2B5EF4-FFF2-40B4-BE49-F238E27FC236}">
                <a16:creationId xmlns:a16="http://schemas.microsoft.com/office/drawing/2014/main" id="{5994B6AB-0A3A-2019-CB20-D5941926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40" r="-1" b="1532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B3D2F-D753-9E32-0FC6-DC59DD13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sz="5000" b="1" i="1" dirty="0">
                <a:solidFill>
                  <a:srgbClr val="FFFFFF"/>
                </a:solidFill>
              </a:rPr>
              <a:t>Genetic Algorithm for Scheduling Optimization</a:t>
            </a:r>
            <a:endParaRPr lang="en-EG" sz="5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60187-AA94-4075-894F-6EC6E1A34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714" y="6187334"/>
            <a:ext cx="6190895" cy="1633040"/>
          </a:xfrm>
        </p:spPr>
        <p:txBody>
          <a:bodyPr anchor="t">
            <a:normAutofit/>
          </a:bodyPr>
          <a:lstStyle/>
          <a:p>
            <a:pPr algn="l"/>
            <a:r>
              <a:rPr lang="en-US" sz="3000" b="0" i="0" dirty="0">
                <a:solidFill>
                  <a:srgbClr val="FFFFFF"/>
                </a:solidFill>
                <a:effectLst/>
                <a:latin typeface="Google Sans"/>
              </a:rPr>
              <a:t>Machine Learning Project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48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A4F11-F112-E57F-312B-6A9EDC511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042F-4E30-67A0-7AC7-2320301A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E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ACB77-31E8-7BF6-F617-6C04351D97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05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3E29B-753E-10F2-2ADB-CEB860BA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6281-C858-F67E-9BED-044C54F2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845437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EG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2F04FCA2-84C9-F8B3-C69B-67B3214CA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03166"/>
              </p:ext>
            </p:extLst>
          </p:nvPr>
        </p:nvGraphicFramePr>
        <p:xfrm>
          <a:off x="-60266" y="2943016"/>
          <a:ext cx="7359207" cy="462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1A5E9944-BEE7-A2EC-C007-C02D5A998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32" y="55079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6027E-B167-403C-91F2-BBE379BB1067}"/>
              </a:ext>
            </a:extLst>
          </p:cNvPr>
          <p:cNvSpPr txBox="1"/>
          <p:nvPr/>
        </p:nvSpPr>
        <p:spPr>
          <a:xfrm>
            <a:off x="578009" y="2620811"/>
            <a:ext cx="6372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NewRomanPSMT"/>
              </a:rPr>
              <a:t>The Genetic Algorithm successfully optimizes exam scheduling by</a:t>
            </a:r>
          </a:p>
          <a:p>
            <a:r>
              <a:rPr lang="en-US" sz="1800" dirty="0">
                <a:effectLst/>
                <a:latin typeface="TimesNewRomanPSMT"/>
              </a:rPr>
              <a:t>balancing room type compatibility and capacity requirements. </a:t>
            </a:r>
          </a:p>
          <a:p>
            <a:r>
              <a:rPr lang="en-US" sz="1800" dirty="0">
                <a:effectLst/>
                <a:latin typeface="TimesNewRomanPSMT"/>
              </a:rPr>
              <a:t>Its iterative approach, leveraging fitness-based selection and </a:t>
            </a:r>
          </a:p>
          <a:p>
            <a:r>
              <a:rPr lang="en-US" sz="1800" dirty="0">
                <a:effectLst/>
                <a:latin typeface="TimesNewRomanPSMT"/>
              </a:rPr>
              <a:t>genetic operators, ensures effective and conflict-free scheduling. </a:t>
            </a: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10464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62E77-42CB-2AC7-E6E3-86BF7823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EG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CCB227-B94F-A8FD-E1AA-0EFA6DD9D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940175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75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F2F24-BFB0-9258-7CA9-78F591266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A218A-FC16-36D5-DED0-F6D4C66D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dirty="0"/>
              <a:t>What is a Genetic Algorithm?</a:t>
            </a:r>
            <a:endParaRPr lang="en-E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2198C-CEE9-92A0-CD84-CD2E22D96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53275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17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5F943-CE67-EAE7-3FD5-FAD3F992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D7E47-0406-F3C0-E047-9A71B1BD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Dataset Overview</a:t>
            </a:r>
            <a:endParaRPr lang="en-EG" dirty="0"/>
          </a:p>
        </p:txBody>
      </p:sp>
      <p:grpSp>
        <p:nvGrpSpPr>
          <p:cNvPr id="45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6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8FEC-03D9-9942-22E8-68DD2570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>
            <a:normAutofit/>
          </a:bodyPr>
          <a:lstStyle/>
          <a:p>
            <a:pPr lvl="1" indent="0">
              <a:lnSpc>
                <a:spcPct val="100000"/>
              </a:lnSpc>
              <a:buNone/>
            </a:pPr>
            <a:r>
              <a:rPr lang="en-US" sz="1600" b="1"/>
              <a:t>Total Rows</a:t>
            </a:r>
            <a:r>
              <a:rPr lang="en-US" sz="1600"/>
              <a:t>: 30</a:t>
            </a:r>
          </a:p>
          <a:p>
            <a:pPr>
              <a:lnSpc>
                <a:spcPct val="100000"/>
              </a:lnSpc>
            </a:pPr>
            <a:r>
              <a:rPr lang="en-US" sz="1600" b="1"/>
              <a:t>Columns: </a:t>
            </a:r>
            <a:r>
              <a:rPr lang="en-US" sz="1600"/>
              <a:t>classroom_id, building_name, room_number, capacity, room_type</a:t>
            </a:r>
          </a:p>
          <a:p>
            <a:pPr>
              <a:lnSpc>
                <a:spcPct val="100000"/>
              </a:lnSpc>
            </a:pPr>
            <a:r>
              <a:rPr lang="en-US" sz="1600"/>
              <a:t>Distribution of room types and capacity.</a:t>
            </a:r>
            <a:endParaRPr lang="en-EG" sz="16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5113D6-72FF-DE87-41CC-1206C901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01" y="2822898"/>
            <a:ext cx="8526526" cy="34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2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602C6-4B1F-0C47-1B04-3907B25E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22020-4632-3E1C-4D70-23BCE581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41" y="776109"/>
            <a:ext cx="5512288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Data Augmentation</a:t>
            </a:r>
            <a:endParaRPr lang="en-EG" dirty="0"/>
          </a:p>
        </p:txBody>
      </p:sp>
      <p:grpSp>
        <p:nvGrpSpPr>
          <p:cNvPr id="109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0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D66E-3198-5B16-0E43-A2DC625F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46" y="1126259"/>
            <a:ext cx="5174702" cy="14924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Expanded the dataset to 100 rows while maintaining statistical 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scalability of the algorithm.</a:t>
            </a:r>
          </a:p>
          <a:p>
            <a:endParaRPr lang="en-E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1DD404-BC76-778E-F815-07BB680D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" b="3"/>
          <a:stretch/>
        </p:blipFill>
        <p:spPr>
          <a:xfrm>
            <a:off x="2029832" y="2836760"/>
            <a:ext cx="7022815" cy="3797785"/>
          </a:xfrm>
          <a:prstGeom prst="rect">
            <a:avLst/>
          </a:prstGeom>
        </p:spPr>
      </p:pic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3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51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7B1B86-A6B3-13E4-22C1-FB50375F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7969B-57C3-4851-2D11-633A8852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Genetic Algorithm </a:t>
            </a:r>
            <a:r>
              <a:rPr lang="en-US" b="1" dirty="0"/>
              <a:t>Steps</a:t>
            </a:r>
            <a:br>
              <a:rPr lang="en-US" dirty="0"/>
            </a:br>
            <a:endParaRPr lang="en-EG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51BC9-9E75-A5C5-1280-61C2E8787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127584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3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FC532-4958-36C7-DBA4-0D7BAA772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2179-8956-8848-67A8-1D6942E0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Parameters</a:t>
            </a:r>
            <a:endParaRPr lang="en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0BD652-6FD5-0016-5D46-BB62ADDC4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980961"/>
              </p:ext>
            </p:extLst>
          </p:nvPr>
        </p:nvGraphicFramePr>
        <p:xfrm>
          <a:off x="834382" y="2401145"/>
          <a:ext cx="9495866" cy="365760"/>
        </p:xfrm>
        <a:graphic>
          <a:graphicData uri="http://schemas.openxmlformats.org/drawingml/2006/table">
            <a:tbl>
              <a:tblPr/>
              <a:tblGrid>
                <a:gridCol w="3539910">
                  <a:extLst>
                    <a:ext uri="{9D8B030D-6E8A-4147-A177-3AD203B41FA5}">
                      <a16:colId xmlns:a16="http://schemas.microsoft.com/office/drawing/2014/main" val="1219593956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245652822"/>
                    </a:ext>
                  </a:extLst>
                </a:gridCol>
                <a:gridCol w="3941805">
                  <a:extLst>
                    <a:ext uri="{9D8B030D-6E8A-4147-A177-3AD203B41FA5}">
                      <a16:colId xmlns:a16="http://schemas.microsoft.com/office/drawing/2014/main" val="1719855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314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D16B2A-F9E5-4F14-FFFA-D2E08B342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34313"/>
              </p:ext>
            </p:extLst>
          </p:nvPr>
        </p:nvGraphicFramePr>
        <p:xfrm>
          <a:off x="834382" y="3529087"/>
          <a:ext cx="10077450" cy="365760"/>
        </p:xfrm>
        <a:graphic>
          <a:graphicData uri="http://schemas.openxmlformats.org/drawingml/2006/table">
            <a:tbl>
              <a:tblPr/>
              <a:tblGrid>
                <a:gridCol w="3712904">
                  <a:extLst>
                    <a:ext uri="{9D8B030D-6E8A-4147-A177-3AD203B41FA5}">
                      <a16:colId xmlns:a16="http://schemas.microsoft.com/office/drawing/2014/main" val="2733728350"/>
                    </a:ext>
                  </a:extLst>
                </a:gridCol>
                <a:gridCol w="1940011">
                  <a:extLst>
                    <a:ext uri="{9D8B030D-6E8A-4147-A177-3AD203B41FA5}">
                      <a16:colId xmlns:a16="http://schemas.microsoft.com/office/drawing/2014/main" val="1104357839"/>
                    </a:ext>
                  </a:extLst>
                </a:gridCol>
                <a:gridCol w="4424535">
                  <a:extLst>
                    <a:ext uri="{9D8B030D-6E8A-4147-A177-3AD203B41FA5}">
                      <a16:colId xmlns:a16="http://schemas.microsoft.com/office/drawing/2014/main" val="4227550949"/>
                    </a:ext>
                  </a:extLst>
                </a:gridCol>
              </a:tblGrid>
              <a:tr h="333326">
                <a:tc>
                  <a:txBody>
                    <a:bodyPr/>
                    <a:lstStyle/>
                    <a:p>
                      <a:r>
                        <a:rPr lang="en-US" dirty="0"/>
                        <a:t>Population Size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schedules per generation.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3810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485911-4FF1-A026-3A73-55501E6B2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9946"/>
              </p:ext>
            </p:extLst>
          </p:nvPr>
        </p:nvGraphicFramePr>
        <p:xfrm>
          <a:off x="834382" y="3003802"/>
          <a:ext cx="10336126" cy="365760"/>
        </p:xfrm>
        <a:graphic>
          <a:graphicData uri="http://schemas.openxmlformats.org/drawingml/2006/table">
            <a:tbl>
              <a:tblPr/>
              <a:tblGrid>
                <a:gridCol w="3782862">
                  <a:extLst>
                    <a:ext uri="{9D8B030D-6E8A-4147-A177-3AD203B41FA5}">
                      <a16:colId xmlns:a16="http://schemas.microsoft.com/office/drawing/2014/main" val="2143124546"/>
                    </a:ext>
                  </a:extLst>
                </a:gridCol>
                <a:gridCol w="1857697">
                  <a:extLst>
                    <a:ext uri="{9D8B030D-6E8A-4147-A177-3AD203B41FA5}">
                      <a16:colId xmlns:a16="http://schemas.microsoft.com/office/drawing/2014/main" val="1835109469"/>
                    </a:ext>
                  </a:extLst>
                </a:gridCol>
                <a:gridCol w="4695567">
                  <a:extLst>
                    <a:ext uri="{9D8B030D-6E8A-4147-A177-3AD203B41FA5}">
                      <a16:colId xmlns:a16="http://schemas.microsoft.com/office/drawing/2014/main" val="355276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 to improve solutions.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9280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B33271-4ADA-B3C5-4689-99FF9CF31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9587"/>
              </p:ext>
            </p:extLst>
          </p:nvPr>
        </p:nvGraphicFramePr>
        <p:xfrm>
          <a:off x="834382" y="4742136"/>
          <a:ext cx="10077450" cy="365760"/>
        </p:xfrm>
        <a:graphic>
          <a:graphicData uri="http://schemas.openxmlformats.org/drawingml/2006/table">
            <a:tbl>
              <a:tblPr/>
              <a:tblGrid>
                <a:gridCol w="3614050">
                  <a:extLst>
                    <a:ext uri="{9D8B030D-6E8A-4147-A177-3AD203B41FA5}">
                      <a16:colId xmlns:a16="http://schemas.microsoft.com/office/drawing/2014/main" val="3421964006"/>
                    </a:ext>
                  </a:extLst>
                </a:gridCol>
                <a:gridCol w="2088292">
                  <a:extLst>
                    <a:ext uri="{9D8B030D-6E8A-4147-A177-3AD203B41FA5}">
                      <a16:colId xmlns:a16="http://schemas.microsoft.com/office/drawing/2014/main" val="2179250051"/>
                    </a:ext>
                  </a:extLst>
                </a:gridCol>
                <a:gridCol w="4375108">
                  <a:extLst>
                    <a:ext uri="{9D8B030D-6E8A-4147-A177-3AD203B41FA5}">
                      <a16:colId xmlns:a16="http://schemas.microsoft.com/office/drawing/2014/main" val="1759097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Crossover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70%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combining two schedules.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6869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AEADED-A9A8-E75A-76B1-6C1372CB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04227"/>
              </p:ext>
            </p:extLst>
          </p:nvPr>
        </p:nvGraphicFramePr>
        <p:xfrm>
          <a:off x="834382" y="3998451"/>
          <a:ext cx="10077450" cy="640080"/>
        </p:xfrm>
        <a:graphic>
          <a:graphicData uri="http://schemas.openxmlformats.org/drawingml/2006/table">
            <a:tbl>
              <a:tblPr/>
              <a:tblGrid>
                <a:gridCol w="3675834">
                  <a:extLst>
                    <a:ext uri="{9D8B030D-6E8A-4147-A177-3AD203B41FA5}">
                      <a16:colId xmlns:a16="http://schemas.microsoft.com/office/drawing/2014/main" val="4223800500"/>
                    </a:ext>
                  </a:extLst>
                </a:gridCol>
                <a:gridCol w="2026508">
                  <a:extLst>
                    <a:ext uri="{9D8B030D-6E8A-4147-A177-3AD203B41FA5}">
                      <a16:colId xmlns:a16="http://schemas.microsoft.com/office/drawing/2014/main" val="135053575"/>
                    </a:ext>
                  </a:extLst>
                </a:gridCol>
                <a:gridCol w="4375108">
                  <a:extLst>
                    <a:ext uri="{9D8B030D-6E8A-4147-A177-3AD203B41FA5}">
                      <a16:colId xmlns:a16="http://schemas.microsoft.com/office/drawing/2014/main" val="29187021"/>
                    </a:ext>
                  </a:extLst>
                </a:gridCol>
              </a:tblGrid>
              <a:tr h="507739">
                <a:tc>
                  <a:txBody>
                    <a:bodyPr/>
                    <a:lstStyle/>
                    <a:p>
                      <a:r>
                        <a:rPr lang="en-US" dirty="0"/>
                        <a:t>Mutation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10%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random changes in a schedule.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28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6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B3E79-BDB5-46DB-D401-0CA9850D7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6496C-99FD-6657-F089-331C3936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50" y="519666"/>
            <a:ext cx="5512288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Selection</a:t>
            </a:r>
            <a:br>
              <a:rPr lang="en-US" dirty="0"/>
            </a:br>
            <a:r>
              <a:rPr lang="en-US" dirty="0"/>
              <a:t>Crossover </a:t>
            </a:r>
            <a:br>
              <a:rPr lang="en-US" dirty="0"/>
            </a:br>
            <a:r>
              <a:rPr lang="en-US" dirty="0"/>
              <a:t>Mutation</a:t>
            </a:r>
            <a:endParaRPr lang="en-EG" dirty="0"/>
          </a:p>
        </p:txBody>
      </p:sp>
      <p:grpSp>
        <p:nvGrpSpPr>
          <p:cNvPr id="45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6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11A1-72B4-351F-4502-09FCAD40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213" y="1088602"/>
            <a:ext cx="6245296" cy="1492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Selection</a:t>
            </a:r>
            <a:r>
              <a:rPr lang="en-US" sz="1700" dirty="0"/>
              <a:t>: Weighted random choice of top schedules.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Crossover</a:t>
            </a:r>
            <a:r>
              <a:rPr lang="en-US" sz="1700" dirty="0"/>
              <a:t>: Combines genetic material from two schedules.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Mutation</a:t>
            </a:r>
            <a:r>
              <a:rPr lang="en-US" sz="1700" dirty="0"/>
              <a:t>: Introduces random changes for diversity</a:t>
            </a:r>
            <a:r>
              <a:rPr lang="en-US" sz="1400" dirty="0"/>
              <a:t>.</a:t>
            </a:r>
            <a:endParaRPr lang="en-EG" sz="1400" dirty="0"/>
          </a:p>
        </p:txBody>
      </p:sp>
      <p:pic>
        <p:nvPicPr>
          <p:cNvPr id="20" name="Picture 1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E781813-DC04-1B3F-D275-A9A6E623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81" y="2851111"/>
            <a:ext cx="8221361" cy="341186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83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B2136-78D8-9F2D-0176-C66E95622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18AD-2442-603E-7D41-2546A317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  <a:endParaRPr lang="en-EG" dirty="0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E8C4-FCE3-CA67-DDB5-B5973BBD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800" y="1897133"/>
            <a:ext cx="8546016" cy="1492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Best Fitness Score</a:t>
            </a:r>
            <a:r>
              <a:rPr lang="en-US" dirty="0"/>
              <a:t>: Quantifies the quality of the best schedule.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Optimal Schedule</a:t>
            </a:r>
            <a:r>
              <a:rPr lang="en-US" dirty="0"/>
              <a:t>: Maps courses to classrooms, ensuring no conflicts.</a:t>
            </a:r>
            <a:endParaRPr lang="en-EG" dirty="0"/>
          </a:p>
        </p:txBody>
      </p:sp>
      <p:pic>
        <p:nvPicPr>
          <p:cNvPr id="5" name="Picture 4" descr="A screenshot of a schedule&#10;&#10;Description automatically generated">
            <a:extLst>
              <a:ext uri="{FF2B5EF4-FFF2-40B4-BE49-F238E27FC236}">
                <a16:creationId xmlns:a16="http://schemas.microsoft.com/office/drawing/2014/main" id="{D5A4B2BF-3572-12B5-6754-401F7CC2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88" y="3642524"/>
            <a:ext cx="9820134" cy="196402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5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70AD8B"/>
      </a:accent1>
      <a:accent2>
        <a:srgbClr val="62AFA4"/>
      </a:accent2>
      <a:accent3>
        <a:srgbClr val="65AAC4"/>
      </a:accent3>
      <a:accent4>
        <a:srgbClr val="708CC8"/>
      </a:accent4>
      <a:accent5>
        <a:srgbClr val="928AD2"/>
      </a:accent5>
      <a:accent6>
        <a:srgbClr val="9E70C8"/>
      </a:accent6>
      <a:hlink>
        <a:srgbClr val="AE6990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46</TotalTime>
  <Words>352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Georgia Pro Semibold</vt:lpstr>
      <vt:lpstr>Google Sans</vt:lpstr>
      <vt:lpstr>TimesNewRomanPSMT</vt:lpstr>
      <vt:lpstr>RocaVTI</vt:lpstr>
      <vt:lpstr>Genetic Algorithm for Scheduling Optimization</vt:lpstr>
      <vt:lpstr>Objective</vt:lpstr>
      <vt:lpstr>What is a Genetic Algorithm?</vt:lpstr>
      <vt:lpstr>Dataset Overview</vt:lpstr>
      <vt:lpstr>Data Augmentation</vt:lpstr>
      <vt:lpstr>Genetic Algorithm Steps </vt:lpstr>
      <vt:lpstr>GA Parameters</vt:lpstr>
      <vt:lpstr>Selection Crossover  Mutation</vt:lpstr>
      <vt:lpstr>Results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Bishoy Twfils</dc:creator>
  <cp:lastModifiedBy>Bishoy Twfils</cp:lastModifiedBy>
  <cp:revision>1</cp:revision>
  <dcterms:created xsi:type="dcterms:W3CDTF">2024-12-03T23:26:52Z</dcterms:created>
  <dcterms:modified xsi:type="dcterms:W3CDTF">2024-12-04T00:13:00Z</dcterms:modified>
</cp:coreProperties>
</file>