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246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8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9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3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B5B4A-A042-4AD4-BB32-3F971BAAE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Project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C646-6BC0-40B8-8314-B8D0D48D5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1143" y="4602162"/>
            <a:ext cx="4451347" cy="2046993"/>
          </a:xfrm>
        </p:spPr>
        <p:txBody>
          <a:bodyPr anchor="ctr">
            <a:normAutofit/>
          </a:bodyPr>
          <a:lstStyle/>
          <a:p>
            <a:r>
              <a:rPr lang="en-US" dirty="0"/>
              <a:t>Name: Ahmed Mohamed Hashem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Submitted to: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 Passant el </a:t>
            </a:r>
            <a:r>
              <a:rPr lang="en-CA" sz="18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afrawy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25975-5C21-4E2B-991A-1474BCA9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17" b="39153"/>
          <a:stretch/>
        </p:blipFill>
        <p:spPr>
          <a:xfrm>
            <a:off x="20" y="10"/>
            <a:ext cx="12191977" cy="369145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1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05F89-F423-41DA-929F-92F97551AEB8}"/>
              </a:ext>
            </a:extLst>
          </p:cNvPr>
          <p:cNvSpPr/>
          <p:nvPr/>
        </p:nvSpPr>
        <p:spPr>
          <a:xfrm>
            <a:off x="2728736" y="240242"/>
            <a:ext cx="5243513" cy="138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Accident data class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64758D-7DC1-4B61-87D3-B7B7B5B8A9ED}"/>
              </a:ext>
            </a:extLst>
          </p:cNvPr>
          <p:cNvSpPr/>
          <p:nvPr/>
        </p:nvSpPr>
        <p:spPr>
          <a:xfrm>
            <a:off x="4666103" y="4674792"/>
            <a:ext cx="2502341" cy="1092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16DDC3-5676-4FF6-AC3D-43FC8E3F7A11}"/>
              </a:ext>
            </a:extLst>
          </p:cNvPr>
          <p:cNvSpPr/>
          <p:nvPr/>
        </p:nvSpPr>
        <p:spPr>
          <a:xfrm>
            <a:off x="4402313" y="2630311"/>
            <a:ext cx="1964266" cy="1072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A70A4B-77DA-4772-BA62-6C4845D8D45A}"/>
              </a:ext>
            </a:extLst>
          </p:cNvPr>
          <p:cNvSpPr/>
          <p:nvPr/>
        </p:nvSpPr>
        <p:spPr>
          <a:xfrm>
            <a:off x="7729782" y="2834099"/>
            <a:ext cx="3847218" cy="3381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D74F5-EA7B-4485-AD8D-04E8B074842D}"/>
              </a:ext>
            </a:extLst>
          </p:cNvPr>
          <p:cNvSpPr txBox="1"/>
          <p:nvPr/>
        </p:nvSpPr>
        <p:spPr>
          <a:xfrm>
            <a:off x="5774289" y="4748608"/>
            <a:ext cx="9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vehicle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D4DC0-9339-438A-84F8-97981F73D913}"/>
              </a:ext>
            </a:extLst>
          </p:cNvPr>
          <p:cNvSpPr txBox="1"/>
          <p:nvPr/>
        </p:nvSpPr>
        <p:spPr>
          <a:xfrm>
            <a:off x="4666103" y="2653785"/>
            <a:ext cx="177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Driver:</a:t>
            </a:r>
          </a:p>
          <a:p>
            <a:r>
              <a:rPr lang="en-US" dirty="0"/>
              <a:t>Name | gender</a:t>
            </a:r>
          </a:p>
          <a:p>
            <a:r>
              <a:rPr lang="en-US" dirty="0"/>
              <a:t>Age    | license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DECF3-3262-413A-A30A-25137C93F27E}"/>
              </a:ext>
            </a:extLst>
          </p:cNvPr>
          <p:cNvSpPr txBox="1"/>
          <p:nvPr/>
        </p:nvSpPr>
        <p:spPr>
          <a:xfrm>
            <a:off x="9021213" y="2920974"/>
            <a:ext cx="126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accident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61930D-EA20-4CA5-ABF3-FE9F58BB632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82356" y="3672944"/>
            <a:ext cx="657820" cy="107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55D747-E85A-4147-8194-CF3A97F0BD4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61868" y="1520777"/>
            <a:ext cx="22578" cy="11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BAE375-CF53-473E-8910-C0AC3FC9760D}"/>
              </a:ext>
            </a:extLst>
          </p:cNvPr>
          <p:cNvCxnSpPr>
            <a:cxnSpLocks/>
          </p:cNvCxnSpPr>
          <p:nvPr/>
        </p:nvCxnSpPr>
        <p:spPr>
          <a:xfrm>
            <a:off x="6874052" y="1663408"/>
            <a:ext cx="1968323" cy="117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9C0653-23C5-43B7-9C1E-4E7AC3BBA020}"/>
              </a:ext>
            </a:extLst>
          </p:cNvPr>
          <p:cNvCxnSpPr/>
          <p:nvPr/>
        </p:nvCxnSpPr>
        <p:spPr>
          <a:xfrm flipH="1">
            <a:off x="2562578" y="1663408"/>
            <a:ext cx="338666" cy="96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1BFEAB6-C5A2-452B-9A46-069132EB32A0}"/>
              </a:ext>
            </a:extLst>
          </p:cNvPr>
          <p:cNvSpPr/>
          <p:nvPr/>
        </p:nvSpPr>
        <p:spPr>
          <a:xfrm>
            <a:off x="643467" y="2875593"/>
            <a:ext cx="3081426" cy="378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85AB3E-AE4E-4E99-8109-A7A4FB1AFC98}"/>
              </a:ext>
            </a:extLst>
          </p:cNvPr>
          <p:cNvCxnSpPr>
            <a:cxnSpLocks/>
          </p:cNvCxnSpPr>
          <p:nvPr/>
        </p:nvCxnSpPr>
        <p:spPr>
          <a:xfrm>
            <a:off x="643467" y="3821119"/>
            <a:ext cx="3081426" cy="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58D2EA-E09D-409E-88A6-1EA2A19C3545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643467" y="4767422"/>
            <a:ext cx="308142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B94F753-CBFC-4B3E-8EB5-FD2D978046D4}"/>
              </a:ext>
            </a:extLst>
          </p:cNvPr>
          <p:cNvCxnSpPr>
            <a:cxnSpLocks/>
          </p:cNvCxnSpPr>
          <p:nvPr/>
        </p:nvCxnSpPr>
        <p:spPr>
          <a:xfrm>
            <a:off x="618067" y="5680223"/>
            <a:ext cx="31068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E474B9-90C3-4F0B-8FED-D7DF3A3B0DC6}"/>
              </a:ext>
            </a:extLst>
          </p:cNvPr>
          <p:cNvSpPr txBox="1"/>
          <p:nvPr/>
        </p:nvSpPr>
        <p:spPr>
          <a:xfrm>
            <a:off x="959556" y="3104444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Drinking accidents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144FC0-C268-40F2-A9D3-9B80B4033432}"/>
              </a:ext>
            </a:extLst>
          </p:cNvPr>
          <p:cNvSpPr txBox="1"/>
          <p:nvPr/>
        </p:nvSpPr>
        <p:spPr>
          <a:xfrm>
            <a:off x="959556" y="4030133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accidents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4C81E3-B3A2-4FCB-BE5F-A35F4AA17945}"/>
              </a:ext>
            </a:extLst>
          </p:cNvPr>
          <p:cNvSpPr txBox="1"/>
          <p:nvPr/>
        </p:nvSpPr>
        <p:spPr>
          <a:xfrm>
            <a:off x="934156" y="5033301"/>
            <a:ext cx="259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Distracted accident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3EDC2A-7F74-4434-9965-2D4987918F98}"/>
              </a:ext>
            </a:extLst>
          </p:cNvPr>
          <p:cNvSpPr txBox="1"/>
          <p:nvPr/>
        </p:nvSpPr>
        <p:spPr>
          <a:xfrm>
            <a:off x="1020014" y="5884012"/>
            <a:ext cx="24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Safety accident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FBED0B-C9BC-4A6D-AEEF-4F72D4057E52}"/>
              </a:ext>
            </a:extLst>
          </p:cNvPr>
          <p:cNvSpPr txBox="1"/>
          <p:nvPr/>
        </p:nvSpPr>
        <p:spPr>
          <a:xfrm>
            <a:off x="1061509" y="2405243"/>
            <a:ext cx="251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categories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BD750-A6D1-49CC-8BB6-EEC2C00655D1}"/>
              </a:ext>
            </a:extLst>
          </p:cNvPr>
          <p:cNvSpPr txBox="1"/>
          <p:nvPr/>
        </p:nvSpPr>
        <p:spPr>
          <a:xfrm>
            <a:off x="5350492" y="5214646"/>
            <a:ext cx="23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rokhsa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B538B3-F436-42AE-A9E4-365B3E2B89DB}"/>
              </a:ext>
            </a:extLst>
          </p:cNvPr>
          <p:cNvSpPr txBox="1"/>
          <p:nvPr/>
        </p:nvSpPr>
        <p:spPr>
          <a:xfrm>
            <a:off x="8477956" y="3429000"/>
            <a:ext cx="2232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Road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Number of casualties</a:t>
            </a:r>
          </a:p>
          <a:p>
            <a:r>
              <a:rPr lang="en-US" dirty="0"/>
              <a:t>Number of vehicles</a:t>
            </a:r>
          </a:p>
        </p:txBody>
      </p:sp>
    </p:spTree>
    <p:extLst>
      <p:ext uri="{BB962C8B-B14F-4D97-AF65-F5344CB8AC3E}">
        <p14:creationId xmlns:p14="http://schemas.microsoft.com/office/powerpoint/2010/main" val="359871407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243C22"/>
      </a:dk2>
      <a:lt2>
        <a:srgbClr val="E2E8E8"/>
      </a:lt2>
      <a:accent1>
        <a:srgbClr val="E73029"/>
      </a:accent1>
      <a:accent2>
        <a:srgbClr val="D56D17"/>
      </a:accent2>
      <a:accent3>
        <a:srgbClr val="B6A320"/>
      </a:accent3>
      <a:accent4>
        <a:srgbClr val="85B313"/>
      </a:accent4>
      <a:accent5>
        <a:srgbClr val="4FBB21"/>
      </a:accent5>
      <a:accent6>
        <a:srgbClr val="15BD29"/>
      </a:accent6>
      <a:hlink>
        <a:srgbClr val="319094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 Light</vt:lpstr>
      <vt:lpstr>Calibri</vt:lpstr>
      <vt:lpstr>Rockwell Nova Light</vt:lpstr>
      <vt:lpstr>Wingdings</vt:lpstr>
      <vt:lpstr>LeafVTI</vt:lpstr>
      <vt:lpstr>Project documentation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documentation</dc:title>
  <dc:creator>ahmed hashem</dc:creator>
  <cp:lastModifiedBy>ahmed hashem</cp:lastModifiedBy>
  <cp:revision>4</cp:revision>
  <dcterms:created xsi:type="dcterms:W3CDTF">2021-05-29T17:51:56Z</dcterms:created>
  <dcterms:modified xsi:type="dcterms:W3CDTF">2021-05-29T18:25:44Z</dcterms:modified>
</cp:coreProperties>
</file>