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45" autoAdjust="0"/>
  </p:normalViewPr>
  <p:slideViewPr>
    <p:cSldViewPr snapToGrid="0">
      <p:cViewPr>
        <p:scale>
          <a:sx n="100" d="100"/>
          <a:sy n="100" d="100"/>
        </p:scale>
        <p:origin x="485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785B-4466-4FBA-92F6-956DAEFE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024F7-8FC5-497F-982E-7F83132FB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6250-2FB4-43B4-BF48-5DABA051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75A6-961D-4144-AEE8-F00B2604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511F-FF31-45D0-B807-2BC97408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5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3E07-9F91-4222-8914-B856D97B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8EBBA-B8E4-4DB2-997A-064DF7F9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567C7-7274-4BFC-AB35-D0F7CEBB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094D8-1D50-49A5-9E69-416CD149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91E0-3EC9-4CFA-86F3-EC4A1AA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65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E01B8-F867-4379-A633-5C16F9164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DC2D2-49A9-4758-9DB6-C9988F06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F256-35E2-4BE5-9FC0-936102EF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639A-D9EF-4EEA-85B1-59FCE613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CB7B-771F-4B7F-94A1-A4E2B827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35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27BA-561D-431C-BA56-BF3692DF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CBE1-E895-458C-AB7B-658C35A8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CAF4-76B6-4C36-8829-DD0B05DB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00C3-126E-40C1-8C7F-6FC13A68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48E2-2B2C-4427-9048-D400007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F682-21C3-4C56-BA1F-530A0188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B60C-0AD2-4E17-9956-3746B011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394F-9D6E-4E8F-8B6D-BBBB94BE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BBF7-DA63-465E-850A-18445F6A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993E-7DA7-43B7-A594-812F0833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8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63E6-D9C1-4AA2-920B-B33371EF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DC44-390B-419C-B61F-7A4F68FCC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0685-998A-4B61-AAFA-E65B702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FE8AB-426A-4B00-8E58-8A1CCC4A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76A11-FBEF-4BF7-A31E-775F4C93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436B-118C-4ED0-965F-B63D3E5A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2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296-2DCC-4AD9-9EAB-85EA3897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96A20-1070-471C-A171-1F88890A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10267-FCBC-430F-A279-344A90437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5A797-9F44-4B74-95D5-3571097C9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77B79-245F-440F-94E6-00B6E2600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0A2BE-0CDE-47E7-A200-2A3EF739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0B508-9C83-4C67-BE6F-FE009060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9D5E3-8F9A-44C1-B50B-26E167AE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5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D38A-E464-48DE-A714-A3506243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45865-992D-433E-BCD5-898B8DCA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35361-2B78-4926-84B6-6F610A36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B567E-9F36-4739-9DD8-5D2E0B1A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5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D4C72-7242-4BE3-AEB8-2E8DD6B5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7E959-1F39-4ECA-A23D-C39A5438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989A-A76B-49C5-AF90-FC954B8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6306-B5D5-45DF-9E81-C8B0C560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F54F-87E9-4F8E-8E3A-4EDD28A1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C8326-5C7B-48F9-81A5-4C1BF6A2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E349-3017-4871-9D72-E6293C63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E5986-C9CF-442C-A884-D1EB3706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0A077-D203-476A-AEEC-7A0F5EC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1DA-3763-475A-815D-D36CCA1C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CB889-77D6-48B4-B058-83E81FC32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C105F-130B-4730-92A7-0CBC28B75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2AADC-684F-4544-9848-2CC70C98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34987-203A-4298-8CE1-6FAE52F5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040CC-956C-4A98-BAB1-0709B389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4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ECE47-30B0-4676-BA15-5627F3BD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4847C-A479-4E49-86DC-84FB8C6B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490C-9FEB-4B2B-B62A-4B37F8651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6520-0700-4F74-8D26-88E57DA2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EB144-FD64-4B85-A5E8-C59D96F29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28">
            <a:extLst>
              <a:ext uri="{FF2B5EF4-FFF2-40B4-BE49-F238E27FC236}">
                <a16:creationId xmlns:a16="http://schemas.microsoft.com/office/drawing/2014/main" id="{7C9920D4-8D84-42CF-B8A6-1E98F7BA73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00338" y="4441987"/>
            <a:ext cx="845699" cy="648000"/>
            <a:chOff x="4470" y="3004"/>
            <a:chExt cx="924" cy="708"/>
          </a:xfrm>
          <a:solidFill>
            <a:schemeClr val="bg1"/>
          </a:solidFill>
        </p:grpSpPr>
        <p:sp>
          <p:nvSpPr>
            <p:cNvPr id="166" name="Freeform 129">
              <a:extLst>
                <a:ext uri="{FF2B5EF4-FFF2-40B4-BE49-F238E27FC236}">
                  <a16:creationId xmlns:a16="http://schemas.microsoft.com/office/drawing/2014/main" id="{06BEB57F-582D-407B-B547-468C1256E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>
              <a:extLst>
                <a:ext uri="{FF2B5EF4-FFF2-40B4-BE49-F238E27FC236}">
                  <a16:creationId xmlns:a16="http://schemas.microsoft.com/office/drawing/2014/main" id="{05A6406C-A963-45CA-8E61-CDC21CFB3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31">
              <a:extLst>
                <a:ext uri="{FF2B5EF4-FFF2-40B4-BE49-F238E27FC236}">
                  <a16:creationId xmlns:a16="http://schemas.microsoft.com/office/drawing/2014/main" id="{58260FEB-B15F-40C9-BCCC-5AAA95CBF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>
              <a:extLst>
                <a:ext uri="{FF2B5EF4-FFF2-40B4-BE49-F238E27FC236}">
                  <a16:creationId xmlns:a16="http://schemas.microsoft.com/office/drawing/2014/main" id="{8E1A675B-6FC4-4444-9F21-EA07C7353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33">
              <a:extLst>
                <a:ext uri="{FF2B5EF4-FFF2-40B4-BE49-F238E27FC236}">
                  <a16:creationId xmlns:a16="http://schemas.microsoft.com/office/drawing/2014/main" id="{F63A0DAD-ED89-4F11-8839-67477DF6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>
              <a:extLst>
                <a:ext uri="{FF2B5EF4-FFF2-40B4-BE49-F238E27FC236}">
                  <a16:creationId xmlns:a16="http://schemas.microsoft.com/office/drawing/2014/main" id="{052E2394-9AC9-4E99-A3CA-0D8AF80B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>
              <a:extLst>
                <a:ext uri="{FF2B5EF4-FFF2-40B4-BE49-F238E27FC236}">
                  <a16:creationId xmlns:a16="http://schemas.microsoft.com/office/drawing/2014/main" id="{C0E8465E-D69A-4629-9966-31DB4C14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F934ECAD-32B9-4740-8940-2940BC6C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40DEF1-EB0D-4BAD-B794-D1C7349B72D8}"/>
              </a:ext>
            </a:extLst>
          </p:cNvPr>
          <p:cNvCxnSpPr>
            <a:cxnSpLocks/>
            <a:stCxn id="166" idx="16"/>
          </p:cNvCxnSpPr>
          <p:nvPr/>
        </p:nvCxnSpPr>
        <p:spPr>
          <a:xfrm flipV="1">
            <a:off x="3779460" y="4196567"/>
            <a:ext cx="1522913" cy="252742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A8A024B-22C1-4967-8F5C-2707239D95BE}"/>
              </a:ext>
            </a:extLst>
          </p:cNvPr>
          <p:cNvSpPr/>
          <p:nvPr/>
        </p:nvSpPr>
        <p:spPr>
          <a:xfrm>
            <a:off x="440172" y="855337"/>
            <a:ext cx="11320512" cy="5553976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rgbClr val="FFFF00"/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D6A3B5E-2DF2-48B8-BBA6-B5701BE31D3E}"/>
              </a:ext>
            </a:extLst>
          </p:cNvPr>
          <p:cNvGrpSpPr>
            <a:grpSpLocks noChangeAspect="1"/>
          </p:cNvGrpSpPr>
          <p:nvPr/>
        </p:nvGrpSpPr>
        <p:grpSpPr>
          <a:xfrm>
            <a:off x="1584960" y="2107163"/>
            <a:ext cx="2629277" cy="276999"/>
            <a:chOff x="1556446" y="365514"/>
            <a:chExt cx="3889537" cy="409771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C238EA1E-6C5C-43EC-8C52-C4888A7CA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46" y="365514"/>
              <a:ext cx="1260347" cy="324000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183393B-6061-45E0-B5D9-B18DBA8AD85D}"/>
                </a:ext>
              </a:extLst>
            </p:cNvPr>
            <p:cNvSpPr txBox="1"/>
            <p:nvPr/>
          </p:nvSpPr>
          <p:spPr>
            <a:xfrm>
              <a:off x="2809187" y="365514"/>
              <a:ext cx="2636795" cy="40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daemon</a:t>
              </a:r>
            </a:p>
          </p:txBody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9D35121-F66E-4908-A3CF-5AC46AB12305}"/>
              </a:ext>
            </a:extLst>
          </p:cNvPr>
          <p:cNvSpPr/>
          <p:nvPr/>
        </p:nvSpPr>
        <p:spPr>
          <a:xfrm>
            <a:off x="777240" y="1286787"/>
            <a:ext cx="10561320" cy="4931134"/>
          </a:xfrm>
          <a:prstGeom prst="rect">
            <a:avLst/>
          </a:prstGeom>
          <a:noFill/>
          <a:ln w="349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918A149-4280-47B4-8CAE-F932A595A7D6}"/>
              </a:ext>
            </a:extLst>
          </p:cNvPr>
          <p:cNvSpPr txBox="1"/>
          <p:nvPr/>
        </p:nvSpPr>
        <p:spPr>
          <a:xfrm>
            <a:off x="734251" y="917757"/>
            <a:ext cx="293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Virtual private cloud (VPC)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D7F1301-E24F-41EB-8A64-B477E966E9F3}"/>
              </a:ext>
            </a:extLst>
          </p:cNvPr>
          <p:cNvGrpSpPr/>
          <p:nvPr/>
        </p:nvGrpSpPr>
        <p:grpSpPr>
          <a:xfrm>
            <a:off x="8045149" y="2772745"/>
            <a:ext cx="1543719" cy="1199473"/>
            <a:chOff x="3096404" y="2137919"/>
            <a:chExt cx="1543719" cy="119947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B1A9752-6220-4A34-BA49-AA98E83F5FF8}"/>
                </a:ext>
              </a:extLst>
            </p:cNvPr>
            <p:cNvGrpSpPr/>
            <p:nvPr/>
          </p:nvGrpSpPr>
          <p:grpSpPr>
            <a:xfrm>
              <a:off x="3096404" y="2186310"/>
              <a:ext cx="1298336" cy="1151082"/>
              <a:chOff x="3805156" y="2630138"/>
              <a:chExt cx="1359122" cy="1204973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48B41840-802B-4EE6-A0DD-09BCD2EDE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D0E7B6D-8FDB-4ECB-B008-26B1929F13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09643A31-8A65-4C4C-9749-B99786477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F1A8F89-F821-43F7-A135-D44997474F0D}"/>
                  </a:ext>
                </a:extLst>
              </p:cNvPr>
              <p:cNvSpPr txBox="1"/>
              <p:nvPr/>
            </p:nvSpPr>
            <p:spPr>
              <a:xfrm>
                <a:off x="4018844" y="3070578"/>
                <a:ext cx="947781" cy="204454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200" dirty="0">
                    <a:solidFill>
                      <a:schemeClr val="bg1"/>
                    </a:solidFill>
                  </a:rPr>
                  <a:t>Spark worker</a:t>
                </a:r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79E6F57-247B-41BC-ADB5-1C7269D074F2}"/>
                </a:ext>
              </a:extLst>
            </p:cNvPr>
            <p:cNvSpPr txBox="1"/>
            <p:nvPr/>
          </p:nvSpPr>
          <p:spPr>
            <a:xfrm>
              <a:off x="3739349" y="2137919"/>
              <a:ext cx="900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EDAA664-9215-4D53-ACF3-B7E9403E74A6}"/>
              </a:ext>
            </a:extLst>
          </p:cNvPr>
          <p:cNvGrpSpPr/>
          <p:nvPr/>
        </p:nvGrpSpPr>
        <p:grpSpPr>
          <a:xfrm>
            <a:off x="2673094" y="2778160"/>
            <a:ext cx="1541143" cy="1195829"/>
            <a:chOff x="3096404" y="2141563"/>
            <a:chExt cx="1541143" cy="1195829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4533FB1-F78D-4AA3-B45D-3D5F58764752}"/>
                </a:ext>
              </a:extLst>
            </p:cNvPr>
            <p:cNvGrpSpPr/>
            <p:nvPr/>
          </p:nvGrpSpPr>
          <p:grpSpPr>
            <a:xfrm>
              <a:off x="3096404" y="2186310"/>
              <a:ext cx="1298336" cy="1151082"/>
              <a:chOff x="3805156" y="2630138"/>
              <a:chExt cx="1359122" cy="1204973"/>
            </a:xfrm>
          </p:grpSpPr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388C53B8-713E-477F-A8D1-230CB02A2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B777FF5-BB2C-4454-9CAC-90FBCEBDCA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41E3EA3A-921A-498B-9636-897531B08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C4DE64E-C3B2-49A7-852C-9495CB10B287}"/>
                  </a:ext>
                </a:extLst>
              </p:cNvPr>
              <p:cNvSpPr txBox="1"/>
              <p:nvPr/>
            </p:nvSpPr>
            <p:spPr>
              <a:xfrm>
                <a:off x="4018844" y="3070578"/>
                <a:ext cx="947781" cy="204454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200" dirty="0">
                    <a:solidFill>
                      <a:schemeClr val="bg1"/>
                    </a:solidFill>
                  </a:rPr>
                  <a:t>Spark master</a:t>
                </a:r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799C146-95A8-4A18-B29E-232437B27DC1}"/>
                </a:ext>
              </a:extLst>
            </p:cNvPr>
            <p:cNvSpPr txBox="1"/>
            <p:nvPr/>
          </p:nvSpPr>
          <p:spPr>
            <a:xfrm>
              <a:off x="3736773" y="2141563"/>
              <a:ext cx="900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6B91A5C-B2D1-4DA3-B494-2D5BF28355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7" y="263885"/>
            <a:ext cx="821739" cy="540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186675B-D15F-49DE-BF09-D0E51E051569}"/>
              </a:ext>
            </a:extLst>
          </p:cNvPr>
          <p:cNvSpPr/>
          <p:nvPr/>
        </p:nvSpPr>
        <p:spPr>
          <a:xfrm>
            <a:off x="929639" y="1699259"/>
            <a:ext cx="10215991" cy="3787141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5F23BA-A21B-4490-AD42-DD123CBF8916}"/>
              </a:ext>
            </a:extLst>
          </p:cNvPr>
          <p:cNvSpPr txBox="1"/>
          <p:nvPr/>
        </p:nvSpPr>
        <p:spPr>
          <a:xfrm>
            <a:off x="890560" y="1291271"/>
            <a:ext cx="293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Subnet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F4F628-6D42-409F-A09B-B094649DF47E}"/>
              </a:ext>
            </a:extLst>
          </p:cNvPr>
          <p:cNvSpPr/>
          <p:nvPr/>
        </p:nvSpPr>
        <p:spPr>
          <a:xfrm>
            <a:off x="1584960" y="2457852"/>
            <a:ext cx="3717413" cy="1751020"/>
          </a:xfrm>
          <a:prstGeom prst="rect">
            <a:avLst/>
          </a:prstGeom>
          <a:noFill/>
          <a:ln w="222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8D8607-D693-4AD6-8029-EBAD39060775}"/>
              </a:ext>
            </a:extLst>
          </p:cNvPr>
          <p:cNvCxnSpPr>
            <a:cxnSpLocks/>
            <a:stCxn id="166" idx="36"/>
          </p:cNvCxnSpPr>
          <p:nvPr/>
        </p:nvCxnSpPr>
        <p:spPr>
          <a:xfrm flipH="1" flipV="1">
            <a:off x="1584960" y="4208614"/>
            <a:ext cx="1531853" cy="275475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128">
            <a:extLst>
              <a:ext uri="{FF2B5EF4-FFF2-40B4-BE49-F238E27FC236}">
                <a16:creationId xmlns:a16="http://schemas.microsoft.com/office/drawing/2014/main" id="{9FF219A0-EBC0-417C-BE72-542E6D30D2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65414" y="4429682"/>
            <a:ext cx="845699" cy="648000"/>
            <a:chOff x="4470" y="3004"/>
            <a:chExt cx="924" cy="708"/>
          </a:xfrm>
          <a:solidFill>
            <a:schemeClr val="bg1"/>
          </a:solidFill>
        </p:grpSpPr>
        <p:sp>
          <p:nvSpPr>
            <p:cNvPr id="60" name="Freeform 129">
              <a:extLst>
                <a:ext uri="{FF2B5EF4-FFF2-40B4-BE49-F238E27FC236}">
                  <a16:creationId xmlns:a16="http://schemas.microsoft.com/office/drawing/2014/main" id="{E916DD71-1522-4194-A576-025259FB97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0">
              <a:extLst>
                <a:ext uri="{FF2B5EF4-FFF2-40B4-BE49-F238E27FC236}">
                  <a16:creationId xmlns:a16="http://schemas.microsoft.com/office/drawing/2014/main" id="{13EE85D6-E202-46F3-9A66-167CDA3DF9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31">
              <a:extLst>
                <a:ext uri="{FF2B5EF4-FFF2-40B4-BE49-F238E27FC236}">
                  <a16:creationId xmlns:a16="http://schemas.microsoft.com/office/drawing/2014/main" id="{C97609AD-1654-410D-B39E-329373750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32">
              <a:extLst>
                <a:ext uri="{FF2B5EF4-FFF2-40B4-BE49-F238E27FC236}">
                  <a16:creationId xmlns:a16="http://schemas.microsoft.com/office/drawing/2014/main" id="{1B6E63BE-8306-45CF-8317-08ABB6599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133">
              <a:extLst>
                <a:ext uri="{FF2B5EF4-FFF2-40B4-BE49-F238E27FC236}">
                  <a16:creationId xmlns:a16="http://schemas.microsoft.com/office/drawing/2014/main" id="{6905D68D-3D68-4B94-B996-6E3C0CAD2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4">
              <a:extLst>
                <a:ext uri="{FF2B5EF4-FFF2-40B4-BE49-F238E27FC236}">
                  <a16:creationId xmlns:a16="http://schemas.microsoft.com/office/drawing/2014/main" id="{7817393F-96D2-41FB-96E0-E5BE95FEA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5">
              <a:extLst>
                <a:ext uri="{FF2B5EF4-FFF2-40B4-BE49-F238E27FC236}">
                  <a16:creationId xmlns:a16="http://schemas.microsoft.com/office/drawing/2014/main" id="{B7390CD2-2CA5-49D4-B337-59C37DFC6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36">
              <a:extLst>
                <a:ext uri="{FF2B5EF4-FFF2-40B4-BE49-F238E27FC236}">
                  <a16:creationId xmlns:a16="http://schemas.microsoft.com/office/drawing/2014/main" id="{D038D62A-9292-430F-92D9-F1243D08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46438F-1CE3-4309-AFD5-3C7C7BEAFA16}"/>
              </a:ext>
            </a:extLst>
          </p:cNvPr>
          <p:cNvCxnSpPr>
            <a:cxnSpLocks/>
            <a:stCxn id="60" idx="16"/>
          </p:cNvCxnSpPr>
          <p:nvPr/>
        </p:nvCxnSpPr>
        <p:spPr>
          <a:xfrm flipV="1">
            <a:off x="9044536" y="4184262"/>
            <a:ext cx="1522913" cy="252742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E566ABE-DA81-49D2-9973-C5CAEE7B4753}"/>
              </a:ext>
            </a:extLst>
          </p:cNvPr>
          <p:cNvGrpSpPr>
            <a:grpSpLocks noChangeAspect="1"/>
          </p:cNvGrpSpPr>
          <p:nvPr/>
        </p:nvGrpSpPr>
        <p:grpSpPr>
          <a:xfrm>
            <a:off x="6850036" y="2094858"/>
            <a:ext cx="2183920" cy="276999"/>
            <a:chOff x="1556446" y="365514"/>
            <a:chExt cx="3230711" cy="40977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D13ABCE-386B-402A-A492-C6786411F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46" y="365514"/>
              <a:ext cx="1260347" cy="3240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7C9201F-3D10-4A7C-89FF-24D39C9372A7}"/>
                </a:ext>
              </a:extLst>
            </p:cNvPr>
            <p:cNvSpPr txBox="1"/>
            <p:nvPr/>
          </p:nvSpPr>
          <p:spPr>
            <a:xfrm>
              <a:off x="2809187" y="365514"/>
              <a:ext cx="1977970" cy="40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daemon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06D49AA-99FF-4706-BDA7-5DC295BB5A62}"/>
              </a:ext>
            </a:extLst>
          </p:cNvPr>
          <p:cNvSpPr/>
          <p:nvPr/>
        </p:nvSpPr>
        <p:spPr>
          <a:xfrm>
            <a:off x="6850036" y="2445547"/>
            <a:ext cx="3717413" cy="1751020"/>
          </a:xfrm>
          <a:prstGeom prst="rect">
            <a:avLst/>
          </a:prstGeom>
          <a:noFill/>
          <a:ln w="222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4BDC3C8-763D-42D2-B4A1-AC536C44333D}"/>
              </a:ext>
            </a:extLst>
          </p:cNvPr>
          <p:cNvCxnSpPr>
            <a:cxnSpLocks/>
            <a:stCxn id="60" idx="36"/>
          </p:cNvCxnSpPr>
          <p:nvPr/>
        </p:nvCxnSpPr>
        <p:spPr>
          <a:xfrm flipH="1" flipV="1">
            <a:off x="6850036" y="4196309"/>
            <a:ext cx="1531853" cy="275475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EB63A00-EA32-4510-88DF-A4C79A74F5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21" y="4475516"/>
            <a:ext cx="297316" cy="3600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07F0EFCB-CDA4-41A2-B8EF-382D8095D1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087" y="4463821"/>
            <a:ext cx="297316" cy="3600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0B8A3A3D-EFE5-47FA-B0EE-5F4B86DF924D}"/>
              </a:ext>
            </a:extLst>
          </p:cNvPr>
          <p:cNvSpPr txBox="1"/>
          <p:nvPr/>
        </p:nvSpPr>
        <p:spPr>
          <a:xfrm>
            <a:off x="3917556" y="4620161"/>
            <a:ext cx="9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ec2 </a:t>
            </a:r>
          </a:p>
          <a:p>
            <a:r>
              <a:rPr lang="en-GB" sz="1000" dirty="0">
                <a:solidFill>
                  <a:schemeClr val="bg1"/>
                </a:solidFill>
              </a:rPr>
              <a:t>instance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7A9101-D204-45A8-9AB8-ACA08B5C6FB2}"/>
              </a:ext>
            </a:extLst>
          </p:cNvPr>
          <p:cNvSpPr txBox="1"/>
          <p:nvPr/>
        </p:nvSpPr>
        <p:spPr>
          <a:xfrm>
            <a:off x="9190245" y="4669334"/>
            <a:ext cx="9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ec2 </a:t>
            </a:r>
          </a:p>
          <a:p>
            <a:r>
              <a:rPr lang="en-GB" sz="1000" dirty="0">
                <a:solidFill>
                  <a:schemeClr val="bg1"/>
                </a:solidFill>
              </a:rPr>
              <a:t>instance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0EB77FD-A629-4083-9ED0-F0C0D11D2FCB}"/>
              </a:ext>
            </a:extLst>
          </p:cNvPr>
          <p:cNvGrpSpPr/>
          <p:nvPr/>
        </p:nvGrpSpPr>
        <p:grpSpPr>
          <a:xfrm>
            <a:off x="3457791" y="5238750"/>
            <a:ext cx="91162" cy="427455"/>
            <a:chOff x="3457791" y="5238750"/>
            <a:chExt cx="91162" cy="427455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1E7AEB3-C43A-4570-B429-D2A048F6F77C}"/>
                </a:ext>
              </a:extLst>
            </p:cNvPr>
            <p:cNvCxnSpPr>
              <a:cxnSpLocks/>
            </p:cNvCxnSpPr>
            <p:nvPr/>
          </p:nvCxnSpPr>
          <p:spPr>
            <a:xfrm>
              <a:off x="3548953" y="5238750"/>
              <a:ext cx="0" cy="42745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5A19443-C7C5-4C1F-901E-F2A101F5CCC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791" y="5238750"/>
              <a:ext cx="0" cy="42745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FD9955D-84B9-4FDF-B944-1349DF555362}"/>
              </a:ext>
            </a:extLst>
          </p:cNvPr>
          <p:cNvGrpSpPr/>
          <p:nvPr/>
        </p:nvGrpSpPr>
        <p:grpSpPr>
          <a:xfrm>
            <a:off x="8724499" y="5238750"/>
            <a:ext cx="91162" cy="427455"/>
            <a:chOff x="3457791" y="5238750"/>
            <a:chExt cx="91162" cy="427455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C62F10E-0AC3-42EA-8162-50DC8DD87D6D}"/>
                </a:ext>
              </a:extLst>
            </p:cNvPr>
            <p:cNvCxnSpPr>
              <a:cxnSpLocks/>
            </p:cNvCxnSpPr>
            <p:nvPr/>
          </p:nvCxnSpPr>
          <p:spPr>
            <a:xfrm>
              <a:off x="3548953" y="5238750"/>
              <a:ext cx="0" cy="42745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1DF34FD-AD0B-4376-ACE5-35C4E0B677F2}"/>
                </a:ext>
              </a:extLst>
            </p:cNvPr>
            <p:cNvCxnSpPr>
              <a:cxnSpLocks/>
            </p:cNvCxnSpPr>
            <p:nvPr/>
          </p:nvCxnSpPr>
          <p:spPr>
            <a:xfrm>
              <a:off x="3457791" y="5238750"/>
              <a:ext cx="0" cy="42745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6BFCB09-7F03-4FDD-9F71-254DB7B3F9D5}"/>
              </a:ext>
            </a:extLst>
          </p:cNvPr>
          <p:cNvSpPr txBox="1"/>
          <p:nvPr/>
        </p:nvSpPr>
        <p:spPr>
          <a:xfrm>
            <a:off x="3521043" y="5200738"/>
            <a:ext cx="900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</a:rPr>
              <a:t>port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2E0FD44-7006-469A-A950-5AB7E28B5661}"/>
              </a:ext>
            </a:extLst>
          </p:cNvPr>
          <p:cNvSpPr txBox="1"/>
          <p:nvPr/>
        </p:nvSpPr>
        <p:spPr>
          <a:xfrm>
            <a:off x="8755314" y="5214274"/>
            <a:ext cx="900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</a:rPr>
              <a:t>port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A5D7C6F6-16BA-4059-83ED-F2AB7A58B332}"/>
              </a:ext>
            </a:extLst>
          </p:cNvPr>
          <p:cNvSpPr/>
          <p:nvPr/>
        </p:nvSpPr>
        <p:spPr>
          <a:xfrm rot="10800000">
            <a:off x="3536253" y="5594399"/>
            <a:ext cx="5266708" cy="329315"/>
          </a:xfrm>
          <a:prstGeom prst="arc">
            <a:avLst>
              <a:gd name="adj1" fmla="val 10800809"/>
              <a:gd name="adj2" fmla="val 0"/>
            </a:avLst>
          </a:prstGeom>
          <a:ln w="19050">
            <a:solidFill>
              <a:srgbClr val="00B050"/>
            </a:solidFill>
            <a:prstDash val="lgDashDot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0721D47-EB18-4EEB-9CA4-AC24F789BEA5}"/>
              </a:ext>
            </a:extLst>
          </p:cNvPr>
          <p:cNvSpPr txBox="1"/>
          <p:nvPr/>
        </p:nvSpPr>
        <p:spPr>
          <a:xfrm>
            <a:off x="4105066" y="5574291"/>
            <a:ext cx="40275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>
                <a:solidFill>
                  <a:srgbClr val="00B050"/>
                </a:solidFill>
              </a:rPr>
              <a:t>use ec2 instance subnet address and port to join swarm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BEFA7A4-AE65-4460-B8FB-AC48A7D1C81B}"/>
              </a:ext>
            </a:extLst>
          </p:cNvPr>
          <p:cNvCxnSpPr>
            <a:cxnSpLocks/>
          </p:cNvCxnSpPr>
          <p:nvPr/>
        </p:nvCxnSpPr>
        <p:spPr>
          <a:xfrm flipV="1">
            <a:off x="3673037" y="3563752"/>
            <a:ext cx="4601564" cy="2845"/>
          </a:xfrm>
          <a:prstGeom prst="straightConnector1">
            <a:avLst/>
          </a:prstGeom>
          <a:ln w="95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DA7E76B-9A66-4838-8191-F7D182CA96C5}"/>
              </a:ext>
            </a:extLst>
          </p:cNvPr>
          <p:cNvSpPr/>
          <p:nvPr/>
        </p:nvSpPr>
        <p:spPr>
          <a:xfrm>
            <a:off x="1774371" y="2772826"/>
            <a:ext cx="8617404" cy="1325026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055C813-05D4-4E9B-A5E3-058AFAFE2131}"/>
              </a:ext>
            </a:extLst>
          </p:cNvPr>
          <p:cNvSpPr txBox="1"/>
          <p:nvPr/>
        </p:nvSpPr>
        <p:spPr>
          <a:xfrm>
            <a:off x="1675501" y="2520539"/>
            <a:ext cx="2936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‘overlay’ network</a:t>
            </a:r>
          </a:p>
        </p:txBody>
      </p:sp>
    </p:spTree>
    <p:extLst>
      <p:ext uri="{BB962C8B-B14F-4D97-AF65-F5344CB8AC3E}">
        <p14:creationId xmlns:p14="http://schemas.microsoft.com/office/powerpoint/2010/main" val="402201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De Silva</dc:creator>
  <cp:lastModifiedBy>Shane De Silva</cp:lastModifiedBy>
  <cp:revision>16</cp:revision>
  <dcterms:created xsi:type="dcterms:W3CDTF">2020-02-01T15:35:32Z</dcterms:created>
  <dcterms:modified xsi:type="dcterms:W3CDTF">2020-02-01T22:40:45Z</dcterms:modified>
</cp:coreProperties>
</file>