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89" autoAdjust="0"/>
  </p:normalViewPr>
  <p:slideViewPr>
    <p:cSldViewPr snapToGrid="0">
      <p:cViewPr>
        <p:scale>
          <a:sx n="53" d="100"/>
          <a:sy n="53" d="100"/>
        </p:scale>
        <p:origin x="273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203200" y="640079"/>
            <a:ext cx="11553056" cy="5751559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333829" y="1072353"/>
            <a:ext cx="11004731" cy="5145568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203200" y="671550"/>
            <a:ext cx="456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Virtual private cloud (VPC) (172.31.0.0/16)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91A5C-B2D1-4DA3-B494-2D5BF283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99" y="83152"/>
            <a:ext cx="821739" cy="5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86675B-D15F-49DE-BF09-D0E51E051569}"/>
              </a:ext>
            </a:extLst>
          </p:cNvPr>
          <p:cNvSpPr/>
          <p:nvPr/>
        </p:nvSpPr>
        <p:spPr>
          <a:xfrm>
            <a:off x="435744" y="1640937"/>
            <a:ext cx="10709887" cy="4382492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5F23BA-A21B-4490-AD42-DD123CBF8916}"/>
              </a:ext>
            </a:extLst>
          </p:cNvPr>
          <p:cNvSpPr txBox="1"/>
          <p:nvPr/>
        </p:nvSpPr>
        <p:spPr>
          <a:xfrm>
            <a:off x="405477" y="1175051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Subnet (172.31.16.0/20)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FE1D53-A8C1-E148-B95C-739D3EA568CB}"/>
              </a:ext>
            </a:extLst>
          </p:cNvPr>
          <p:cNvGrpSpPr>
            <a:grpSpLocks noChangeAspect="1"/>
          </p:cNvGrpSpPr>
          <p:nvPr/>
        </p:nvGrpSpPr>
        <p:grpSpPr>
          <a:xfrm>
            <a:off x="4047018" y="1783818"/>
            <a:ext cx="2243291" cy="2022698"/>
            <a:chOff x="6850036" y="1980503"/>
            <a:chExt cx="3717413" cy="335186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2</a:t>
                </a:r>
              </a:p>
            </p:txBody>
          </p:sp>
        </p:grpSp>
        <p:grpSp>
          <p:nvGrpSpPr>
            <p:cNvPr id="59" name="Group 128">
              <a:extLst>
                <a:ext uri="{FF2B5EF4-FFF2-40B4-BE49-F238E27FC236}">
                  <a16:creationId xmlns:a16="http://schemas.microsoft.com/office/drawing/2014/main" id="{9FF219A0-EBC0-417C-BE72-542E6D30D2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60" name="Freeform 129">
                <a:extLst>
                  <a:ext uri="{FF2B5EF4-FFF2-40B4-BE49-F238E27FC236}">
                    <a16:creationId xmlns:a16="http://schemas.microsoft.com/office/drawing/2014/main" id="{E916DD71-1522-4194-A576-025259FB97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30">
                <a:extLst>
                  <a:ext uri="{FF2B5EF4-FFF2-40B4-BE49-F238E27FC236}">
                    <a16:creationId xmlns:a16="http://schemas.microsoft.com/office/drawing/2014/main" id="{13EE85D6-E202-46F3-9A66-167CDA3DF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131">
                <a:extLst>
                  <a:ext uri="{FF2B5EF4-FFF2-40B4-BE49-F238E27FC236}">
                    <a16:creationId xmlns:a16="http://schemas.microsoft.com/office/drawing/2014/main" id="{C97609AD-1654-410D-B39E-329373750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2">
                <a:extLst>
                  <a:ext uri="{FF2B5EF4-FFF2-40B4-BE49-F238E27FC236}">
                    <a16:creationId xmlns:a16="http://schemas.microsoft.com/office/drawing/2014/main" id="{1B6E63BE-8306-45CF-8317-08ABB65998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33">
                <a:extLst>
                  <a:ext uri="{FF2B5EF4-FFF2-40B4-BE49-F238E27FC236}">
                    <a16:creationId xmlns:a16="http://schemas.microsoft.com/office/drawing/2014/main" id="{6905D68D-3D68-4B94-B996-6E3C0CAD2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4">
                <a:extLst>
                  <a:ext uri="{FF2B5EF4-FFF2-40B4-BE49-F238E27FC236}">
                    <a16:creationId xmlns:a16="http://schemas.microsoft.com/office/drawing/2014/main" id="{7817393F-96D2-41FB-96E0-E5BE95FEA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5">
                <a:extLst>
                  <a:ext uri="{FF2B5EF4-FFF2-40B4-BE49-F238E27FC236}">
                    <a16:creationId xmlns:a16="http://schemas.microsoft.com/office/drawing/2014/main" id="{B7390CD2-2CA5-49D4-B337-59C37DFC6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6">
                <a:extLst>
                  <a:ext uri="{FF2B5EF4-FFF2-40B4-BE49-F238E27FC236}">
                    <a16:creationId xmlns:a16="http://schemas.microsoft.com/office/drawing/2014/main" id="{D038D62A-9292-430F-92D9-F1243D08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F46438F-1CE3-4309-AFD5-3C7C7BEAFA16}"/>
                </a:ext>
              </a:extLst>
            </p:cNvPr>
            <p:cNvCxnSpPr>
              <a:cxnSpLocks/>
              <a:stCxn id="60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E566ABE-DA81-49D2-9973-C5CAEE7B47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1980503"/>
              <a:ext cx="2183920" cy="333374"/>
              <a:chOff x="1556446" y="196346"/>
              <a:chExt cx="3230711" cy="493168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D13ABCE-386B-402A-A492-C6786411F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7C9201F-3D10-4A7C-89FF-24D39C9372A7}"/>
                  </a:ext>
                </a:extLst>
              </p:cNvPr>
              <p:cNvSpPr txBox="1"/>
              <p:nvPr/>
            </p:nvSpPr>
            <p:spPr>
              <a:xfrm>
                <a:off x="2809187" y="196346"/>
                <a:ext cx="1977970" cy="409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6D49AA-99FF-4706-BDA7-5DC295BB5A62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BDC3C8-763D-42D2-B4A1-AC536C44333D}"/>
                </a:ext>
              </a:extLst>
            </p:cNvPr>
            <p:cNvCxnSpPr>
              <a:cxnSpLocks/>
              <a:stCxn id="60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7F0EFCB-CDA4-41A2-B8EF-382D8095D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7A9101-D204-45A8-9AB8-ACA08B5C6FB2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6055C813-05D4-4E9B-A5E3-058AFAFE2131}"/>
              </a:ext>
            </a:extLst>
          </p:cNvPr>
          <p:cNvSpPr txBox="1"/>
          <p:nvPr/>
        </p:nvSpPr>
        <p:spPr>
          <a:xfrm>
            <a:off x="4058762" y="4699353"/>
            <a:ext cx="1772042" cy="1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‘overlay’ network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3104CE-B74F-4FD3-B27C-C8AF2D87D699}"/>
              </a:ext>
            </a:extLst>
          </p:cNvPr>
          <p:cNvSpPr/>
          <p:nvPr/>
        </p:nvSpPr>
        <p:spPr>
          <a:xfrm>
            <a:off x="1180598" y="2279598"/>
            <a:ext cx="8483321" cy="2691256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500B152-055C-3E47-A436-A3E0395F46D5}"/>
              </a:ext>
            </a:extLst>
          </p:cNvPr>
          <p:cNvGrpSpPr>
            <a:grpSpLocks noChangeAspect="1"/>
          </p:cNvGrpSpPr>
          <p:nvPr/>
        </p:nvGrpSpPr>
        <p:grpSpPr>
          <a:xfrm>
            <a:off x="902492" y="1792445"/>
            <a:ext cx="2243291" cy="2014072"/>
            <a:chOff x="6850036" y="1994798"/>
            <a:chExt cx="3717413" cy="333756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3652B26-C41F-2A41-AB56-3DB33AF03B5D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7D80EC32-5E58-CF4E-867F-561CDDCC6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1064A88-A6C2-E04D-A5D7-C1896CB15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1606E3E3-F66B-114A-832B-804D5EA82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4FD7964-8BE2-D94B-97E8-193487993C9E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1</a:t>
                </a:r>
              </a:p>
            </p:txBody>
          </p:sp>
        </p:grpSp>
        <p:grpSp>
          <p:nvGrpSpPr>
            <p:cNvPr id="79" name="Group 128">
              <a:extLst>
                <a:ext uri="{FF2B5EF4-FFF2-40B4-BE49-F238E27FC236}">
                  <a16:creationId xmlns:a16="http://schemas.microsoft.com/office/drawing/2014/main" id="{9398E4CA-8FF8-4942-B64C-A07B39AD90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97" name="Freeform 129">
                <a:extLst>
                  <a:ext uri="{FF2B5EF4-FFF2-40B4-BE49-F238E27FC236}">
                    <a16:creationId xmlns:a16="http://schemas.microsoft.com/office/drawing/2014/main" id="{DADD460F-ABAF-2748-886B-0DB5344F67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0">
                <a:extLst>
                  <a:ext uri="{FF2B5EF4-FFF2-40B4-BE49-F238E27FC236}">
                    <a16:creationId xmlns:a16="http://schemas.microsoft.com/office/drawing/2014/main" id="{168F281C-2A8D-DC46-84C5-314280C23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131">
                <a:extLst>
                  <a:ext uri="{FF2B5EF4-FFF2-40B4-BE49-F238E27FC236}">
                    <a16:creationId xmlns:a16="http://schemas.microsoft.com/office/drawing/2014/main" id="{396C6036-6892-854B-B15B-B623462F5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32">
                <a:extLst>
                  <a:ext uri="{FF2B5EF4-FFF2-40B4-BE49-F238E27FC236}">
                    <a16:creationId xmlns:a16="http://schemas.microsoft.com/office/drawing/2014/main" id="{56A5970A-096C-D84E-822D-03653FC59E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133">
                <a:extLst>
                  <a:ext uri="{FF2B5EF4-FFF2-40B4-BE49-F238E27FC236}">
                    <a16:creationId xmlns:a16="http://schemas.microsoft.com/office/drawing/2014/main" id="{2EE30CB2-7789-8B46-AF18-823965EDD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34">
                <a:extLst>
                  <a:ext uri="{FF2B5EF4-FFF2-40B4-BE49-F238E27FC236}">
                    <a16:creationId xmlns:a16="http://schemas.microsoft.com/office/drawing/2014/main" id="{07C66BAD-D53E-0F49-83B5-9EF07484C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35">
                <a:extLst>
                  <a:ext uri="{FF2B5EF4-FFF2-40B4-BE49-F238E27FC236}">
                    <a16:creationId xmlns:a16="http://schemas.microsoft.com/office/drawing/2014/main" id="{033B25C9-359F-E64D-A8FA-78D8212EE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36">
                <a:extLst>
                  <a:ext uri="{FF2B5EF4-FFF2-40B4-BE49-F238E27FC236}">
                    <a16:creationId xmlns:a16="http://schemas.microsoft.com/office/drawing/2014/main" id="{9BE6A0A1-2E10-FA45-BF4A-2297C8732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47A77A9-4321-954D-9FA0-4143F45A7DB6}"/>
                </a:ext>
              </a:extLst>
            </p:cNvPr>
            <p:cNvCxnSpPr>
              <a:cxnSpLocks/>
              <a:stCxn id="97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EF28E7E-3833-6246-8636-0AB2E80C1C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1994798"/>
              <a:ext cx="2183920" cy="319080"/>
              <a:chOff x="1556446" y="217492"/>
              <a:chExt cx="3230711" cy="472022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FDA2254-0BBC-C94D-ADB8-4ABB79C8E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088602-38D1-9142-86A8-895977EDB042}"/>
                  </a:ext>
                </a:extLst>
              </p:cNvPr>
              <p:cNvSpPr txBox="1"/>
              <p:nvPr/>
            </p:nvSpPr>
            <p:spPr>
              <a:xfrm>
                <a:off x="2809187" y="217492"/>
                <a:ext cx="1977970" cy="409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1AA9EE2-7F54-3C4E-B8CA-71A7D2B44BF1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35E4FD4-5EC1-F347-A683-32BC25A69149}"/>
                </a:ext>
              </a:extLst>
            </p:cNvPr>
            <p:cNvCxnSpPr>
              <a:cxnSpLocks/>
              <a:stCxn id="97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9C3BA02-05BC-4541-B3F7-0B312AF4C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B7E977C-A033-2A43-AE83-43052445FBB9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7860CC4-9687-F64A-8DBB-1B6166CDB782}"/>
              </a:ext>
            </a:extLst>
          </p:cNvPr>
          <p:cNvGrpSpPr>
            <a:grpSpLocks noChangeAspect="1"/>
          </p:cNvGrpSpPr>
          <p:nvPr/>
        </p:nvGrpSpPr>
        <p:grpSpPr>
          <a:xfrm>
            <a:off x="6945772" y="1756137"/>
            <a:ext cx="2243291" cy="2022698"/>
            <a:chOff x="6850036" y="1980503"/>
            <a:chExt cx="3717413" cy="335186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022B982-643A-044C-83FF-BA1626997E46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4173DF97-8EF9-F044-944F-164BCAB23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DC1A4AC-55FF-C940-AC3D-FD02B4022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E4FF4DAB-A5AD-5943-B96F-7FE1B6273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56F2952-EF12-4140-8BC4-7F5976AF3833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3</a:t>
                </a:r>
              </a:p>
            </p:txBody>
          </p:sp>
        </p:grpSp>
        <p:grpSp>
          <p:nvGrpSpPr>
            <p:cNvPr id="111" name="Group 128">
              <a:extLst>
                <a:ext uri="{FF2B5EF4-FFF2-40B4-BE49-F238E27FC236}">
                  <a16:creationId xmlns:a16="http://schemas.microsoft.com/office/drawing/2014/main" id="{AA8C6459-C1E9-6642-899B-F155B01346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133" name="Freeform 129">
                <a:extLst>
                  <a:ext uri="{FF2B5EF4-FFF2-40B4-BE49-F238E27FC236}">
                    <a16:creationId xmlns:a16="http://schemas.microsoft.com/office/drawing/2014/main" id="{F61CEC2C-9C79-8446-A110-CCF5884EFF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>
                <a:extLst>
                  <a:ext uri="{FF2B5EF4-FFF2-40B4-BE49-F238E27FC236}">
                    <a16:creationId xmlns:a16="http://schemas.microsoft.com/office/drawing/2014/main" id="{56A18D9B-3DFF-3A45-A877-91DC545185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131">
                <a:extLst>
                  <a:ext uri="{FF2B5EF4-FFF2-40B4-BE49-F238E27FC236}">
                    <a16:creationId xmlns:a16="http://schemas.microsoft.com/office/drawing/2014/main" id="{33A5C8DB-3688-FE41-BE3A-E21FA5802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>
                <a:extLst>
                  <a:ext uri="{FF2B5EF4-FFF2-40B4-BE49-F238E27FC236}">
                    <a16:creationId xmlns:a16="http://schemas.microsoft.com/office/drawing/2014/main" id="{1B5B1AE3-B9D9-3144-A8C5-F86AA743DF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133">
                <a:extLst>
                  <a:ext uri="{FF2B5EF4-FFF2-40B4-BE49-F238E27FC236}">
                    <a16:creationId xmlns:a16="http://schemas.microsoft.com/office/drawing/2014/main" id="{5E967001-ADB9-3C4D-9173-B041D62A3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>
                <a:extLst>
                  <a:ext uri="{FF2B5EF4-FFF2-40B4-BE49-F238E27FC236}">
                    <a16:creationId xmlns:a16="http://schemas.microsoft.com/office/drawing/2014/main" id="{4422726C-178C-2B49-A0D7-C086A429C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>
                <a:extLst>
                  <a:ext uri="{FF2B5EF4-FFF2-40B4-BE49-F238E27FC236}">
                    <a16:creationId xmlns:a16="http://schemas.microsoft.com/office/drawing/2014/main" id="{123812BE-22BA-7C47-941D-B3FD1A5BD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id="{7A30925B-71A8-164D-A62B-790FFB7A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9E275FA-1EE6-824E-9041-D7649464EA49}"/>
                </a:ext>
              </a:extLst>
            </p:cNvPr>
            <p:cNvCxnSpPr>
              <a:cxnSpLocks/>
              <a:stCxn id="133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722A2AB-7F05-CB48-8546-CF0A28E9C8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1980503"/>
              <a:ext cx="2183920" cy="333374"/>
              <a:chOff x="1556446" y="196346"/>
              <a:chExt cx="3230711" cy="493168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F58BB881-5171-0741-A55D-08F097413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7C4CEA1-649F-BF42-8BB2-B355067A9050}"/>
                  </a:ext>
                </a:extLst>
              </p:cNvPr>
              <p:cNvSpPr txBox="1"/>
              <p:nvPr/>
            </p:nvSpPr>
            <p:spPr>
              <a:xfrm>
                <a:off x="2809187" y="196346"/>
                <a:ext cx="1977970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FA9A31-C05F-F84F-9CC0-3CCC0727954F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A3BA5D-DA83-2248-AF9D-31BC44B25994}"/>
                </a:ext>
              </a:extLst>
            </p:cNvPr>
            <p:cNvCxnSpPr>
              <a:cxnSpLocks/>
              <a:stCxn id="133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D72FFBA-C401-164E-9C7C-FD96D566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55F92F6-9877-E44B-B8F1-4FAC45517229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EA2B7E-6618-4749-888D-536DF776496D}"/>
              </a:ext>
            </a:extLst>
          </p:cNvPr>
          <p:cNvGrpSpPr/>
          <p:nvPr/>
        </p:nvGrpSpPr>
        <p:grpSpPr>
          <a:xfrm>
            <a:off x="853440" y="3736304"/>
            <a:ext cx="2243291" cy="1975993"/>
            <a:chOff x="853440" y="3736304"/>
            <a:chExt cx="2243291" cy="1975993"/>
          </a:xfrm>
        </p:grpSpPr>
        <p:grpSp>
          <p:nvGrpSpPr>
            <p:cNvPr id="158" name="Group 128">
              <a:extLst>
                <a:ext uri="{FF2B5EF4-FFF2-40B4-BE49-F238E27FC236}">
                  <a16:creationId xmlns:a16="http://schemas.microsoft.com/office/drawing/2014/main" id="{7C9920D4-8D84-42CF-B8A6-1E98F7BA73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67902" y="5197845"/>
              <a:ext cx="510341" cy="391039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06BEB57F-582D-407B-B547-468C1256E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05A6406C-A963-45CA-8E61-CDC21CFB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31">
                <a:extLst>
                  <a:ext uri="{FF2B5EF4-FFF2-40B4-BE49-F238E27FC236}">
                    <a16:creationId xmlns:a16="http://schemas.microsoft.com/office/drawing/2014/main" id="{58260FEB-B15F-40C9-BCCC-5AAA95CBF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8E1A675B-6FC4-4444-9F21-EA07C7353C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33">
                <a:extLst>
                  <a:ext uri="{FF2B5EF4-FFF2-40B4-BE49-F238E27FC236}">
                    <a16:creationId xmlns:a16="http://schemas.microsoft.com/office/drawing/2014/main" id="{F63A0DAD-ED89-4F11-8839-67477DF68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052E2394-9AC9-4E99-A3CA-0D8AF80B8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C0E8465E-D69A-4629-9966-31DB4C143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F934ECAD-32B9-4740-8940-2940BC6C1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A40DEF1-EB0D-4BAD-B794-D1C7349B72D8}"/>
                </a:ext>
              </a:extLst>
            </p:cNvPr>
            <p:cNvCxnSpPr>
              <a:cxnSpLocks/>
              <a:stCxn id="166" idx="16"/>
            </p:cNvCxnSpPr>
            <p:nvPr/>
          </p:nvCxnSpPr>
          <p:spPr>
            <a:xfrm flipV="1">
              <a:off x="2177722" y="5049745"/>
              <a:ext cx="919009" cy="15251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D6A3B5E-2DF2-48B8-BBA6-B5701BE31D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440" y="3736304"/>
              <a:ext cx="1586650" cy="184748"/>
              <a:chOff x="1556446" y="236618"/>
              <a:chExt cx="3889537" cy="452896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C238EA1E-6C5C-43EC-8C52-C4888A7C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83393B-6061-45E0-B5D9-B18DBA8AD85D}"/>
                  </a:ext>
                </a:extLst>
              </p:cNvPr>
              <p:cNvSpPr txBox="1"/>
              <p:nvPr/>
            </p:nvSpPr>
            <p:spPr>
              <a:xfrm>
                <a:off x="2809188" y="236618"/>
                <a:ext cx="2636795" cy="409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1510080" y="4220803"/>
              <a:ext cx="783487" cy="694626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2936156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F4F628-6D42-409F-A09B-B094649DF47E}"/>
                </a:ext>
              </a:extLst>
            </p:cNvPr>
            <p:cNvSpPr/>
            <p:nvPr/>
          </p:nvSpPr>
          <p:spPr>
            <a:xfrm>
              <a:off x="853440" y="4000509"/>
              <a:ext cx="2243291" cy="1056662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8D8607-D693-4AD6-8029-EBAD39060775}"/>
                </a:ext>
              </a:extLst>
            </p:cNvPr>
            <p:cNvCxnSpPr>
              <a:cxnSpLocks/>
              <a:stCxn id="166" idx="36"/>
            </p:cNvCxnSpPr>
            <p:nvPr/>
          </p:nvCxnSpPr>
          <p:spPr>
            <a:xfrm flipH="1" flipV="1">
              <a:off x="853440" y="5057015"/>
              <a:ext cx="924404" cy="166237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63A00-EA32-4510-88DF-A4C79A74F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445" y="5218078"/>
              <a:ext cx="179417" cy="21724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8A3A3D-EFE5-47FA-B0EE-5F4B86DF924D}"/>
                </a:ext>
              </a:extLst>
            </p:cNvPr>
            <p:cNvSpPr txBox="1"/>
            <p:nvPr/>
          </p:nvSpPr>
          <p:spPr>
            <a:xfrm>
              <a:off x="2261056" y="5305365"/>
              <a:ext cx="64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F64FF-DEDC-374A-8FA9-058F2FFA0E4A}"/>
                </a:ext>
              </a:extLst>
            </p:cNvPr>
            <p:cNvSpPr txBox="1"/>
            <p:nvPr/>
          </p:nvSpPr>
          <p:spPr>
            <a:xfrm>
              <a:off x="1819835" y="53429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3C97910-758A-1C43-B08E-8022A4B5490D}"/>
              </a:ext>
            </a:extLst>
          </p:cNvPr>
          <p:cNvGrpSpPr/>
          <p:nvPr/>
        </p:nvGrpSpPr>
        <p:grpSpPr>
          <a:xfrm>
            <a:off x="6703032" y="3728502"/>
            <a:ext cx="2243291" cy="1983795"/>
            <a:chOff x="853440" y="3728502"/>
            <a:chExt cx="2243291" cy="1983795"/>
          </a:xfrm>
        </p:grpSpPr>
        <p:grpSp>
          <p:nvGrpSpPr>
            <p:cNvPr id="187" name="Group 128">
              <a:extLst>
                <a:ext uri="{FF2B5EF4-FFF2-40B4-BE49-F238E27FC236}">
                  <a16:creationId xmlns:a16="http://schemas.microsoft.com/office/drawing/2014/main" id="{1A265371-FBE1-3942-9417-FF6381A156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67902" y="5197845"/>
              <a:ext cx="510341" cy="391039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210" name="Freeform 129">
                <a:extLst>
                  <a:ext uri="{FF2B5EF4-FFF2-40B4-BE49-F238E27FC236}">
                    <a16:creationId xmlns:a16="http://schemas.microsoft.com/office/drawing/2014/main" id="{05AD9817-A424-7945-9793-2DACAA3006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30">
                <a:extLst>
                  <a:ext uri="{FF2B5EF4-FFF2-40B4-BE49-F238E27FC236}">
                    <a16:creationId xmlns:a16="http://schemas.microsoft.com/office/drawing/2014/main" id="{EC70A644-5909-5147-BCEB-4D2160E89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31">
                <a:extLst>
                  <a:ext uri="{FF2B5EF4-FFF2-40B4-BE49-F238E27FC236}">
                    <a16:creationId xmlns:a16="http://schemas.microsoft.com/office/drawing/2014/main" id="{3948F6BE-4B50-D141-8FBB-9C637EEA2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32">
                <a:extLst>
                  <a:ext uri="{FF2B5EF4-FFF2-40B4-BE49-F238E27FC236}">
                    <a16:creationId xmlns:a16="http://schemas.microsoft.com/office/drawing/2014/main" id="{1DCC9842-8417-3949-8C94-33B594D74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133">
                <a:extLst>
                  <a:ext uri="{FF2B5EF4-FFF2-40B4-BE49-F238E27FC236}">
                    <a16:creationId xmlns:a16="http://schemas.microsoft.com/office/drawing/2014/main" id="{E77CD5E2-95A7-8247-B84F-D6685E02E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34">
                <a:extLst>
                  <a:ext uri="{FF2B5EF4-FFF2-40B4-BE49-F238E27FC236}">
                    <a16:creationId xmlns:a16="http://schemas.microsoft.com/office/drawing/2014/main" id="{253B628D-3A33-D943-A130-A6FA31F7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35">
                <a:extLst>
                  <a:ext uri="{FF2B5EF4-FFF2-40B4-BE49-F238E27FC236}">
                    <a16:creationId xmlns:a16="http://schemas.microsoft.com/office/drawing/2014/main" id="{BCA219EB-CF32-7840-B9DC-9277B0BC4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36">
                <a:extLst>
                  <a:ext uri="{FF2B5EF4-FFF2-40B4-BE49-F238E27FC236}">
                    <a16:creationId xmlns:a16="http://schemas.microsoft.com/office/drawing/2014/main" id="{1B646C3F-E279-2344-B49B-1A7BFB66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E871FC-6447-E642-A52F-A2E0F66AC413}"/>
                </a:ext>
              </a:extLst>
            </p:cNvPr>
            <p:cNvCxnSpPr>
              <a:cxnSpLocks/>
              <a:stCxn id="210" idx="16"/>
            </p:cNvCxnSpPr>
            <p:nvPr/>
          </p:nvCxnSpPr>
          <p:spPr>
            <a:xfrm flipV="1">
              <a:off x="2177722" y="5049745"/>
              <a:ext cx="919009" cy="15251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5E31265-6DFC-DE4F-A228-9FD395D614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440" y="3728502"/>
              <a:ext cx="1586650" cy="192550"/>
              <a:chOff x="1556446" y="217492"/>
              <a:chExt cx="3889537" cy="472022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27F42240-F91D-7143-BA68-7A5BF58F4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A48A9D5-9667-9D41-A18B-AAC1D97037A6}"/>
                  </a:ext>
                </a:extLst>
              </p:cNvPr>
              <p:cNvSpPr txBox="1"/>
              <p:nvPr/>
            </p:nvSpPr>
            <p:spPr>
              <a:xfrm>
                <a:off x="2809188" y="217492"/>
                <a:ext cx="2636795" cy="409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5A3F445-E400-7E4C-ADA6-4DF96A5CD889}"/>
                </a:ext>
              </a:extLst>
            </p:cNvPr>
            <p:cNvGrpSpPr/>
            <p:nvPr/>
          </p:nvGrpSpPr>
          <p:grpSpPr>
            <a:xfrm>
              <a:off x="1510080" y="4220803"/>
              <a:ext cx="783487" cy="694626"/>
              <a:chOff x="3805156" y="2630138"/>
              <a:chExt cx="1359122" cy="1204973"/>
            </a:xfrm>
          </p:grpSpPr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183793DD-5C8F-6C4D-8572-27054111C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A8207489-3596-DE41-BD32-41ABF54CA7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56B4032-DB6D-094B-AEEF-BB5976BEF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4B5F81C-B22C-DE46-90A2-B9333F0CB55E}"/>
                  </a:ext>
                </a:extLst>
              </p:cNvPr>
              <p:cNvSpPr txBox="1"/>
              <p:nvPr/>
            </p:nvSpPr>
            <p:spPr>
              <a:xfrm>
                <a:off x="4018844" y="2936156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driver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5F3523D-835D-B443-9577-C44241BEEDE3}"/>
                </a:ext>
              </a:extLst>
            </p:cNvPr>
            <p:cNvSpPr/>
            <p:nvPr/>
          </p:nvSpPr>
          <p:spPr>
            <a:xfrm>
              <a:off x="853440" y="4000509"/>
              <a:ext cx="2243291" cy="1056662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C826051-2762-5549-879F-7492CDAD0346}"/>
                </a:ext>
              </a:extLst>
            </p:cNvPr>
            <p:cNvCxnSpPr>
              <a:cxnSpLocks/>
              <a:stCxn id="210" idx="36"/>
            </p:cNvCxnSpPr>
            <p:nvPr/>
          </p:nvCxnSpPr>
          <p:spPr>
            <a:xfrm flipH="1" flipV="1">
              <a:off x="853440" y="5057015"/>
              <a:ext cx="924404" cy="166237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02375486-0D10-9D42-B92B-BB0D447B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445" y="5218078"/>
              <a:ext cx="179417" cy="217244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896F838-388B-FD40-B136-80386E22B6B1}"/>
                </a:ext>
              </a:extLst>
            </p:cNvPr>
            <p:cNvSpPr txBox="1"/>
            <p:nvPr/>
          </p:nvSpPr>
          <p:spPr>
            <a:xfrm>
              <a:off x="2261056" y="5305365"/>
              <a:ext cx="64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7F224D7-6D7A-D04E-9B47-648072CA160B}"/>
                </a:ext>
              </a:extLst>
            </p:cNvPr>
            <p:cNvSpPr txBox="1"/>
            <p:nvPr/>
          </p:nvSpPr>
          <p:spPr>
            <a:xfrm>
              <a:off x="1819835" y="53429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18" name="Flowchart: Delay 62">
            <a:extLst>
              <a:ext uri="{FF2B5EF4-FFF2-40B4-BE49-F238E27FC236}">
                <a16:creationId xmlns:a16="http://schemas.microsoft.com/office/drawing/2014/main" id="{ECDE2281-E530-0D4F-B610-508C87810B27}"/>
              </a:ext>
            </a:extLst>
          </p:cNvPr>
          <p:cNvSpPr/>
          <p:nvPr/>
        </p:nvSpPr>
        <p:spPr>
          <a:xfrm rot="10800000">
            <a:off x="1294196" y="460522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Flowchart: Delay 62">
            <a:extLst>
              <a:ext uri="{FF2B5EF4-FFF2-40B4-BE49-F238E27FC236}">
                <a16:creationId xmlns:a16="http://schemas.microsoft.com/office/drawing/2014/main" id="{CA958A74-BEB9-8B44-8F67-1B6934DE989E}"/>
              </a:ext>
            </a:extLst>
          </p:cNvPr>
          <p:cNvSpPr/>
          <p:nvPr/>
        </p:nvSpPr>
        <p:spPr>
          <a:xfrm rot="10800000">
            <a:off x="1356156" y="261551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lowchart: Delay 62">
            <a:extLst>
              <a:ext uri="{FF2B5EF4-FFF2-40B4-BE49-F238E27FC236}">
                <a16:creationId xmlns:a16="http://schemas.microsoft.com/office/drawing/2014/main" id="{B2F001FE-2CAE-244E-94B3-9DB852A0FC1B}"/>
              </a:ext>
            </a:extLst>
          </p:cNvPr>
          <p:cNvSpPr/>
          <p:nvPr/>
        </p:nvSpPr>
        <p:spPr>
          <a:xfrm>
            <a:off x="5479106" y="2650845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lowchart: Delay 62">
            <a:extLst>
              <a:ext uri="{FF2B5EF4-FFF2-40B4-BE49-F238E27FC236}">
                <a16:creationId xmlns:a16="http://schemas.microsoft.com/office/drawing/2014/main" id="{B3510116-6BDC-D24C-98B8-50610D289FCF}"/>
              </a:ext>
            </a:extLst>
          </p:cNvPr>
          <p:cNvSpPr/>
          <p:nvPr/>
        </p:nvSpPr>
        <p:spPr>
          <a:xfrm>
            <a:off x="8070606" y="458484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46FC46E-C7B5-E64A-BF89-1BCD9024483C}"/>
              </a:ext>
            </a:extLst>
          </p:cNvPr>
          <p:cNvSpPr txBox="1"/>
          <p:nvPr/>
        </p:nvSpPr>
        <p:spPr>
          <a:xfrm>
            <a:off x="1148026" y="4389622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49EF364-C426-4A4B-96C0-74B9174C0748}"/>
              </a:ext>
            </a:extLst>
          </p:cNvPr>
          <p:cNvSpPr txBox="1"/>
          <p:nvPr/>
        </p:nvSpPr>
        <p:spPr>
          <a:xfrm>
            <a:off x="1250970" y="2402592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474B338-8DB8-144C-9CF8-28652DB00C2B}"/>
              </a:ext>
            </a:extLst>
          </p:cNvPr>
          <p:cNvSpPr txBox="1"/>
          <p:nvPr/>
        </p:nvSpPr>
        <p:spPr>
          <a:xfrm>
            <a:off x="5538479" y="2429799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00FA3F2-F275-8640-A677-14DD37F830A0}"/>
              </a:ext>
            </a:extLst>
          </p:cNvPr>
          <p:cNvSpPr txBox="1"/>
          <p:nvPr/>
        </p:nvSpPr>
        <p:spPr>
          <a:xfrm>
            <a:off x="8110648" y="435789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4040</a:t>
            </a:r>
          </a:p>
        </p:txBody>
      </p:sp>
      <p:sp>
        <p:nvSpPr>
          <p:cNvPr id="229" name="Flowchart: Delay 8">
            <a:extLst>
              <a:ext uri="{FF2B5EF4-FFF2-40B4-BE49-F238E27FC236}">
                <a16:creationId xmlns:a16="http://schemas.microsoft.com/office/drawing/2014/main" id="{7948C147-F76A-E44D-924C-1F38B6656B89}"/>
              </a:ext>
            </a:extLst>
          </p:cNvPr>
          <p:cNvSpPr/>
          <p:nvPr/>
        </p:nvSpPr>
        <p:spPr>
          <a:xfrm>
            <a:off x="768206" y="459139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BDA7FD4-3FAE-FA4C-8A36-7E208C7AD769}"/>
              </a:ext>
            </a:extLst>
          </p:cNvPr>
          <p:cNvSpPr txBox="1"/>
          <p:nvPr/>
        </p:nvSpPr>
        <p:spPr>
          <a:xfrm>
            <a:off x="435744" y="435435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8080</a:t>
            </a:r>
          </a:p>
        </p:txBody>
      </p:sp>
      <p:sp>
        <p:nvSpPr>
          <p:cNvPr id="231" name="Flowchart: Delay 8">
            <a:extLst>
              <a:ext uri="{FF2B5EF4-FFF2-40B4-BE49-F238E27FC236}">
                <a16:creationId xmlns:a16="http://schemas.microsoft.com/office/drawing/2014/main" id="{9884FE9A-0F56-C64E-B433-C962B31A39A2}"/>
              </a:ext>
            </a:extLst>
          </p:cNvPr>
          <p:cNvSpPr/>
          <p:nvPr/>
        </p:nvSpPr>
        <p:spPr>
          <a:xfrm>
            <a:off x="813051" y="261816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A93421C-76AF-DF4A-B258-2EE246315045}"/>
              </a:ext>
            </a:extLst>
          </p:cNvPr>
          <p:cNvSpPr txBox="1"/>
          <p:nvPr/>
        </p:nvSpPr>
        <p:spPr>
          <a:xfrm>
            <a:off x="480589" y="238112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3" name="Flowchart: Delay 8">
            <a:extLst>
              <a:ext uri="{FF2B5EF4-FFF2-40B4-BE49-F238E27FC236}">
                <a16:creationId xmlns:a16="http://schemas.microsoft.com/office/drawing/2014/main" id="{7266F497-FC5B-7B41-894F-341A8CA818BA}"/>
              </a:ext>
            </a:extLst>
          </p:cNvPr>
          <p:cNvSpPr/>
          <p:nvPr/>
        </p:nvSpPr>
        <p:spPr>
          <a:xfrm rot="5400000">
            <a:off x="5829038" y="1971395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FD9FD7A-3D5B-ED46-92F0-4AC8C65A1C6E}"/>
              </a:ext>
            </a:extLst>
          </p:cNvPr>
          <p:cNvSpPr txBox="1"/>
          <p:nvPr/>
        </p:nvSpPr>
        <p:spPr>
          <a:xfrm>
            <a:off x="5496576" y="173435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5" name="Flowchart: Delay 8">
            <a:extLst>
              <a:ext uri="{FF2B5EF4-FFF2-40B4-BE49-F238E27FC236}">
                <a16:creationId xmlns:a16="http://schemas.microsoft.com/office/drawing/2014/main" id="{CE24C805-974F-3744-A499-65F6AD383237}"/>
              </a:ext>
            </a:extLst>
          </p:cNvPr>
          <p:cNvSpPr/>
          <p:nvPr/>
        </p:nvSpPr>
        <p:spPr>
          <a:xfrm rot="5400000">
            <a:off x="8727866" y="195582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5326D04-5BA0-9D49-9642-DFE3A5736E39}"/>
              </a:ext>
            </a:extLst>
          </p:cNvPr>
          <p:cNvSpPr txBox="1"/>
          <p:nvPr/>
        </p:nvSpPr>
        <p:spPr>
          <a:xfrm>
            <a:off x="8395404" y="171878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7" name="Flowchart: Delay 8">
            <a:extLst>
              <a:ext uri="{FF2B5EF4-FFF2-40B4-BE49-F238E27FC236}">
                <a16:creationId xmlns:a16="http://schemas.microsoft.com/office/drawing/2014/main" id="{809FB92C-C3EC-C74F-9F3A-EFB027B91ADC}"/>
              </a:ext>
            </a:extLst>
          </p:cNvPr>
          <p:cNvSpPr/>
          <p:nvPr/>
        </p:nvSpPr>
        <p:spPr>
          <a:xfrm rot="10800000">
            <a:off x="8700704" y="4588354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26D416E-B80E-944B-AC5E-94A5E69F48F6}"/>
              </a:ext>
            </a:extLst>
          </p:cNvPr>
          <p:cNvSpPr txBox="1"/>
          <p:nvPr/>
        </p:nvSpPr>
        <p:spPr>
          <a:xfrm>
            <a:off x="8912057" y="4376237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4040</a:t>
            </a:r>
          </a:p>
        </p:txBody>
      </p:sp>
      <p:sp>
        <p:nvSpPr>
          <p:cNvPr id="239" name="Flowchart: Delay 62">
            <a:extLst>
              <a:ext uri="{FF2B5EF4-FFF2-40B4-BE49-F238E27FC236}">
                <a16:creationId xmlns:a16="http://schemas.microsoft.com/office/drawing/2014/main" id="{A887D269-A732-D447-B59E-0CAF59D5CB62}"/>
              </a:ext>
            </a:extLst>
          </p:cNvPr>
          <p:cNvSpPr/>
          <p:nvPr/>
        </p:nvSpPr>
        <p:spPr>
          <a:xfrm>
            <a:off x="8401064" y="262291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9AA8493-0697-B744-9175-23EF01289207}"/>
              </a:ext>
            </a:extLst>
          </p:cNvPr>
          <p:cNvSpPr txBox="1"/>
          <p:nvPr/>
        </p:nvSpPr>
        <p:spPr>
          <a:xfrm>
            <a:off x="8460437" y="2401866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cxnSp>
        <p:nvCxnSpPr>
          <p:cNvPr id="241" name="Connector: Elbow 25">
            <a:extLst>
              <a:ext uri="{FF2B5EF4-FFF2-40B4-BE49-F238E27FC236}">
                <a16:creationId xmlns:a16="http://schemas.microsoft.com/office/drawing/2014/main" id="{D20235ED-E80B-554C-AA4B-DA87D39BF9C5}"/>
              </a:ext>
            </a:extLst>
          </p:cNvPr>
          <p:cNvCxnSpPr>
            <a:cxnSpLocks/>
            <a:endCxn id="237" idx="3"/>
          </p:cNvCxnSpPr>
          <p:nvPr/>
        </p:nvCxnSpPr>
        <p:spPr>
          <a:xfrm flipV="1">
            <a:off x="8408337" y="4681413"/>
            <a:ext cx="292367" cy="7802"/>
          </a:xfrm>
          <a:prstGeom prst="bentConnector3">
            <a:avLst>
              <a:gd name="adj1" fmla="val -2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5">
            <a:extLst>
              <a:ext uri="{FF2B5EF4-FFF2-40B4-BE49-F238E27FC236}">
                <a16:creationId xmlns:a16="http://schemas.microsoft.com/office/drawing/2014/main" id="{F8B27F0E-29E9-8946-8199-2E55F23BAD69}"/>
              </a:ext>
            </a:extLst>
          </p:cNvPr>
          <p:cNvCxnSpPr>
            <a:cxnSpLocks/>
            <a:stCxn id="239" idx="3"/>
            <a:endCxn id="235" idx="3"/>
          </p:cNvCxnSpPr>
          <p:nvPr/>
        </p:nvCxnSpPr>
        <p:spPr>
          <a:xfrm flipV="1">
            <a:off x="8730557" y="2213634"/>
            <a:ext cx="162056" cy="5023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5">
            <a:extLst>
              <a:ext uri="{FF2B5EF4-FFF2-40B4-BE49-F238E27FC236}">
                <a16:creationId xmlns:a16="http://schemas.microsoft.com/office/drawing/2014/main" id="{9EA79F65-1459-1248-BAD1-E022C84CD8A8}"/>
              </a:ext>
            </a:extLst>
          </p:cNvPr>
          <p:cNvCxnSpPr>
            <a:cxnSpLocks/>
            <a:stCxn id="220" idx="3"/>
            <a:endCxn id="233" idx="3"/>
          </p:cNvCxnSpPr>
          <p:nvPr/>
        </p:nvCxnSpPr>
        <p:spPr>
          <a:xfrm flipV="1">
            <a:off x="5808599" y="2229201"/>
            <a:ext cx="185186" cy="5147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5">
            <a:extLst>
              <a:ext uri="{FF2B5EF4-FFF2-40B4-BE49-F238E27FC236}">
                <a16:creationId xmlns:a16="http://schemas.microsoft.com/office/drawing/2014/main" id="{2F8916A4-532A-864F-8BC0-CCB6CE605622}"/>
              </a:ext>
            </a:extLst>
          </p:cNvPr>
          <p:cNvCxnSpPr>
            <a:cxnSpLocks/>
            <a:stCxn id="219" idx="3"/>
            <a:endCxn id="231" idx="3"/>
          </p:cNvCxnSpPr>
          <p:nvPr/>
        </p:nvCxnSpPr>
        <p:spPr>
          <a:xfrm rot="10800000" flipV="1">
            <a:off x="1142544" y="2708571"/>
            <a:ext cx="213612" cy="26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5">
            <a:extLst>
              <a:ext uri="{FF2B5EF4-FFF2-40B4-BE49-F238E27FC236}">
                <a16:creationId xmlns:a16="http://schemas.microsoft.com/office/drawing/2014/main" id="{45F9CC1B-3C59-A54A-871E-1252C2B8B038}"/>
              </a:ext>
            </a:extLst>
          </p:cNvPr>
          <p:cNvCxnSpPr>
            <a:cxnSpLocks/>
            <a:stCxn id="218" idx="3"/>
            <a:endCxn id="229" idx="3"/>
          </p:cNvCxnSpPr>
          <p:nvPr/>
        </p:nvCxnSpPr>
        <p:spPr>
          <a:xfrm rot="10800000">
            <a:off x="1097700" y="4684457"/>
            <a:ext cx="196497" cy="138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Flowchart: Delay 65">
            <a:extLst>
              <a:ext uri="{FF2B5EF4-FFF2-40B4-BE49-F238E27FC236}">
                <a16:creationId xmlns:a16="http://schemas.microsoft.com/office/drawing/2014/main" id="{34764893-421B-B84B-AC43-D066438EDC21}"/>
              </a:ext>
            </a:extLst>
          </p:cNvPr>
          <p:cNvSpPr/>
          <p:nvPr/>
        </p:nvSpPr>
        <p:spPr>
          <a:xfrm rot="10800000">
            <a:off x="9729284" y="2408964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1F56ABB-7B57-BB42-A325-4CD93C761F6E}"/>
              </a:ext>
            </a:extLst>
          </p:cNvPr>
          <p:cNvSpPr txBox="1"/>
          <p:nvPr/>
        </p:nvSpPr>
        <p:spPr>
          <a:xfrm>
            <a:off x="10121362" y="2378911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= host machine’s port</a:t>
            </a:r>
          </a:p>
        </p:txBody>
      </p:sp>
      <p:sp>
        <p:nvSpPr>
          <p:cNvPr id="248" name="Flowchart: Delay 67">
            <a:extLst>
              <a:ext uri="{FF2B5EF4-FFF2-40B4-BE49-F238E27FC236}">
                <a16:creationId xmlns:a16="http://schemas.microsoft.com/office/drawing/2014/main" id="{BA7062AE-A1AB-CB45-94A0-0322267F13D4}"/>
              </a:ext>
            </a:extLst>
          </p:cNvPr>
          <p:cNvSpPr/>
          <p:nvPr/>
        </p:nvSpPr>
        <p:spPr>
          <a:xfrm rot="10800000">
            <a:off x="9734523" y="2950958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B910FA8-85C3-FD4E-B913-AB29EADF2A49}"/>
              </a:ext>
            </a:extLst>
          </p:cNvPr>
          <p:cNvSpPr txBox="1"/>
          <p:nvPr/>
        </p:nvSpPr>
        <p:spPr>
          <a:xfrm>
            <a:off x="10126601" y="2920905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= docker container’s port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A6618D-1616-0342-BF59-6F56FC4523FD}"/>
              </a:ext>
            </a:extLst>
          </p:cNvPr>
          <p:cNvSpPr txBox="1"/>
          <p:nvPr/>
        </p:nvSpPr>
        <p:spPr>
          <a:xfrm>
            <a:off x="1975085" y="2241901"/>
            <a:ext cx="9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A0C214-FC90-1245-AB23-6D9DBECEB01A}"/>
              </a:ext>
            </a:extLst>
          </p:cNvPr>
          <p:cNvSpPr txBox="1"/>
          <p:nvPr/>
        </p:nvSpPr>
        <p:spPr>
          <a:xfrm>
            <a:off x="1855133" y="4174178"/>
            <a:ext cx="9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5F3ABEA-EE88-454A-BDC9-B080575FA689}"/>
              </a:ext>
            </a:extLst>
          </p:cNvPr>
          <p:cNvSpPr txBox="1"/>
          <p:nvPr/>
        </p:nvSpPr>
        <p:spPr>
          <a:xfrm>
            <a:off x="5118233" y="2246128"/>
            <a:ext cx="9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226C699-681F-094C-B4CC-94BCFC95446B}"/>
              </a:ext>
            </a:extLst>
          </p:cNvPr>
          <p:cNvSpPr txBox="1"/>
          <p:nvPr/>
        </p:nvSpPr>
        <p:spPr>
          <a:xfrm>
            <a:off x="8012579" y="2215398"/>
            <a:ext cx="9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50B11DC-CA0D-A846-9390-D89C9154907B}"/>
              </a:ext>
            </a:extLst>
          </p:cNvPr>
          <p:cNvSpPr txBox="1"/>
          <p:nvPr/>
        </p:nvSpPr>
        <p:spPr>
          <a:xfrm>
            <a:off x="7723223" y="4173350"/>
            <a:ext cx="9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762707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H="1" flipV="1">
            <a:off x="10493184" y="5354766"/>
            <a:ext cx="676070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376338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FB47B52-426A-4D7E-A0C4-090DA8687D43}"/>
              </a:ext>
            </a:extLst>
          </p:cNvPr>
          <p:cNvGrpSpPr>
            <a:grpSpLocks noChangeAspect="1"/>
          </p:cNvGrpSpPr>
          <p:nvPr/>
        </p:nvGrpSpPr>
        <p:grpSpPr>
          <a:xfrm>
            <a:off x="1556446" y="365514"/>
            <a:ext cx="6972858" cy="3816000"/>
            <a:chOff x="1556446" y="365514"/>
            <a:chExt cx="9016091" cy="493418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A10143-2B26-49D8-9D94-BDD0A2B17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5425" y="2375227"/>
              <a:ext cx="4235616" cy="654786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A8A024B-22C1-4967-8F5C-2707239D95BE}"/>
                </a:ext>
              </a:extLst>
            </p:cNvPr>
            <p:cNvSpPr/>
            <p:nvPr/>
          </p:nvSpPr>
          <p:spPr>
            <a:xfrm>
              <a:off x="1556446" y="829099"/>
              <a:ext cx="8897155" cy="447060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D6A3B5E-2DF2-48B8-BBA6-B5701BE31D3E}"/>
                </a:ext>
              </a:extLst>
            </p:cNvPr>
            <p:cNvGrpSpPr/>
            <p:nvPr/>
          </p:nvGrpSpPr>
          <p:grpSpPr>
            <a:xfrm>
              <a:off x="1556446" y="365514"/>
              <a:ext cx="3755877" cy="498103"/>
              <a:chOff x="1556446" y="365514"/>
              <a:chExt cx="3755877" cy="498103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C238EA1E-6C5C-43EC-8C52-C4888A7C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83393B-6061-45E0-B5D9-B18DBA8AD85D}"/>
                  </a:ext>
                </a:extLst>
              </p:cNvPr>
              <p:cNvSpPr txBox="1"/>
              <p:nvPr/>
            </p:nvSpPr>
            <p:spPr>
              <a:xfrm>
                <a:off x="2809187" y="386061"/>
                <a:ext cx="2503136" cy="47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9D35121-F66E-4908-A3CF-5AC46AB12305}"/>
                </a:ext>
              </a:extLst>
            </p:cNvPr>
            <p:cNvSpPr/>
            <p:nvPr/>
          </p:nvSpPr>
          <p:spPr>
            <a:xfrm>
              <a:off x="2367103" y="1292547"/>
              <a:ext cx="7788610" cy="3823033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918A149-4280-47B4-8CAE-F932A595A7D6}"/>
                </a:ext>
              </a:extLst>
            </p:cNvPr>
            <p:cNvSpPr txBox="1"/>
            <p:nvPr/>
          </p:nvSpPr>
          <p:spPr>
            <a:xfrm>
              <a:off x="2290825" y="917454"/>
              <a:ext cx="1843618" cy="39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‘bridge’ network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D7F1301-E24F-41EB-8A64-B477E966E9F3}"/>
                </a:ext>
              </a:extLst>
            </p:cNvPr>
            <p:cNvGrpSpPr/>
            <p:nvPr/>
          </p:nvGrpSpPr>
          <p:grpSpPr>
            <a:xfrm>
              <a:off x="8424208" y="1559294"/>
              <a:ext cx="1807781" cy="1245808"/>
              <a:chOff x="3093702" y="2091584"/>
              <a:chExt cx="1807781" cy="124580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B1A9752-6220-4A34-BA49-AA98E83F5FF8}"/>
                  </a:ext>
                </a:extLst>
              </p:cNvPr>
              <p:cNvGrpSpPr/>
              <p:nvPr/>
            </p:nvGrpSpPr>
            <p:grpSpPr>
              <a:xfrm>
                <a:off x="3093702" y="2186310"/>
                <a:ext cx="1338665" cy="1151082"/>
                <a:chOff x="3802327" y="2630138"/>
                <a:chExt cx="1401339" cy="1204973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48B41840-802B-4EE6-A0DD-09BCD2EDE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6" y="2630138"/>
                  <a:ext cx="700193" cy="180000"/>
                </a:xfrm>
                <a:prstGeom prst="rect">
                  <a:avLst/>
                </a:prstGeom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D0E7B6D-8FDB-4ECB-B008-26B1929F1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3" y="2935111"/>
                  <a:ext cx="1337345" cy="9000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09643A31-8A65-4C4C-9749-B99786477F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3" y="3460802"/>
                  <a:ext cx="484152" cy="252000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1A8F89-F821-43F7-A135-D44997474F0D}"/>
                    </a:ext>
                  </a:extLst>
                </p:cNvPr>
                <p:cNvSpPr txBox="1"/>
                <p:nvPr/>
              </p:nvSpPr>
              <p:spPr>
                <a:xfrm>
                  <a:off x="3802327" y="3041380"/>
                  <a:ext cx="1401339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worker</a:t>
                  </a: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79E6F57-247B-41BC-ADB5-1C7269D074F2}"/>
                  </a:ext>
                </a:extLst>
              </p:cNvPr>
              <p:cNvSpPr txBox="1"/>
              <p:nvPr/>
            </p:nvSpPr>
            <p:spPr>
              <a:xfrm>
                <a:off x="3736771" y="2091584"/>
                <a:ext cx="1164712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EDAA664-9215-4D53-ACF3-B7E9403E74A6}"/>
                </a:ext>
              </a:extLst>
            </p:cNvPr>
            <p:cNvGrpSpPr/>
            <p:nvPr/>
          </p:nvGrpSpPr>
          <p:grpSpPr>
            <a:xfrm>
              <a:off x="3212634" y="2266834"/>
              <a:ext cx="1954070" cy="1222958"/>
              <a:chOff x="3060234" y="2114434"/>
              <a:chExt cx="1954070" cy="1222958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4533FB1-F78D-4AA3-B45D-3D5F58764752}"/>
                  </a:ext>
                </a:extLst>
              </p:cNvPr>
              <p:cNvGrpSpPr/>
              <p:nvPr/>
            </p:nvGrpSpPr>
            <p:grpSpPr>
              <a:xfrm>
                <a:off x="3060234" y="2186310"/>
                <a:ext cx="1500766" cy="1151082"/>
                <a:chOff x="3767294" y="2630138"/>
                <a:chExt cx="1571030" cy="1204973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388C53B8-713E-477F-A8D1-230CB02A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6" y="2630138"/>
                  <a:ext cx="700193" cy="180000"/>
                </a:xfrm>
                <a:prstGeom prst="rect">
                  <a:avLst/>
                </a:prstGeom>
              </p:spPr>
            </p:pic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777FF5-BB2C-4454-9CAC-90FBCEBDC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3" y="2935111"/>
                  <a:ext cx="1337345" cy="9000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41E3EA3A-921A-498B-9636-897531B08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3" y="3460802"/>
                  <a:ext cx="484152" cy="252000"/>
                </a:xfrm>
                <a:prstGeom prst="rect">
                  <a:avLst/>
                </a:prstGeom>
              </p:spPr>
            </p:pic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C4DE64E-C3B2-49A7-852C-9495CB10B287}"/>
                    </a:ext>
                  </a:extLst>
                </p:cNvPr>
                <p:cNvSpPr txBox="1"/>
                <p:nvPr/>
              </p:nvSpPr>
              <p:spPr>
                <a:xfrm>
                  <a:off x="3767294" y="2994783"/>
                  <a:ext cx="1571030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master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799C146-95A8-4A18-B29E-232437B27DC1}"/>
                  </a:ext>
                </a:extLst>
              </p:cNvPr>
              <p:cNvSpPr txBox="1"/>
              <p:nvPr/>
            </p:nvSpPr>
            <p:spPr>
              <a:xfrm>
                <a:off x="3736772" y="2114434"/>
                <a:ext cx="1277532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032AED5-884F-4D38-BD4F-41CD015AEEA7}"/>
                </a:ext>
              </a:extLst>
            </p:cNvPr>
            <p:cNvGrpSpPr/>
            <p:nvPr/>
          </p:nvGrpSpPr>
          <p:grpSpPr>
            <a:xfrm>
              <a:off x="8426913" y="3375392"/>
              <a:ext cx="2145624" cy="1219278"/>
              <a:chOff x="3096407" y="2368907"/>
              <a:chExt cx="2145624" cy="121927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A1AAB67-182C-4AB6-9A81-A48AA5B679C3}"/>
                  </a:ext>
                </a:extLst>
              </p:cNvPr>
              <p:cNvGrpSpPr/>
              <p:nvPr/>
            </p:nvGrpSpPr>
            <p:grpSpPr>
              <a:xfrm>
                <a:off x="3096407" y="2437103"/>
                <a:ext cx="1298340" cy="1151082"/>
                <a:chOff x="3805153" y="2892670"/>
                <a:chExt cx="1359126" cy="1204973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1AFCE883-7D61-45C1-8FEB-85A06FB4A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3" y="2892670"/>
                  <a:ext cx="700194" cy="179999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EE71E83-7A06-4956-A79F-622FB848E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5" y="3197644"/>
                  <a:ext cx="1337344" cy="899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3B48751-067A-4141-95E5-F468AB722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2" y="3723334"/>
                  <a:ext cx="484152" cy="251998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B43C023-6B1D-4C61-8920-A9BC1FC85DE9}"/>
                    </a:ext>
                  </a:extLst>
                </p:cNvPr>
                <p:cNvSpPr txBox="1"/>
                <p:nvPr/>
              </p:nvSpPr>
              <p:spPr>
                <a:xfrm>
                  <a:off x="3906781" y="3285570"/>
                  <a:ext cx="1225284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worker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3CE4E7-1DC9-4729-B37D-4DB22105FF21}"/>
                  </a:ext>
                </a:extLst>
              </p:cNvPr>
              <p:cNvSpPr txBox="1"/>
              <p:nvPr/>
            </p:nvSpPr>
            <p:spPr>
              <a:xfrm>
                <a:off x="3736774" y="2368907"/>
                <a:ext cx="1505257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76E30-715D-4EE0-A38D-344011261803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3234976"/>
              <a:ext cx="4310362" cy="102806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A0E47D-9F0C-40D0-905A-E57849CB1378}"/>
                </a:ext>
              </a:extLst>
            </p:cNvPr>
            <p:cNvSpPr txBox="1"/>
            <p:nvPr/>
          </p:nvSpPr>
          <p:spPr>
            <a:xfrm>
              <a:off x="3185326" y="3479613"/>
              <a:ext cx="1609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spark-master:7077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E2910D-7811-4D92-8F35-00755DEB4BC1}"/>
                </a:ext>
              </a:extLst>
            </p:cNvPr>
            <p:cNvSpPr txBox="1"/>
            <p:nvPr/>
          </p:nvSpPr>
          <p:spPr>
            <a:xfrm>
              <a:off x="8203254" y="2791029"/>
              <a:ext cx="1980530" cy="31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spark-worker1:&lt;random&gt;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03D40F-C50D-4F1E-AE79-300D27E81A6D}"/>
                </a:ext>
              </a:extLst>
            </p:cNvPr>
            <p:cNvSpPr txBox="1"/>
            <p:nvPr/>
          </p:nvSpPr>
          <p:spPr>
            <a:xfrm>
              <a:off x="8239087" y="4567336"/>
              <a:ext cx="2171368" cy="31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spark-worker2:&lt;random&gt;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99126" y="147782"/>
            <a:ext cx="9394057" cy="520698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EDA704-8D8F-47FB-9FFF-D2581B6F5723}"/>
              </a:ext>
            </a:extLst>
          </p:cNvPr>
          <p:cNvSpPr txBox="1"/>
          <p:nvPr/>
        </p:nvSpPr>
        <p:spPr>
          <a:xfrm>
            <a:off x="1042699" y="5423098"/>
            <a:ext cx="167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chemeClr val="bg1"/>
                </a:solidFill>
              </a:rPr>
              <a:t>Localhost (172.21.155.17)</a:t>
            </a: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1BA41900-3103-4A2E-993D-F63E78BB6AB1}"/>
              </a:ext>
            </a:extLst>
          </p:cNvPr>
          <p:cNvSpPr/>
          <p:nvPr/>
        </p:nvSpPr>
        <p:spPr>
          <a:xfrm rot="10800000">
            <a:off x="10345311" y="3429000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53">
            <a:extLst>
              <a:ext uri="{FF2B5EF4-FFF2-40B4-BE49-F238E27FC236}">
                <a16:creationId xmlns:a16="http://schemas.microsoft.com/office/drawing/2014/main" id="{27825F35-2427-4643-96FB-5654D86A2C44}"/>
              </a:ext>
            </a:extLst>
          </p:cNvPr>
          <p:cNvSpPr/>
          <p:nvPr/>
        </p:nvSpPr>
        <p:spPr>
          <a:xfrm rot="10800000">
            <a:off x="10332411" y="309734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9F7A91E-40C2-4E05-AC9A-3C56CBF75993}"/>
              </a:ext>
            </a:extLst>
          </p:cNvPr>
          <p:cNvSpPr/>
          <p:nvPr/>
        </p:nvSpPr>
        <p:spPr>
          <a:xfrm rot="10800000">
            <a:off x="10325041" y="2768681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F082BCE9-7421-48A5-9994-22E5CA9796A7}"/>
              </a:ext>
            </a:extLst>
          </p:cNvPr>
          <p:cNvSpPr/>
          <p:nvPr/>
        </p:nvSpPr>
        <p:spPr>
          <a:xfrm>
            <a:off x="7779416" y="3388133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4BCDBF02-9967-4BAD-ABA0-8DF5E6BF7FE3}"/>
              </a:ext>
            </a:extLst>
          </p:cNvPr>
          <p:cNvSpPr/>
          <p:nvPr/>
        </p:nvSpPr>
        <p:spPr>
          <a:xfrm>
            <a:off x="7709282" y="2016707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9797E-42A2-4FFA-B884-A6EFC47AF212}"/>
              </a:ext>
            </a:extLst>
          </p:cNvPr>
          <p:cNvSpPr txBox="1"/>
          <p:nvPr/>
        </p:nvSpPr>
        <p:spPr>
          <a:xfrm>
            <a:off x="10636587" y="3423614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044334-71CC-405B-9A3F-729183819DE1}"/>
              </a:ext>
            </a:extLst>
          </p:cNvPr>
          <p:cNvSpPr txBox="1"/>
          <p:nvPr/>
        </p:nvSpPr>
        <p:spPr>
          <a:xfrm>
            <a:off x="10626708" y="3076466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06FAF-2AFC-484E-9B22-5691DBFE57FB}"/>
              </a:ext>
            </a:extLst>
          </p:cNvPr>
          <p:cNvSpPr txBox="1"/>
          <p:nvPr/>
        </p:nvSpPr>
        <p:spPr>
          <a:xfrm>
            <a:off x="10631277" y="275590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942758-5A49-4E00-AE9A-F4445193BA05}"/>
              </a:ext>
            </a:extLst>
          </p:cNvPr>
          <p:cNvSpPr txBox="1"/>
          <p:nvPr/>
        </p:nvSpPr>
        <p:spPr>
          <a:xfrm>
            <a:off x="2419394" y="2094574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8080</a:t>
            </a:r>
          </a:p>
        </p:txBody>
      </p:sp>
      <p:sp>
        <p:nvSpPr>
          <p:cNvPr id="63" name="Flowchart: Delay 62">
            <a:extLst>
              <a:ext uri="{FF2B5EF4-FFF2-40B4-BE49-F238E27FC236}">
                <a16:creationId xmlns:a16="http://schemas.microsoft.com/office/drawing/2014/main" id="{6840B2EE-203D-4B70-9579-F10E02F56A31}"/>
              </a:ext>
            </a:extLst>
          </p:cNvPr>
          <p:cNvSpPr/>
          <p:nvPr/>
        </p:nvSpPr>
        <p:spPr>
          <a:xfrm rot="10800000">
            <a:off x="2650988" y="2336638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2D8C-765D-4A62-9699-6E26617FF373}"/>
              </a:ext>
            </a:extLst>
          </p:cNvPr>
          <p:cNvSpPr txBox="1"/>
          <p:nvPr/>
        </p:nvSpPr>
        <p:spPr>
          <a:xfrm>
            <a:off x="7813658" y="316726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B3965D-6D38-41AD-B6A8-4C276D6E5C8D}"/>
              </a:ext>
            </a:extLst>
          </p:cNvPr>
          <p:cNvSpPr txBox="1"/>
          <p:nvPr/>
        </p:nvSpPr>
        <p:spPr>
          <a:xfrm>
            <a:off x="7815549" y="179348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66" name="Flowchart: Delay 65">
            <a:extLst>
              <a:ext uri="{FF2B5EF4-FFF2-40B4-BE49-F238E27FC236}">
                <a16:creationId xmlns:a16="http://schemas.microsoft.com/office/drawing/2014/main" id="{1B0E0FD3-A44B-4D48-BB17-96D75F663912}"/>
              </a:ext>
            </a:extLst>
          </p:cNvPr>
          <p:cNvSpPr/>
          <p:nvPr/>
        </p:nvSpPr>
        <p:spPr>
          <a:xfrm rot="10800000">
            <a:off x="10613640" y="37670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AAF59-89EA-4F80-89FF-5988D1BA1D28}"/>
              </a:ext>
            </a:extLst>
          </p:cNvPr>
          <p:cNvSpPr txBox="1"/>
          <p:nvPr/>
        </p:nvSpPr>
        <p:spPr>
          <a:xfrm>
            <a:off x="11005718" y="346655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= host machine’s port</a:t>
            </a:r>
          </a:p>
        </p:txBody>
      </p:sp>
      <p:sp>
        <p:nvSpPr>
          <p:cNvPr id="68" name="Flowchart: Delay 67">
            <a:extLst>
              <a:ext uri="{FF2B5EF4-FFF2-40B4-BE49-F238E27FC236}">
                <a16:creationId xmlns:a16="http://schemas.microsoft.com/office/drawing/2014/main" id="{7CC85554-9296-4560-B664-E289303C7A46}"/>
              </a:ext>
            </a:extLst>
          </p:cNvPr>
          <p:cNvSpPr/>
          <p:nvPr/>
        </p:nvSpPr>
        <p:spPr>
          <a:xfrm rot="10800000">
            <a:off x="10618879" y="91870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37DE7E-4F35-4E36-803C-E88A9B171480}"/>
              </a:ext>
            </a:extLst>
          </p:cNvPr>
          <p:cNvSpPr txBox="1"/>
          <p:nvPr/>
        </p:nvSpPr>
        <p:spPr>
          <a:xfrm>
            <a:off x="11010957" y="888649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= docker containers’ port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EB4DCC-7421-45C3-8FB8-D69F80E2EB8A}"/>
              </a:ext>
            </a:extLst>
          </p:cNvPr>
          <p:cNvCxnSpPr>
            <a:cxnSpLocks/>
            <a:stCxn id="63" idx="3"/>
          </p:cNvCxnSpPr>
          <p:nvPr/>
        </p:nvCxnSpPr>
        <p:spPr>
          <a:xfrm rot="10800000" flipH="1" flipV="1">
            <a:off x="2650987" y="2429697"/>
            <a:ext cx="6890025" cy="2222290"/>
          </a:xfrm>
          <a:prstGeom prst="bentConnector3">
            <a:avLst>
              <a:gd name="adj1" fmla="val -18868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5A88A06-1F0A-4A35-840D-36697E1710AE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9360403" y="3687960"/>
            <a:ext cx="1150809" cy="819008"/>
          </a:xfrm>
          <a:prstGeom prst="bentConnector2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DC98A8C-4F39-4F34-B03D-88FA2A354339}"/>
              </a:ext>
            </a:extLst>
          </p:cNvPr>
          <p:cNvCxnSpPr>
            <a:stCxn id="56" idx="3"/>
            <a:endCxn id="54" idx="3"/>
          </p:cNvCxnSpPr>
          <p:nvPr/>
        </p:nvCxnSpPr>
        <p:spPr>
          <a:xfrm flipV="1">
            <a:off x="8108909" y="3190407"/>
            <a:ext cx="2223502" cy="2907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57CB25-FE18-408F-AE2E-155DD1DA113F}"/>
              </a:ext>
            </a:extLst>
          </p:cNvPr>
          <p:cNvCxnSpPr>
            <a:stCxn id="58" idx="3"/>
            <a:endCxn id="55" idx="3"/>
          </p:cNvCxnSpPr>
          <p:nvPr/>
        </p:nvCxnSpPr>
        <p:spPr>
          <a:xfrm>
            <a:off x="8038775" y="2109766"/>
            <a:ext cx="2286266" cy="7519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2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92236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11169254" y="5514420"/>
            <a:ext cx="384117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535992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74719" y="798286"/>
            <a:ext cx="10478652" cy="471613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CBCF-9214-194B-B046-550E4D3DD1F0}"/>
              </a:ext>
            </a:extLst>
          </p:cNvPr>
          <p:cNvSpPr txBox="1"/>
          <p:nvPr/>
        </p:nvSpPr>
        <p:spPr>
          <a:xfrm>
            <a:off x="1074718" y="356256"/>
            <a:ext cx="31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– 23 cores, 32GB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84F89-D156-FC4E-A1B1-1BF91CD2BCF0}"/>
              </a:ext>
            </a:extLst>
          </p:cNvPr>
          <p:cNvSpPr/>
          <p:nvPr/>
        </p:nvSpPr>
        <p:spPr>
          <a:xfrm>
            <a:off x="1266024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772BFE-77F8-3041-9C99-A81C59A02FD5}"/>
              </a:ext>
            </a:extLst>
          </p:cNvPr>
          <p:cNvSpPr txBox="1"/>
          <p:nvPr/>
        </p:nvSpPr>
        <p:spPr>
          <a:xfrm>
            <a:off x="1414779" y="26123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1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73E7F6-2A3B-C141-91C0-A216FF4F06C9}"/>
              </a:ext>
            </a:extLst>
          </p:cNvPr>
          <p:cNvSpPr/>
          <p:nvPr/>
        </p:nvSpPr>
        <p:spPr>
          <a:xfrm>
            <a:off x="3849591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6A4D5E4-E9AA-3F42-8BD8-7AF1568F5805}"/>
              </a:ext>
            </a:extLst>
          </p:cNvPr>
          <p:cNvSpPr/>
          <p:nvPr/>
        </p:nvSpPr>
        <p:spPr>
          <a:xfrm>
            <a:off x="6433158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52859B-86D5-BC43-82BB-559FC94D17F2}"/>
              </a:ext>
            </a:extLst>
          </p:cNvPr>
          <p:cNvSpPr/>
          <p:nvPr/>
        </p:nvSpPr>
        <p:spPr>
          <a:xfrm>
            <a:off x="9016725" y="247564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44B076-CEE9-B949-833D-C5A02233E5EB}"/>
              </a:ext>
            </a:extLst>
          </p:cNvPr>
          <p:cNvSpPr txBox="1"/>
          <p:nvPr/>
        </p:nvSpPr>
        <p:spPr>
          <a:xfrm>
            <a:off x="4013167" y="2611722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432421-D883-984D-8435-EF616CDA1108}"/>
              </a:ext>
            </a:extLst>
          </p:cNvPr>
          <p:cNvSpPr txBox="1"/>
          <p:nvPr/>
        </p:nvSpPr>
        <p:spPr>
          <a:xfrm>
            <a:off x="6599685" y="2563513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B718A-F739-7C46-9F27-6BE71601CEA7}"/>
              </a:ext>
            </a:extLst>
          </p:cNvPr>
          <p:cNvSpPr txBox="1"/>
          <p:nvPr/>
        </p:nvSpPr>
        <p:spPr>
          <a:xfrm>
            <a:off x="9172180" y="25791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32124-BD9A-AB43-9D72-63F753660495}"/>
              </a:ext>
            </a:extLst>
          </p:cNvPr>
          <p:cNvGrpSpPr/>
          <p:nvPr/>
        </p:nvGrpSpPr>
        <p:grpSpPr>
          <a:xfrm>
            <a:off x="1414779" y="3305968"/>
            <a:ext cx="1981564" cy="1786220"/>
            <a:chOff x="1414779" y="3305968"/>
            <a:chExt cx="1981564" cy="1786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BE8A7-1484-DC44-B7A7-EEC40DB0DD55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F404D85-2B93-234E-9DA5-1ECCC062A5DB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evel 72">
              <a:extLst>
                <a:ext uri="{FF2B5EF4-FFF2-40B4-BE49-F238E27FC236}">
                  <a16:creationId xmlns:a16="http://schemas.microsoft.com/office/drawing/2014/main" id="{4C798D29-E8E7-BF4B-84DB-4B3A83CD457F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evel 73">
              <a:extLst>
                <a:ext uri="{FF2B5EF4-FFF2-40B4-BE49-F238E27FC236}">
                  <a16:creationId xmlns:a16="http://schemas.microsoft.com/office/drawing/2014/main" id="{683498D9-5C91-E84A-9E4C-BAC1A1CAE6B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vel 74">
              <a:extLst>
                <a:ext uri="{FF2B5EF4-FFF2-40B4-BE49-F238E27FC236}">
                  <a16:creationId xmlns:a16="http://schemas.microsoft.com/office/drawing/2014/main" id="{5F212142-5A41-AB47-B2DE-1FAECF29DE6D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E89288-13B5-0440-B1D6-D75244A8BC5C}"/>
              </a:ext>
            </a:extLst>
          </p:cNvPr>
          <p:cNvGrpSpPr/>
          <p:nvPr/>
        </p:nvGrpSpPr>
        <p:grpSpPr>
          <a:xfrm>
            <a:off x="4011054" y="3302911"/>
            <a:ext cx="1981564" cy="1786220"/>
            <a:chOff x="1414779" y="3305968"/>
            <a:chExt cx="1981564" cy="178622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5E82B7-127F-114E-A9F0-D3671DEFBB8D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vel 103">
              <a:extLst>
                <a:ext uri="{FF2B5EF4-FFF2-40B4-BE49-F238E27FC236}">
                  <a16:creationId xmlns:a16="http://schemas.microsoft.com/office/drawing/2014/main" id="{29A7A456-9E8D-9E4D-8D12-8042375F91C5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evel 104">
              <a:extLst>
                <a:ext uri="{FF2B5EF4-FFF2-40B4-BE49-F238E27FC236}">
                  <a16:creationId xmlns:a16="http://schemas.microsoft.com/office/drawing/2014/main" id="{3657A335-34EC-0A42-AC93-F115908C2D35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evel 105">
              <a:extLst>
                <a:ext uri="{FF2B5EF4-FFF2-40B4-BE49-F238E27FC236}">
                  <a16:creationId xmlns:a16="http://schemas.microsoft.com/office/drawing/2014/main" id="{16D8E766-2085-0244-A59E-7C8ED582B3A3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evel 106">
              <a:extLst>
                <a:ext uri="{FF2B5EF4-FFF2-40B4-BE49-F238E27FC236}">
                  <a16:creationId xmlns:a16="http://schemas.microsoft.com/office/drawing/2014/main" id="{E9F383D7-FA0D-0B43-98BD-87223E40507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BF8962-1DCB-9040-B2AA-78B8239CF5B4}"/>
              </a:ext>
            </a:extLst>
          </p:cNvPr>
          <p:cNvGrpSpPr/>
          <p:nvPr/>
        </p:nvGrpSpPr>
        <p:grpSpPr>
          <a:xfrm>
            <a:off x="6614335" y="3307533"/>
            <a:ext cx="1981564" cy="1786220"/>
            <a:chOff x="1414779" y="3305968"/>
            <a:chExt cx="1981564" cy="17862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DD263F-AEA1-0547-A03A-07F3FEA6DB47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evel 109">
              <a:extLst>
                <a:ext uri="{FF2B5EF4-FFF2-40B4-BE49-F238E27FC236}">
                  <a16:creationId xmlns:a16="http://schemas.microsoft.com/office/drawing/2014/main" id="{AD24D85A-9548-F245-B600-0E54EB51B980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evel 110">
              <a:extLst>
                <a:ext uri="{FF2B5EF4-FFF2-40B4-BE49-F238E27FC236}">
                  <a16:creationId xmlns:a16="http://schemas.microsoft.com/office/drawing/2014/main" id="{8ED226D2-7128-8A46-AB66-8A48D99E1FBD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vel 111">
              <a:extLst>
                <a:ext uri="{FF2B5EF4-FFF2-40B4-BE49-F238E27FC236}">
                  <a16:creationId xmlns:a16="http://schemas.microsoft.com/office/drawing/2014/main" id="{77A53B1C-A46F-C04C-B8E2-618B5B1C13F0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Bevel 112">
              <a:extLst>
                <a:ext uri="{FF2B5EF4-FFF2-40B4-BE49-F238E27FC236}">
                  <a16:creationId xmlns:a16="http://schemas.microsoft.com/office/drawing/2014/main" id="{56087E12-520B-6544-9708-242C330D7139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FDB5466-CEDA-3543-8B51-E45FF05DE675}"/>
              </a:ext>
            </a:extLst>
          </p:cNvPr>
          <p:cNvSpPr/>
          <p:nvPr/>
        </p:nvSpPr>
        <p:spPr>
          <a:xfrm>
            <a:off x="8093478" y="1010210"/>
            <a:ext cx="2961064" cy="932989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vel 119">
            <a:extLst>
              <a:ext uri="{FF2B5EF4-FFF2-40B4-BE49-F238E27FC236}">
                <a16:creationId xmlns:a16="http://schemas.microsoft.com/office/drawing/2014/main" id="{E4A73BC1-53A7-0842-99CB-723FA90B740C}"/>
              </a:ext>
            </a:extLst>
          </p:cNvPr>
          <p:cNvSpPr/>
          <p:nvPr/>
        </p:nvSpPr>
        <p:spPr>
          <a:xfrm>
            <a:off x="8318435" y="120380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vel 120">
            <a:extLst>
              <a:ext uri="{FF2B5EF4-FFF2-40B4-BE49-F238E27FC236}">
                <a16:creationId xmlns:a16="http://schemas.microsoft.com/office/drawing/2014/main" id="{C08312F5-77F7-C84B-96D5-F62B7BA5F78E}"/>
              </a:ext>
            </a:extLst>
          </p:cNvPr>
          <p:cNvSpPr/>
          <p:nvPr/>
        </p:nvSpPr>
        <p:spPr>
          <a:xfrm>
            <a:off x="10223443" y="120514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Bevel 121">
            <a:extLst>
              <a:ext uri="{FF2B5EF4-FFF2-40B4-BE49-F238E27FC236}">
                <a16:creationId xmlns:a16="http://schemas.microsoft.com/office/drawing/2014/main" id="{E1B91C00-46EC-5E49-AF58-3A82B236172B}"/>
              </a:ext>
            </a:extLst>
          </p:cNvPr>
          <p:cNvSpPr/>
          <p:nvPr/>
        </p:nvSpPr>
        <p:spPr>
          <a:xfrm>
            <a:off x="9270939" y="1207195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AC1CCC-2273-2540-A4C9-D11B38B8A3D9}"/>
              </a:ext>
            </a:extLst>
          </p:cNvPr>
          <p:cNvGrpSpPr/>
          <p:nvPr/>
        </p:nvGrpSpPr>
        <p:grpSpPr>
          <a:xfrm>
            <a:off x="9197125" y="3310254"/>
            <a:ext cx="1981564" cy="1786220"/>
            <a:chOff x="1414779" y="3305968"/>
            <a:chExt cx="1981564" cy="17862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B8F1E2-3E75-A747-83F7-2560C109D5BA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vel 115">
              <a:extLst>
                <a:ext uri="{FF2B5EF4-FFF2-40B4-BE49-F238E27FC236}">
                  <a16:creationId xmlns:a16="http://schemas.microsoft.com/office/drawing/2014/main" id="{F3689B79-85BA-BB41-87EE-3ADE76220F47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BB22B84-482E-C24A-B614-F225E8F4EF5B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437B74DD-AECF-DC4C-9077-6217ACC74D3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F5A96072-4E6A-BF4A-9EEA-DEBE6D8A063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6311895-5722-7A4D-86EE-91F7855F6D81}"/>
              </a:ext>
            </a:extLst>
          </p:cNvPr>
          <p:cNvSpPr txBox="1"/>
          <p:nvPr/>
        </p:nvSpPr>
        <p:spPr>
          <a:xfrm>
            <a:off x="5490504" y="1032486"/>
            <a:ext cx="31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Spare resources – 3 cores, 12GB</a:t>
            </a:r>
          </a:p>
        </p:txBody>
      </p:sp>
    </p:spTree>
    <p:extLst>
      <p:ext uri="{BB962C8B-B14F-4D97-AF65-F5344CB8AC3E}">
        <p14:creationId xmlns:p14="http://schemas.microsoft.com/office/powerpoint/2010/main" val="180714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92236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11169254" y="5514420"/>
            <a:ext cx="384117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535992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74719" y="798286"/>
            <a:ext cx="10478652" cy="471613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CBCF-9214-194B-B046-550E4D3DD1F0}"/>
              </a:ext>
            </a:extLst>
          </p:cNvPr>
          <p:cNvSpPr txBox="1"/>
          <p:nvPr/>
        </p:nvSpPr>
        <p:spPr>
          <a:xfrm>
            <a:off x="1074718" y="356256"/>
            <a:ext cx="31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– 23 cores, 32GB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84F89-D156-FC4E-A1B1-1BF91CD2BCF0}"/>
              </a:ext>
            </a:extLst>
          </p:cNvPr>
          <p:cNvSpPr/>
          <p:nvPr/>
        </p:nvSpPr>
        <p:spPr>
          <a:xfrm>
            <a:off x="1266024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772BFE-77F8-3041-9C99-A81C59A02FD5}"/>
              </a:ext>
            </a:extLst>
          </p:cNvPr>
          <p:cNvSpPr txBox="1"/>
          <p:nvPr/>
        </p:nvSpPr>
        <p:spPr>
          <a:xfrm>
            <a:off x="1414779" y="26123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1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73E7F6-2A3B-C141-91C0-A216FF4F06C9}"/>
              </a:ext>
            </a:extLst>
          </p:cNvPr>
          <p:cNvSpPr/>
          <p:nvPr/>
        </p:nvSpPr>
        <p:spPr>
          <a:xfrm>
            <a:off x="3849591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6A4D5E4-E9AA-3F42-8BD8-7AF1568F5805}"/>
              </a:ext>
            </a:extLst>
          </p:cNvPr>
          <p:cNvSpPr/>
          <p:nvPr/>
        </p:nvSpPr>
        <p:spPr>
          <a:xfrm>
            <a:off x="6433158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52859B-86D5-BC43-82BB-559FC94D17F2}"/>
              </a:ext>
            </a:extLst>
          </p:cNvPr>
          <p:cNvSpPr/>
          <p:nvPr/>
        </p:nvSpPr>
        <p:spPr>
          <a:xfrm>
            <a:off x="9016725" y="247564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44B076-CEE9-B949-833D-C5A02233E5EB}"/>
              </a:ext>
            </a:extLst>
          </p:cNvPr>
          <p:cNvSpPr txBox="1"/>
          <p:nvPr/>
        </p:nvSpPr>
        <p:spPr>
          <a:xfrm>
            <a:off x="4013167" y="2611722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432421-D883-984D-8435-EF616CDA1108}"/>
              </a:ext>
            </a:extLst>
          </p:cNvPr>
          <p:cNvSpPr txBox="1"/>
          <p:nvPr/>
        </p:nvSpPr>
        <p:spPr>
          <a:xfrm>
            <a:off x="6599685" y="2563513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B718A-F739-7C46-9F27-6BE71601CEA7}"/>
              </a:ext>
            </a:extLst>
          </p:cNvPr>
          <p:cNvSpPr txBox="1"/>
          <p:nvPr/>
        </p:nvSpPr>
        <p:spPr>
          <a:xfrm>
            <a:off x="9172180" y="25791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32124-BD9A-AB43-9D72-63F753660495}"/>
              </a:ext>
            </a:extLst>
          </p:cNvPr>
          <p:cNvGrpSpPr/>
          <p:nvPr/>
        </p:nvGrpSpPr>
        <p:grpSpPr>
          <a:xfrm>
            <a:off x="1414779" y="3305968"/>
            <a:ext cx="1981564" cy="1786220"/>
            <a:chOff x="1414779" y="3305968"/>
            <a:chExt cx="1981564" cy="1786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BE8A7-1484-DC44-B7A7-EEC40DB0DD55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F404D85-2B93-234E-9DA5-1ECCC062A5DB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evel 72">
              <a:extLst>
                <a:ext uri="{FF2B5EF4-FFF2-40B4-BE49-F238E27FC236}">
                  <a16:creationId xmlns:a16="http://schemas.microsoft.com/office/drawing/2014/main" id="{4C798D29-E8E7-BF4B-84DB-4B3A83CD457F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evel 73">
              <a:extLst>
                <a:ext uri="{FF2B5EF4-FFF2-40B4-BE49-F238E27FC236}">
                  <a16:creationId xmlns:a16="http://schemas.microsoft.com/office/drawing/2014/main" id="{683498D9-5C91-E84A-9E4C-BAC1A1CAE6B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vel 74">
              <a:extLst>
                <a:ext uri="{FF2B5EF4-FFF2-40B4-BE49-F238E27FC236}">
                  <a16:creationId xmlns:a16="http://schemas.microsoft.com/office/drawing/2014/main" id="{5F212142-5A41-AB47-B2DE-1FAECF29DE6D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E89288-13B5-0440-B1D6-D75244A8BC5C}"/>
              </a:ext>
            </a:extLst>
          </p:cNvPr>
          <p:cNvGrpSpPr/>
          <p:nvPr/>
        </p:nvGrpSpPr>
        <p:grpSpPr>
          <a:xfrm>
            <a:off x="4011054" y="3302911"/>
            <a:ext cx="1981564" cy="1786220"/>
            <a:chOff x="1414779" y="3305968"/>
            <a:chExt cx="1981564" cy="178622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5E82B7-127F-114E-A9F0-D3671DEFBB8D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vel 103">
              <a:extLst>
                <a:ext uri="{FF2B5EF4-FFF2-40B4-BE49-F238E27FC236}">
                  <a16:creationId xmlns:a16="http://schemas.microsoft.com/office/drawing/2014/main" id="{29A7A456-9E8D-9E4D-8D12-8042375F91C5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evel 104">
              <a:extLst>
                <a:ext uri="{FF2B5EF4-FFF2-40B4-BE49-F238E27FC236}">
                  <a16:creationId xmlns:a16="http://schemas.microsoft.com/office/drawing/2014/main" id="{3657A335-34EC-0A42-AC93-F115908C2D35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evel 105">
              <a:extLst>
                <a:ext uri="{FF2B5EF4-FFF2-40B4-BE49-F238E27FC236}">
                  <a16:creationId xmlns:a16="http://schemas.microsoft.com/office/drawing/2014/main" id="{16D8E766-2085-0244-A59E-7C8ED582B3A3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evel 106">
              <a:extLst>
                <a:ext uri="{FF2B5EF4-FFF2-40B4-BE49-F238E27FC236}">
                  <a16:creationId xmlns:a16="http://schemas.microsoft.com/office/drawing/2014/main" id="{E9F383D7-FA0D-0B43-98BD-87223E40507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BF8962-1DCB-9040-B2AA-78B8239CF5B4}"/>
              </a:ext>
            </a:extLst>
          </p:cNvPr>
          <p:cNvGrpSpPr/>
          <p:nvPr/>
        </p:nvGrpSpPr>
        <p:grpSpPr>
          <a:xfrm>
            <a:off x="6614335" y="3307533"/>
            <a:ext cx="1981564" cy="1786220"/>
            <a:chOff x="1414779" y="3305968"/>
            <a:chExt cx="1981564" cy="17862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DD263F-AEA1-0547-A03A-07F3FEA6DB47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evel 109">
              <a:extLst>
                <a:ext uri="{FF2B5EF4-FFF2-40B4-BE49-F238E27FC236}">
                  <a16:creationId xmlns:a16="http://schemas.microsoft.com/office/drawing/2014/main" id="{AD24D85A-9548-F245-B600-0E54EB51B980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evel 110">
              <a:extLst>
                <a:ext uri="{FF2B5EF4-FFF2-40B4-BE49-F238E27FC236}">
                  <a16:creationId xmlns:a16="http://schemas.microsoft.com/office/drawing/2014/main" id="{8ED226D2-7128-8A46-AB66-8A48D99E1FBD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vel 111">
              <a:extLst>
                <a:ext uri="{FF2B5EF4-FFF2-40B4-BE49-F238E27FC236}">
                  <a16:creationId xmlns:a16="http://schemas.microsoft.com/office/drawing/2014/main" id="{77A53B1C-A46F-C04C-B8E2-618B5B1C13F0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Bevel 112">
              <a:extLst>
                <a:ext uri="{FF2B5EF4-FFF2-40B4-BE49-F238E27FC236}">
                  <a16:creationId xmlns:a16="http://schemas.microsoft.com/office/drawing/2014/main" id="{56087E12-520B-6544-9708-242C330D7139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FDB5466-CEDA-3543-8B51-E45FF05DE675}"/>
              </a:ext>
            </a:extLst>
          </p:cNvPr>
          <p:cNvSpPr/>
          <p:nvPr/>
        </p:nvSpPr>
        <p:spPr>
          <a:xfrm>
            <a:off x="8093478" y="1010210"/>
            <a:ext cx="2961064" cy="932989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vel 119">
            <a:extLst>
              <a:ext uri="{FF2B5EF4-FFF2-40B4-BE49-F238E27FC236}">
                <a16:creationId xmlns:a16="http://schemas.microsoft.com/office/drawing/2014/main" id="{E4A73BC1-53A7-0842-99CB-723FA90B740C}"/>
              </a:ext>
            </a:extLst>
          </p:cNvPr>
          <p:cNvSpPr/>
          <p:nvPr/>
        </p:nvSpPr>
        <p:spPr>
          <a:xfrm>
            <a:off x="8318435" y="120380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vel 120">
            <a:extLst>
              <a:ext uri="{FF2B5EF4-FFF2-40B4-BE49-F238E27FC236}">
                <a16:creationId xmlns:a16="http://schemas.microsoft.com/office/drawing/2014/main" id="{C08312F5-77F7-C84B-96D5-F62B7BA5F78E}"/>
              </a:ext>
            </a:extLst>
          </p:cNvPr>
          <p:cNvSpPr/>
          <p:nvPr/>
        </p:nvSpPr>
        <p:spPr>
          <a:xfrm>
            <a:off x="10223443" y="120514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Bevel 121">
            <a:extLst>
              <a:ext uri="{FF2B5EF4-FFF2-40B4-BE49-F238E27FC236}">
                <a16:creationId xmlns:a16="http://schemas.microsoft.com/office/drawing/2014/main" id="{E1B91C00-46EC-5E49-AF58-3A82B236172B}"/>
              </a:ext>
            </a:extLst>
          </p:cNvPr>
          <p:cNvSpPr/>
          <p:nvPr/>
        </p:nvSpPr>
        <p:spPr>
          <a:xfrm>
            <a:off x="9270939" y="1207195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AC1CCC-2273-2540-A4C9-D11B38B8A3D9}"/>
              </a:ext>
            </a:extLst>
          </p:cNvPr>
          <p:cNvGrpSpPr/>
          <p:nvPr/>
        </p:nvGrpSpPr>
        <p:grpSpPr>
          <a:xfrm>
            <a:off x="9197125" y="3310254"/>
            <a:ext cx="1981564" cy="1786220"/>
            <a:chOff x="1414779" y="3305968"/>
            <a:chExt cx="1981564" cy="17862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B8F1E2-3E75-A747-83F7-2560C109D5BA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vel 115">
              <a:extLst>
                <a:ext uri="{FF2B5EF4-FFF2-40B4-BE49-F238E27FC236}">
                  <a16:creationId xmlns:a16="http://schemas.microsoft.com/office/drawing/2014/main" id="{F3689B79-85BA-BB41-87EE-3ADE76220F47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BB22B84-482E-C24A-B614-F225E8F4EF5B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437B74DD-AECF-DC4C-9077-6217ACC74D3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F5A96072-4E6A-BF4A-9EEA-DEBE6D8A063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6311895-5722-7A4D-86EE-91F7855F6D81}"/>
              </a:ext>
            </a:extLst>
          </p:cNvPr>
          <p:cNvSpPr txBox="1"/>
          <p:nvPr/>
        </p:nvSpPr>
        <p:spPr>
          <a:xfrm>
            <a:off x="5490504" y="1032486"/>
            <a:ext cx="31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Spare resources – 3 cores, 12GB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D2BE8-263A-AB49-BD72-45762AA1261E}"/>
              </a:ext>
            </a:extLst>
          </p:cNvPr>
          <p:cNvSpPr txBox="1"/>
          <p:nvPr/>
        </p:nvSpPr>
        <p:spPr>
          <a:xfrm>
            <a:off x="1608705" y="366679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C77FC-9090-E142-9706-613BD3D0D085}"/>
              </a:ext>
            </a:extLst>
          </p:cNvPr>
          <p:cNvSpPr txBox="1"/>
          <p:nvPr/>
        </p:nvSpPr>
        <p:spPr>
          <a:xfrm>
            <a:off x="2539232" y="3667375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F9D7-380D-9C43-8D95-ED92CDA07929}"/>
              </a:ext>
            </a:extLst>
          </p:cNvPr>
          <p:cNvSpPr txBox="1"/>
          <p:nvPr/>
        </p:nvSpPr>
        <p:spPr>
          <a:xfrm>
            <a:off x="1600789" y="4419254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572DD9-5953-DD43-B5F1-AE08E46916F3}"/>
              </a:ext>
            </a:extLst>
          </p:cNvPr>
          <p:cNvSpPr txBox="1"/>
          <p:nvPr/>
        </p:nvSpPr>
        <p:spPr>
          <a:xfrm>
            <a:off x="2551195" y="44238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C6CAE-DF40-DE4C-A19F-01CF4F95698A}"/>
              </a:ext>
            </a:extLst>
          </p:cNvPr>
          <p:cNvSpPr txBox="1"/>
          <p:nvPr/>
        </p:nvSpPr>
        <p:spPr>
          <a:xfrm>
            <a:off x="4209244" y="36776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92D71-7F68-0842-96C1-BCAF06768E90}"/>
              </a:ext>
            </a:extLst>
          </p:cNvPr>
          <p:cNvSpPr txBox="1"/>
          <p:nvPr/>
        </p:nvSpPr>
        <p:spPr>
          <a:xfrm>
            <a:off x="5139771" y="367825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9B4BC-89D2-7642-811C-E95BDE171B30}"/>
              </a:ext>
            </a:extLst>
          </p:cNvPr>
          <p:cNvSpPr txBox="1"/>
          <p:nvPr/>
        </p:nvSpPr>
        <p:spPr>
          <a:xfrm>
            <a:off x="4201328" y="443013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82624D-CDAC-EF42-BC37-A2441F47E926}"/>
              </a:ext>
            </a:extLst>
          </p:cNvPr>
          <p:cNvSpPr txBox="1"/>
          <p:nvPr/>
        </p:nvSpPr>
        <p:spPr>
          <a:xfrm>
            <a:off x="5151734" y="443476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C1D8A-D0AD-4247-BD28-3DE764730295}"/>
              </a:ext>
            </a:extLst>
          </p:cNvPr>
          <p:cNvSpPr txBox="1"/>
          <p:nvPr/>
        </p:nvSpPr>
        <p:spPr>
          <a:xfrm>
            <a:off x="6804664" y="366575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25A844-2222-524B-9865-948BB1ACDCE9}"/>
              </a:ext>
            </a:extLst>
          </p:cNvPr>
          <p:cNvSpPr txBox="1"/>
          <p:nvPr/>
        </p:nvSpPr>
        <p:spPr>
          <a:xfrm>
            <a:off x="7735191" y="3666341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A5F8DB-4AF1-A948-A3EE-6E58CDCC96C9}"/>
              </a:ext>
            </a:extLst>
          </p:cNvPr>
          <p:cNvSpPr txBox="1"/>
          <p:nvPr/>
        </p:nvSpPr>
        <p:spPr>
          <a:xfrm>
            <a:off x="6796748" y="441822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B24A1-AAB5-0342-B992-25BD836FEE62}"/>
              </a:ext>
            </a:extLst>
          </p:cNvPr>
          <p:cNvSpPr txBox="1"/>
          <p:nvPr/>
        </p:nvSpPr>
        <p:spPr>
          <a:xfrm>
            <a:off x="7747154" y="442284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CE01AE-0369-2A4B-852D-B6A03385132D}"/>
              </a:ext>
            </a:extLst>
          </p:cNvPr>
          <p:cNvSpPr txBox="1"/>
          <p:nvPr/>
        </p:nvSpPr>
        <p:spPr>
          <a:xfrm>
            <a:off x="9389086" y="369051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44E9D2-C02F-F240-A442-C91ADFF6E541}"/>
              </a:ext>
            </a:extLst>
          </p:cNvPr>
          <p:cNvSpPr txBox="1"/>
          <p:nvPr/>
        </p:nvSpPr>
        <p:spPr>
          <a:xfrm>
            <a:off x="10319613" y="369109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834421-42C5-F64E-89B3-1FD6FB501F1A}"/>
              </a:ext>
            </a:extLst>
          </p:cNvPr>
          <p:cNvSpPr txBox="1"/>
          <p:nvPr/>
        </p:nvSpPr>
        <p:spPr>
          <a:xfrm>
            <a:off x="9381170" y="444297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48945-51DC-6342-92C2-E7E634B46147}"/>
              </a:ext>
            </a:extLst>
          </p:cNvPr>
          <p:cNvSpPr txBox="1"/>
          <p:nvPr/>
        </p:nvSpPr>
        <p:spPr>
          <a:xfrm>
            <a:off x="10331576" y="444760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064D46-C766-0549-9248-F0906A3A931A}"/>
              </a:ext>
            </a:extLst>
          </p:cNvPr>
          <p:cNvGrpSpPr/>
          <p:nvPr/>
        </p:nvGrpSpPr>
        <p:grpSpPr>
          <a:xfrm>
            <a:off x="1200292" y="5874104"/>
            <a:ext cx="1408898" cy="545272"/>
            <a:chOff x="800643" y="5866190"/>
            <a:chExt cx="1408898" cy="5452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1D643F5-3803-304C-8ECA-F5CAB00124CB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4A4291-2828-B449-BB4C-1C23827FC4A1}"/>
                </a:ext>
              </a:extLst>
            </p:cNvPr>
            <p:cNvSpPr txBox="1"/>
            <p:nvPr/>
          </p:nvSpPr>
          <p:spPr>
            <a:xfrm>
              <a:off x="853630" y="5906471"/>
              <a:ext cx="1302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Stage 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8FC8F-EF5A-AD48-AF81-E7F5D9B591AB}"/>
              </a:ext>
            </a:extLst>
          </p:cNvPr>
          <p:cNvCxnSpPr/>
          <p:nvPr/>
        </p:nvCxnSpPr>
        <p:spPr>
          <a:xfrm>
            <a:off x="2844888" y="6145217"/>
            <a:ext cx="72562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FA39B0-4A67-9747-8B4E-9DFBD22714B2}"/>
              </a:ext>
            </a:extLst>
          </p:cNvPr>
          <p:cNvGrpSpPr/>
          <p:nvPr/>
        </p:nvGrpSpPr>
        <p:grpSpPr>
          <a:xfrm>
            <a:off x="3744102" y="5875845"/>
            <a:ext cx="1408898" cy="545272"/>
            <a:chOff x="800643" y="5866190"/>
            <a:chExt cx="1408898" cy="54527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300CE87-4CD1-C744-B092-A3EABB725332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C60F35-D934-8342-B624-A136CAE1B6B2}"/>
                </a:ext>
              </a:extLst>
            </p:cNvPr>
            <p:cNvSpPr txBox="1"/>
            <p:nvPr/>
          </p:nvSpPr>
          <p:spPr>
            <a:xfrm>
              <a:off x="843083" y="5904729"/>
              <a:ext cx="13029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Task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79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92236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11169254" y="5514420"/>
            <a:ext cx="384117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535992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74719" y="798286"/>
            <a:ext cx="10478652" cy="471613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CBCF-9214-194B-B046-550E4D3DD1F0}"/>
              </a:ext>
            </a:extLst>
          </p:cNvPr>
          <p:cNvSpPr txBox="1"/>
          <p:nvPr/>
        </p:nvSpPr>
        <p:spPr>
          <a:xfrm>
            <a:off x="1074718" y="356256"/>
            <a:ext cx="31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– 23 cores, 32GB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84F89-D156-FC4E-A1B1-1BF91CD2BCF0}"/>
              </a:ext>
            </a:extLst>
          </p:cNvPr>
          <p:cNvSpPr/>
          <p:nvPr/>
        </p:nvSpPr>
        <p:spPr>
          <a:xfrm>
            <a:off x="1266024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772BFE-77F8-3041-9C99-A81C59A02FD5}"/>
              </a:ext>
            </a:extLst>
          </p:cNvPr>
          <p:cNvSpPr txBox="1"/>
          <p:nvPr/>
        </p:nvSpPr>
        <p:spPr>
          <a:xfrm>
            <a:off x="1414779" y="26123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1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73E7F6-2A3B-C141-91C0-A216FF4F06C9}"/>
              </a:ext>
            </a:extLst>
          </p:cNvPr>
          <p:cNvSpPr/>
          <p:nvPr/>
        </p:nvSpPr>
        <p:spPr>
          <a:xfrm>
            <a:off x="3849591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6A4D5E4-E9AA-3F42-8BD8-7AF1568F5805}"/>
              </a:ext>
            </a:extLst>
          </p:cNvPr>
          <p:cNvSpPr/>
          <p:nvPr/>
        </p:nvSpPr>
        <p:spPr>
          <a:xfrm>
            <a:off x="6433158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52859B-86D5-BC43-82BB-559FC94D17F2}"/>
              </a:ext>
            </a:extLst>
          </p:cNvPr>
          <p:cNvSpPr/>
          <p:nvPr/>
        </p:nvSpPr>
        <p:spPr>
          <a:xfrm>
            <a:off x="9016725" y="247564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44B076-CEE9-B949-833D-C5A02233E5EB}"/>
              </a:ext>
            </a:extLst>
          </p:cNvPr>
          <p:cNvSpPr txBox="1"/>
          <p:nvPr/>
        </p:nvSpPr>
        <p:spPr>
          <a:xfrm>
            <a:off x="4013167" y="2611722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432421-D883-984D-8435-EF616CDA1108}"/>
              </a:ext>
            </a:extLst>
          </p:cNvPr>
          <p:cNvSpPr txBox="1"/>
          <p:nvPr/>
        </p:nvSpPr>
        <p:spPr>
          <a:xfrm>
            <a:off x="6599685" y="2563513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B718A-F739-7C46-9F27-6BE71601CEA7}"/>
              </a:ext>
            </a:extLst>
          </p:cNvPr>
          <p:cNvSpPr txBox="1"/>
          <p:nvPr/>
        </p:nvSpPr>
        <p:spPr>
          <a:xfrm>
            <a:off x="9172180" y="25791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32124-BD9A-AB43-9D72-63F753660495}"/>
              </a:ext>
            </a:extLst>
          </p:cNvPr>
          <p:cNvGrpSpPr/>
          <p:nvPr/>
        </p:nvGrpSpPr>
        <p:grpSpPr>
          <a:xfrm>
            <a:off x="1414779" y="3305968"/>
            <a:ext cx="1981564" cy="1786220"/>
            <a:chOff x="1414779" y="3305968"/>
            <a:chExt cx="1981564" cy="1786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BE8A7-1484-DC44-B7A7-EEC40DB0DD55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F404D85-2B93-234E-9DA5-1ECCC062A5DB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evel 72">
              <a:extLst>
                <a:ext uri="{FF2B5EF4-FFF2-40B4-BE49-F238E27FC236}">
                  <a16:creationId xmlns:a16="http://schemas.microsoft.com/office/drawing/2014/main" id="{4C798D29-E8E7-BF4B-84DB-4B3A83CD457F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evel 73">
              <a:extLst>
                <a:ext uri="{FF2B5EF4-FFF2-40B4-BE49-F238E27FC236}">
                  <a16:creationId xmlns:a16="http://schemas.microsoft.com/office/drawing/2014/main" id="{683498D9-5C91-E84A-9E4C-BAC1A1CAE6B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vel 74">
              <a:extLst>
                <a:ext uri="{FF2B5EF4-FFF2-40B4-BE49-F238E27FC236}">
                  <a16:creationId xmlns:a16="http://schemas.microsoft.com/office/drawing/2014/main" id="{5F212142-5A41-AB47-B2DE-1FAECF29DE6D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E89288-13B5-0440-B1D6-D75244A8BC5C}"/>
              </a:ext>
            </a:extLst>
          </p:cNvPr>
          <p:cNvGrpSpPr/>
          <p:nvPr/>
        </p:nvGrpSpPr>
        <p:grpSpPr>
          <a:xfrm>
            <a:off x="4011054" y="3302911"/>
            <a:ext cx="1981564" cy="1786220"/>
            <a:chOff x="1414779" y="3305968"/>
            <a:chExt cx="1981564" cy="178622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5E82B7-127F-114E-A9F0-D3671DEFBB8D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vel 103">
              <a:extLst>
                <a:ext uri="{FF2B5EF4-FFF2-40B4-BE49-F238E27FC236}">
                  <a16:creationId xmlns:a16="http://schemas.microsoft.com/office/drawing/2014/main" id="{29A7A456-9E8D-9E4D-8D12-8042375F91C5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evel 104">
              <a:extLst>
                <a:ext uri="{FF2B5EF4-FFF2-40B4-BE49-F238E27FC236}">
                  <a16:creationId xmlns:a16="http://schemas.microsoft.com/office/drawing/2014/main" id="{3657A335-34EC-0A42-AC93-F115908C2D35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evel 105">
              <a:extLst>
                <a:ext uri="{FF2B5EF4-FFF2-40B4-BE49-F238E27FC236}">
                  <a16:creationId xmlns:a16="http://schemas.microsoft.com/office/drawing/2014/main" id="{16D8E766-2085-0244-A59E-7C8ED582B3A3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evel 106">
              <a:extLst>
                <a:ext uri="{FF2B5EF4-FFF2-40B4-BE49-F238E27FC236}">
                  <a16:creationId xmlns:a16="http://schemas.microsoft.com/office/drawing/2014/main" id="{E9F383D7-FA0D-0B43-98BD-87223E40507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BF8962-1DCB-9040-B2AA-78B8239CF5B4}"/>
              </a:ext>
            </a:extLst>
          </p:cNvPr>
          <p:cNvGrpSpPr/>
          <p:nvPr/>
        </p:nvGrpSpPr>
        <p:grpSpPr>
          <a:xfrm>
            <a:off x="6614335" y="3307533"/>
            <a:ext cx="1981564" cy="1786220"/>
            <a:chOff x="1414779" y="3305968"/>
            <a:chExt cx="1981564" cy="17862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DD263F-AEA1-0547-A03A-07F3FEA6DB47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evel 109">
              <a:extLst>
                <a:ext uri="{FF2B5EF4-FFF2-40B4-BE49-F238E27FC236}">
                  <a16:creationId xmlns:a16="http://schemas.microsoft.com/office/drawing/2014/main" id="{AD24D85A-9548-F245-B600-0E54EB51B980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evel 110">
              <a:extLst>
                <a:ext uri="{FF2B5EF4-FFF2-40B4-BE49-F238E27FC236}">
                  <a16:creationId xmlns:a16="http://schemas.microsoft.com/office/drawing/2014/main" id="{8ED226D2-7128-8A46-AB66-8A48D99E1FBD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vel 111">
              <a:extLst>
                <a:ext uri="{FF2B5EF4-FFF2-40B4-BE49-F238E27FC236}">
                  <a16:creationId xmlns:a16="http://schemas.microsoft.com/office/drawing/2014/main" id="{77A53B1C-A46F-C04C-B8E2-618B5B1C13F0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Bevel 112">
              <a:extLst>
                <a:ext uri="{FF2B5EF4-FFF2-40B4-BE49-F238E27FC236}">
                  <a16:creationId xmlns:a16="http://schemas.microsoft.com/office/drawing/2014/main" id="{56087E12-520B-6544-9708-242C330D7139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FDB5466-CEDA-3543-8B51-E45FF05DE675}"/>
              </a:ext>
            </a:extLst>
          </p:cNvPr>
          <p:cNvSpPr/>
          <p:nvPr/>
        </p:nvSpPr>
        <p:spPr>
          <a:xfrm>
            <a:off x="8093478" y="1010210"/>
            <a:ext cx="2961064" cy="932989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vel 119">
            <a:extLst>
              <a:ext uri="{FF2B5EF4-FFF2-40B4-BE49-F238E27FC236}">
                <a16:creationId xmlns:a16="http://schemas.microsoft.com/office/drawing/2014/main" id="{E4A73BC1-53A7-0842-99CB-723FA90B740C}"/>
              </a:ext>
            </a:extLst>
          </p:cNvPr>
          <p:cNvSpPr/>
          <p:nvPr/>
        </p:nvSpPr>
        <p:spPr>
          <a:xfrm>
            <a:off x="8318435" y="120380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vel 120">
            <a:extLst>
              <a:ext uri="{FF2B5EF4-FFF2-40B4-BE49-F238E27FC236}">
                <a16:creationId xmlns:a16="http://schemas.microsoft.com/office/drawing/2014/main" id="{C08312F5-77F7-C84B-96D5-F62B7BA5F78E}"/>
              </a:ext>
            </a:extLst>
          </p:cNvPr>
          <p:cNvSpPr/>
          <p:nvPr/>
        </p:nvSpPr>
        <p:spPr>
          <a:xfrm>
            <a:off x="10223443" y="120514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Bevel 121">
            <a:extLst>
              <a:ext uri="{FF2B5EF4-FFF2-40B4-BE49-F238E27FC236}">
                <a16:creationId xmlns:a16="http://schemas.microsoft.com/office/drawing/2014/main" id="{E1B91C00-46EC-5E49-AF58-3A82B236172B}"/>
              </a:ext>
            </a:extLst>
          </p:cNvPr>
          <p:cNvSpPr/>
          <p:nvPr/>
        </p:nvSpPr>
        <p:spPr>
          <a:xfrm>
            <a:off x="9270939" y="1207195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AC1CCC-2273-2540-A4C9-D11B38B8A3D9}"/>
              </a:ext>
            </a:extLst>
          </p:cNvPr>
          <p:cNvGrpSpPr/>
          <p:nvPr/>
        </p:nvGrpSpPr>
        <p:grpSpPr>
          <a:xfrm>
            <a:off x="9197125" y="3310254"/>
            <a:ext cx="1981564" cy="1786220"/>
            <a:chOff x="1414779" y="3305968"/>
            <a:chExt cx="1981564" cy="17862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B8F1E2-3E75-A747-83F7-2560C109D5BA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vel 115">
              <a:extLst>
                <a:ext uri="{FF2B5EF4-FFF2-40B4-BE49-F238E27FC236}">
                  <a16:creationId xmlns:a16="http://schemas.microsoft.com/office/drawing/2014/main" id="{F3689B79-85BA-BB41-87EE-3ADE76220F47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BB22B84-482E-C24A-B614-F225E8F4EF5B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437B74DD-AECF-DC4C-9077-6217ACC74D3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F5A96072-4E6A-BF4A-9EEA-DEBE6D8A063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6311895-5722-7A4D-86EE-91F7855F6D81}"/>
              </a:ext>
            </a:extLst>
          </p:cNvPr>
          <p:cNvSpPr txBox="1"/>
          <p:nvPr/>
        </p:nvSpPr>
        <p:spPr>
          <a:xfrm>
            <a:off x="5490504" y="1032486"/>
            <a:ext cx="31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Spare resources – 3 cores, 12GB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D2BE8-263A-AB49-BD72-45762AA1261E}"/>
              </a:ext>
            </a:extLst>
          </p:cNvPr>
          <p:cNvSpPr txBox="1"/>
          <p:nvPr/>
        </p:nvSpPr>
        <p:spPr>
          <a:xfrm>
            <a:off x="1608705" y="366679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C77FC-9090-E142-9706-613BD3D0D085}"/>
              </a:ext>
            </a:extLst>
          </p:cNvPr>
          <p:cNvSpPr txBox="1"/>
          <p:nvPr/>
        </p:nvSpPr>
        <p:spPr>
          <a:xfrm>
            <a:off x="2539232" y="3667375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F9D7-380D-9C43-8D95-ED92CDA07929}"/>
              </a:ext>
            </a:extLst>
          </p:cNvPr>
          <p:cNvSpPr txBox="1"/>
          <p:nvPr/>
        </p:nvSpPr>
        <p:spPr>
          <a:xfrm>
            <a:off x="1600789" y="4419254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572DD9-5953-DD43-B5F1-AE08E46916F3}"/>
              </a:ext>
            </a:extLst>
          </p:cNvPr>
          <p:cNvSpPr txBox="1"/>
          <p:nvPr/>
        </p:nvSpPr>
        <p:spPr>
          <a:xfrm>
            <a:off x="2551195" y="44238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C6CAE-DF40-DE4C-A19F-01CF4F95698A}"/>
              </a:ext>
            </a:extLst>
          </p:cNvPr>
          <p:cNvSpPr txBox="1"/>
          <p:nvPr/>
        </p:nvSpPr>
        <p:spPr>
          <a:xfrm>
            <a:off x="4209244" y="36776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92D71-7F68-0842-96C1-BCAF06768E90}"/>
              </a:ext>
            </a:extLst>
          </p:cNvPr>
          <p:cNvSpPr txBox="1"/>
          <p:nvPr/>
        </p:nvSpPr>
        <p:spPr>
          <a:xfrm>
            <a:off x="5139771" y="367825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9B4BC-89D2-7642-811C-E95BDE171B30}"/>
              </a:ext>
            </a:extLst>
          </p:cNvPr>
          <p:cNvSpPr txBox="1"/>
          <p:nvPr/>
        </p:nvSpPr>
        <p:spPr>
          <a:xfrm>
            <a:off x="4201328" y="443013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82624D-CDAC-EF42-BC37-A2441F47E926}"/>
              </a:ext>
            </a:extLst>
          </p:cNvPr>
          <p:cNvSpPr txBox="1"/>
          <p:nvPr/>
        </p:nvSpPr>
        <p:spPr>
          <a:xfrm>
            <a:off x="5151734" y="443476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C1D8A-D0AD-4247-BD28-3DE764730295}"/>
              </a:ext>
            </a:extLst>
          </p:cNvPr>
          <p:cNvSpPr txBox="1"/>
          <p:nvPr/>
        </p:nvSpPr>
        <p:spPr>
          <a:xfrm>
            <a:off x="6804664" y="366575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25A844-2222-524B-9865-948BB1ACDCE9}"/>
              </a:ext>
            </a:extLst>
          </p:cNvPr>
          <p:cNvSpPr txBox="1"/>
          <p:nvPr/>
        </p:nvSpPr>
        <p:spPr>
          <a:xfrm>
            <a:off x="7735191" y="3666341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A5F8DB-4AF1-A948-A3EE-6E58CDCC96C9}"/>
              </a:ext>
            </a:extLst>
          </p:cNvPr>
          <p:cNvSpPr txBox="1"/>
          <p:nvPr/>
        </p:nvSpPr>
        <p:spPr>
          <a:xfrm>
            <a:off x="6796748" y="441822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B24A1-AAB5-0342-B992-25BD836FEE62}"/>
              </a:ext>
            </a:extLst>
          </p:cNvPr>
          <p:cNvSpPr txBox="1"/>
          <p:nvPr/>
        </p:nvSpPr>
        <p:spPr>
          <a:xfrm>
            <a:off x="7747154" y="442284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CE01AE-0369-2A4B-852D-B6A03385132D}"/>
              </a:ext>
            </a:extLst>
          </p:cNvPr>
          <p:cNvSpPr txBox="1"/>
          <p:nvPr/>
        </p:nvSpPr>
        <p:spPr>
          <a:xfrm>
            <a:off x="9389086" y="369051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44E9D2-C02F-F240-A442-C91ADFF6E541}"/>
              </a:ext>
            </a:extLst>
          </p:cNvPr>
          <p:cNvSpPr txBox="1"/>
          <p:nvPr/>
        </p:nvSpPr>
        <p:spPr>
          <a:xfrm>
            <a:off x="10319613" y="369109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834421-42C5-F64E-89B3-1FD6FB501F1A}"/>
              </a:ext>
            </a:extLst>
          </p:cNvPr>
          <p:cNvSpPr txBox="1"/>
          <p:nvPr/>
        </p:nvSpPr>
        <p:spPr>
          <a:xfrm>
            <a:off x="9381170" y="444297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48945-51DC-6342-92C2-E7E634B46147}"/>
              </a:ext>
            </a:extLst>
          </p:cNvPr>
          <p:cNvSpPr txBox="1"/>
          <p:nvPr/>
        </p:nvSpPr>
        <p:spPr>
          <a:xfrm>
            <a:off x="10331576" y="444760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064D46-C766-0549-9248-F0906A3A931A}"/>
              </a:ext>
            </a:extLst>
          </p:cNvPr>
          <p:cNvGrpSpPr/>
          <p:nvPr/>
        </p:nvGrpSpPr>
        <p:grpSpPr>
          <a:xfrm>
            <a:off x="1200292" y="5874104"/>
            <a:ext cx="1408898" cy="545272"/>
            <a:chOff x="800643" y="5866190"/>
            <a:chExt cx="1408898" cy="5452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1D643F5-3803-304C-8ECA-F5CAB00124CB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4A4291-2828-B449-BB4C-1C23827FC4A1}"/>
                </a:ext>
              </a:extLst>
            </p:cNvPr>
            <p:cNvSpPr txBox="1"/>
            <p:nvPr/>
          </p:nvSpPr>
          <p:spPr>
            <a:xfrm>
              <a:off x="853630" y="5906471"/>
              <a:ext cx="1302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Stage 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8FC8F-EF5A-AD48-AF81-E7F5D9B591AB}"/>
              </a:ext>
            </a:extLst>
          </p:cNvPr>
          <p:cNvCxnSpPr/>
          <p:nvPr/>
        </p:nvCxnSpPr>
        <p:spPr>
          <a:xfrm>
            <a:off x="2844888" y="6145217"/>
            <a:ext cx="72562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FA39B0-4A67-9747-8B4E-9DFBD22714B2}"/>
              </a:ext>
            </a:extLst>
          </p:cNvPr>
          <p:cNvGrpSpPr/>
          <p:nvPr/>
        </p:nvGrpSpPr>
        <p:grpSpPr>
          <a:xfrm>
            <a:off x="3744102" y="5875845"/>
            <a:ext cx="1408898" cy="545272"/>
            <a:chOff x="800643" y="5866190"/>
            <a:chExt cx="1408898" cy="54527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300CE87-4CD1-C744-B092-A3EABB725332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C60F35-D934-8342-B624-A136CAE1B6B2}"/>
                </a:ext>
              </a:extLst>
            </p:cNvPr>
            <p:cNvSpPr txBox="1"/>
            <p:nvPr/>
          </p:nvSpPr>
          <p:spPr>
            <a:xfrm>
              <a:off x="843083" y="5904729"/>
              <a:ext cx="13029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Task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79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79C026-85BE-1B41-A2D0-3E773CF21677}"/>
              </a:ext>
            </a:extLst>
          </p:cNvPr>
          <p:cNvGrpSpPr>
            <a:grpSpLocks noChangeAspect="1"/>
          </p:cNvGrpSpPr>
          <p:nvPr/>
        </p:nvGrpSpPr>
        <p:grpSpPr>
          <a:xfrm>
            <a:off x="2330713" y="749671"/>
            <a:ext cx="9861287" cy="5958112"/>
            <a:chOff x="1074718" y="413892"/>
            <a:chExt cx="10547095" cy="6372469"/>
          </a:xfrm>
        </p:grpSpPr>
        <p:grpSp>
          <p:nvGrpSpPr>
            <p:cNvPr id="158" name="Group 128">
              <a:extLst>
                <a:ext uri="{FF2B5EF4-FFF2-40B4-BE49-F238E27FC236}">
                  <a16:creationId xmlns:a16="http://schemas.microsoft.com/office/drawing/2014/main" id="{7C9920D4-8D84-42CF-B8A6-1E98F7BA73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63760" y="5922361"/>
              <a:ext cx="1127597" cy="864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06BEB57F-582D-407B-B547-468C1256E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05A6406C-A963-45CA-8E61-CDC21CFB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31">
                <a:extLst>
                  <a:ext uri="{FF2B5EF4-FFF2-40B4-BE49-F238E27FC236}">
                    <a16:creationId xmlns:a16="http://schemas.microsoft.com/office/drawing/2014/main" id="{58260FEB-B15F-40C9-BCCC-5AAA95CBF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8E1A675B-6FC4-4444-9F21-EA07C7353C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33">
                <a:extLst>
                  <a:ext uri="{FF2B5EF4-FFF2-40B4-BE49-F238E27FC236}">
                    <a16:creationId xmlns:a16="http://schemas.microsoft.com/office/drawing/2014/main" id="{F63A0DAD-ED89-4F11-8839-67477DF68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052E2394-9AC9-4E99-A3CA-0D8AF80B8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C0E8465E-D69A-4629-9966-31DB4C143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F934ECAD-32B9-4740-8940-2940BC6C1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A40DEF1-EB0D-4BAD-B794-D1C7349B72D8}"/>
                </a:ext>
              </a:extLst>
            </p:cNvPr>
            <p:cNvCxnSpPr>
              <a:cxnSpLocks/>
              <a:stCxn id="166" idx="16"/>
            </p:cNvCxnSpPr>
            <p:nvPr/>
          </p:nvCxnSpPr>
          <p:spPr>
            <a:xfrm flipV="1">
              <a:off x="11169254" y="5514420"/>
              <a:ext cx="384117" cy="417704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722042C-1B2A-42EC-88C3-594ED5FA9C1E}"/>
                </a:ext>
              </a:extLst>
            </p:cNvPr>
            <p:cNvCxnSpPr>
              <a:cxnSpLocks/>
              <a:stCxn id="166" idx="33"/>
            </p:cNvCxnSpPr>
            <p:nvPr/>
          </p:nvCxnSpPr>
          <p:spPr>
            <a:xfrm flipH="1" flipV="1">
              <a:off x="1074719" y="5535992"/>
              <a:ext cx="9232973" cy="410776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608B0E-1395-45D5-AFFD-EB94285DFEA6}"/>
                </a:ext>
              </a:extLst>
            </p:cNvPr>
            <p:cNvSpPr/>
            <p:nvPr/>
          </p:nvSpPr>
          <p:spPr>
            <a:xfrm>
              <a:off x="1074719" y="798286"/>
              <a:ext cx="10478652" cy="471613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36CBCF-9214-194B-B046-550E4D3DD1F0}"/>
                </a:ext>
              </a:extLst>
            </p:cNvPr>
            <p:cNvSpPr txBox="1"/>
            <p:nvPr/>
          </p:nvSpPr>
          <p:spPr>
            <a:xfrm>
              <a:off x="1074718" y="413892"/>
              <a:ext cx="3408303" cy="39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Worker node 1 – 23 cores, 32GB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C484F89-D156-FC4E-A1B1-1BF91CD2BCF0}"/>
                </a:ext>
              </a:extLst>
            </p:cNvPr>
            <p:cNvSpPr/>
            <p:nvPr/>
          </p:nvSpPr>
          <p:spPr>
            <a:xfrm>
              <a:off x="1266024" y="2514599"/>
              <a:ext cx="2304490" cy="2739571"/>
            </a:xfrm>
            <a:prstGeom prst="roundRect">
              <a:avLst/>
            </a:prstGeom>
            <a:solidFill>
              <a:schemeClr val="bg1">
                <a:lumMod val="75000"/>
                <a:alpha val="1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2772BFE-77F8-3041-9C99-A81C59A02FD5}"/>
                </a:ext>
              </a:extLst>
            </p:cNvPr>
            <p:cNvSpPr txBox="1"/>
            <p:nvPr/>
          </p:nvSpPr>
          <p:spPr>
            <a:xfrm>
              <a:off x="1414779" y="2612339"/>
              <a:ext cx="2449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>
                      <a:lumMod val="75000"/>
                    </a:schemeClr>
                  </a:solidFill>
                </a:rPr>
                <a:t>Executor 1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– 4 cores, 5GB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CF73E7F6-2A3B-C141-91C0-A216FF4F06C9}"/>
                </a:ext>
              </a:extLst>
            </p:cNvPr>
            <p:cNvSpPr/>
            <p:nvPr/>
          </p:nvSpPr>
          <p:spPr>
            <a:xfrm>
              <a:off x="3849591" y="2514599"/>
              <a:ext cx="2304490" cy="2739571"/>
            </a:xfrm>
            <a:prstGeom prst="roundRect">
              <a:avLst/>
            </a:prstGeom>
            <a:solidFill>
              <a:schemeClr val="bg1">
                <a:lumMod val="75000"/>
                <a:alpha val="1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86A4D5E4-E9AA-3F42-8BD8-7AF1568F5805}"/>
                </a:ext>
              </a:extLst>
            </p:cNvPr>
            <p:cNvSpPr/>
            <p:nvPr/>
          </p:nvSpPr>
          <p:spPr>
            <a:xfrm>
              <a:off x="6433158" y="2514599"/>
              <a:ext cx="2304490" cy="2739571"/>
            </a:xfrm>
            <a:prstGeom prst="roundRect">
              <a:avLst/>
            </a:prstGeom>
            <a:solidFill>
              <a:schemeClr val="bg1">
                <a:lumMod val="75000"/>
                <a:alpha val="1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D252859B-86D5-BC43-82BB-559FC94D17F2}"/>
                </a:ext>
              </a:extLst>
            </p:cNvPr>
            <p:cNvSpPr/>
            <p:nvPr/>
          </p:nvSpPr>
          <p:spPr>
            <a:xfrm>
              <a:off x="9016725" y="2475649"/>
              <a:ext cx="2304490" cy="2739571"/>
            </a:xfrm>
            <a:prstGeom prst="roundRect">
              <a:avLst/>
            </a:prstGeom>
            <a:solidFill>
              <a:schemeClr val="bg1">
                <a:lumMod val="75000"/>
                <a:alpha val="18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B44B076-CEE9-B949-833D-C5A02233E5EB}"/>
                </a:ext>
              </a:extLst>
            </p:cNvPr>
            <p:cNvSpPr txBox="1"/>
            <p:nvPr/>
          </p:nvSpPr>
          <p:spPr>
            <a:xfrm>
              <a:off x="4013167" y="2611722"/>
              <a:ext cx="2449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>
                      <a:lumMod val="75000"/>
                    </a:schemeClr>
                  </a:solidFill>
                </a:rPr>
                <a:t>Executor 2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– 4 cores, 5GB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D432421-D883-984D-8435-EF616CDA1108}"/>
                </a:ext>
              </a:extLst>
            </p:cNvPr>
            <p:cNvSpPr txBox="1"/>
            <p:nvPr/>
          </p:nvSpPr>
          <p:spPr>
            <a:xfrm>
              <a:off x="6599685" y="2563513"/>
              <a:ext cx="2449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>
                      <a:lumMod val="75000"/>
                    </a:schemeClr>
                  </a:solidFill>
                </a:rPr>
                <a:t>Executor 3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– 4 cores, 5GB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9AB718A-F739-7C46-9F27-6BE71601CEA7}"/>
                </a:ext>
              </a:extLst>
            </p:cNvPr>
            <p:cNvSpPr txBox="1"/>
            <p:nvPr/>
          </p:nvSpPr>
          <p:spPr>
            <a:xfrm>
              <a:off x="9172180" y="2579139"/>
              <a:ext cx="2449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>
                      <a:lumMod val="75000"/>
                    </a:schemeClr>
                  </a:solidFill>
                </a:rPr>
                <a:t>Executor 4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– 4 cores, 5GB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032124-BD9A-AB43-9D72-63F753660495}"/>
                </a:ext>
              </a:extLst>
            </p:cNvPr>
            <p:cNvGrpSpPr/>
            <p:nvPr/>
          </p:nvGrpSpPr>
          <p:grpSpPr>
            <a:xfrm>
              <a:off x="1414779" y="3305968"/>
              <a:ext cx="1981564" cy="1786220"/>
              <a:chOff x="1414779" y="3305968"/>
              <a:chExt cx="1981564" cy="178622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8BE8A7-1484-DC44-B7A7-EEC40DB0DD55}"/>
                  </a:ext>
                </a:extLst>
              </p:cNvPr>
              <p:cNvSpPr/>
              <p:nvPr/>
            </p:nvSpPr>
            <p:spPr>
              <a:xfrm>
                <a:off x="1414779" y="3305968"/>
                <a:ext cx="1981564" cy="1786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Bevel 6">
                <a:extLst>
                  <a:ext uri="{FF2B5EF4-FFF2-40B4-BE49-F238E27FC236}">
                    <a16:creationId xmlns:a16="http://schemas.microsoft.com/office/drawing/2014/main" id="{0F404D85-2B93-234E-9DA5-1ECCC062A5DB}"/>
                  </a:ext>
                </a:extLst>
              </p:cNvPr>
              <p:cNvSpPr/>
              <p:nvPr/>
            </p:nvSpPr>
            <p:spPr>
              <a:xfrm>
                <a:off x="1599941" y="3547882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Bevel 72">
                <a:extLst>
                  <a:ext uri="{FF2B5EF4-FFF2-40B4-BE49-F238E27FC236}">
                    <a16:creationId xmlns:a16="http://schemas.microsoft.com/office/drawing/2014/main" id="{4C798D29-E8E7-BF4B-84DB-4B3A83CD457F}"/>
                  </a:ext>
                </a:extLst>
              </p:cNvPr>
              <p:cNvSpPr/>
              <p:nvPr/>
            </p:nvSpPr>
            <p:spPr>
              <a:xfrm>
                <a:off x="2540088" y="3547881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Bevel 73">
                <a:extLst>
                  <a:ext uri="{FF2B5EF4-FFF2-40B4-BE49-F238E27FC236}">
                    <a16:creationId xmlns:a16="http://schemas.microsoft.com/office/drawing/2014/main" id="{683498D9-5C91-E84A-9E4C-BAC1A1CAE6BD}"/>
                  </a:ext>
                </a:extLst>
              </p:cNvPr>
              <p:cNvSpPr/>
              <p:nvPr/>
            </p:nvSpPr>
            <p:spPr>
              <a:xfrm>
                <a:off x="1599941" y="4307687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evel 74">
                <a:extLst>
                  <a:ext uri="{FF2B5EF4-FFF2-40B4-BE49-F238E27FC236}">
                    <a16:creationId xmlns:a16="http://schemas.microsoft.com/office/drawing/2014/main" id="{5F212142-5A41-AB47-B2DE-1FAECF29DE6D}"/>
                  </a:ext>
                </a:extLst>
              </p:cNvPr>
              <p:cNvSpPr/>
              <p:nvPr/>
            </p:nvSpPr>
            <p:spPr>
              <a:xfrm>
                <a:off x="2540088" y="4307686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1E89288-13B5-0440-B1D6-D75244A8BC5C}"/>
                </a:ext>
              </a:extLst>
            </p:cNvPr>
            <p:cNvGrpSpPr/>
            <p:nvPr/>
          </p:nvGrpSpPr>
          <p:grpSpPr>
            <a:xfrm>
              <a:off x="4011054" y="3302911"/>
              <a:ext cx="1981564" cy="1786220"/>
              <a:chOff x="1414779" y="3305968"/>
              <a:chExt cx="1981564" cy="178622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55E82B7-127F-114E-A9F0-D3671DEFBB8D}"/>
                  </a:ext>
                </a:extLst>
              </p:cNvPr>
              <p:cNvSpPr/>
              <p:nvPr/>
            </p:nvSpPr>
            <p:spPr>
              <a:xfrm>
                <a:off x="1414779" y="3305968"/>
                <a:ext cx="1981564" cy="1786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Bevel 103">
                <a:extLst>
                  <a:ext uri="{FF2B5EF4-FFF2-40B4-BE49-F238E27FC236}">
                    <a16:creationId xmlns:a16="http://schemas.microsoft.com/office/drawing/2014/main" id="{29A7A456-9E8D-9E4D-8D12-8042375F91C5}"/>
                  </a:ext>
                </a:extLst>
              </p:cNvPr>
              <p:cNvSpPr/>
              <p:nvPr/>
            </p:nvSpPr>
            <p:spPr>
              <a:xfrm>
                <a:off x="1599941" y="3547882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Bevel 104">
                <a:extLst>
                  <a:ext uri="{FF2B5EF4-FFF2-40B4-BE49-F238E27FC236}">
                    <a16:creationId xmlns:a16="http://schemas.microsoft.com/office/drawing/2014/main" id="{3657A335-34EC-0A42-AC93-F115908C2D35}"/>
                  </a:ext>
                </a:extLst>
              </p:cNvPr>
              <p:cNvSpPr/>
              <p:nvPr/>
            </p:nvSpPr>
            <p:spPr>
              <a:xfrm>
                <a:off x="2540088" y="3547881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Bevel 105">
                <a:extLst>
                  <a:ext uri="{FF2B5EF4-FFF2-40B4-BE49-F238E27FC236}">
                    <a16:creationId xmlns:a16="http://schemas.microsoft.com/office/drawing/2014/main" id="{16D8E766-2085-0244-A59E-7C8ED582B3A3}"/>
                  </a:ext>
                </a:extLst>
              </p:cNvPr>
              <p:cNvSpPr/>
              <p:nvPr/>
            </p:nvSpPr>
            <p:spPr>
              <a:xfrm>
                <a:off x="1599941" y="4307687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Bevel 106">
                <a:extLst>
                  <a:ext uri="{FF2B5EF4-FFF2-40B4-BE49-F238E27FC236}">
                    <a16:creationId xmlns:a16="http://schemas.microsoft.com/office/drawing/2014/main" id="{E9F383D7-FA0D-0B43-98BD-87223E405078}"/>
                  </a:ext>
                </a:extLst>
              </p:cNvPr>
              <p:cNvSpPr/>
              <p:nvPr/>
            </p:nvSpPr>
            <p:spPr>
              <a:xfrm>
                <a:off x="2540088" y="4307686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6BF8962-1DCB-9040-B2AA-78B8239CF5B4}"/>
                </a:ext>
              </a:extLst>
            </p:cNvPr>
            <p:cNvGrpSpPr/>
            <p:nvPr/>
          </p:nvGrpSpPr>
          <p:grpSpPr>
            <a:xfrm>
              <a:off x="6614335" y="3307533"/>
              <a:ext cx="1981564" cy="1786220"/>
              <a:chOff x="1414779" y="3305968"/>
              <a:chExt cx="1981564" cy="178622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DDD263F-AEA1-0547-A03A-07F3FEA6DB47}"/>
                  </a:ext>
                </a:extLst>
              </p:cNvPr>
              <p:cNvSpPr/>
              <p:nvPr/>
            </p:nvSpPr>
            <p:spPr>
              <a:xfrm>
                <a:off x="1414779" y="3305968"/>
                <a:ext cx="1981564" cy="1786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Bevel 109">
                <a:extLst>
                  <a:ext uri="{FF2B5EF4-FFF2-40B4-BE49-F238E27FC236}">
                    <a16:creationId xmlns:a16="http://schemas.microsoft.com/office/drawing/2014/main" id="{AD24D85A-9548-F245-B600-0E54EB51B980}"/>
                  </a:ext>
                </a:extLst>
              </p:cNvPr>
              <p:cNvSpPr/>
              <p:nvPr/>
            </p:nvSpPr>
            <p:spPr>
              <a:xfrm>
                <a:off x="1599941" y="3547882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Bevel 110">
                <a:extLst>
                  <a:ext uri="{FF2B5EF4-FFF2-40B4-BE49-F238E27FC236}">
                    <a16:creationId xmlns:a16="http://schemas.microsoft.com/office/drawing/2014/main" id="{8ED226D2-7128-8A46-AB66-8A48D99E1FBD}"/>
                  </a:ext>
                </a:extLst>
              </p:cNvPr>
              <p:cNvSpPr/>
              <p:nvPr/>
            </p:nvSpPr>
            <p:spPr>
              <a:xfrm>
                <a:off x="2540088" y="3547881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Bevel 111">
                <a:extLst>
                  <a:ext uri="{FF2B5EF4-FFF2-40B4-BE49-F238E27FC236}">
                    <a16:creationId xmlns:a16="http://schemas.microsoft.com/office/drawing/2014/main" id="{77A53B1C-A46F-C04C-B8E2-618B5B1C13F0}"/>
                  </a:ext>
                </a:extLst>
              </p:cNvPr>
              <p:cNvSpPr/>
              <p:nvPr/>
            </p:nvSpPr>
            <p:spPr>
              <a:xfrm>
                <a:off x="1599941" y="4307687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Bevel 112">
                <a:extLst>
                  <a:ext uri="{FF2B5EF4-FFF2-40B4-BE49-F238E27FC236}">
                    <a16:creationId xmlns:a16="http://schemas.microsoft.com/office/drawing/2014/main" id="{56087E12-520B-6544-9708-242C330D7139}"/>
                  </a:ext>
                </a:extLst>
              </p:cNvPr>
              <p:cNvSpPr/>
              <p:nvPr/>
            </p:nvSpPr>
            <p:spPr>
              <a:xfrm>
                <a:off x="2540088" y="4307686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FDB5466-CEDA-3543-8B51-E45FF05DE675}"/>
                </a:ext>
              </a:extLst>
            </p:cNvPr>
            <p:cNvSpPr/>
            <p:nvPr/>
          </p:nvSpPr>
          <p:spPr>
            <a:xfrm>
              <a:off x="8093478" y="1010210"/>
              <a:ext cx="2961064" cy="93298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Bevel 119">
              <a:extLst>
                <a:ext uri="{FF2B5EF4-FFF2-40B4-BE49-F238E27FC236}">
                  <a16:creationId xmlns:a16="http://schemas.microsoft.com/office/drawing/2014/main" id="{E4A73BC1-53A7-0842-99CB-723FA90B740C}"/>
                </a:ext>
              </a:extLst>
            </p:cNvPr>
            <p:cNvSpPr/>
            <p:nvPr/>
          </p:nvSpPr>
          <p:spPr>
            <a:xfrm>
              <a:off x="8318435" y="120380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Bevel 120">
              <a:extLst>
                <a:ext uri="{FF2B5EF4-FFF2-40B4-BE49-F238E27FC236}">
                  <a16:creationId xmlns:a16="http://schemas.microsoft.com/office/drawing/2014/main" id="{C08312F5-77F7-C84B-96D5-F62B7BA5F78E}"/>
                </a:ext>
              </a:extLst>
            </p:cNvPr>
            <p:cNvSpPr/>
            <p:nvPr/>
          </p:nvSpPr>
          <p:spPr>
            <a:xfrm>
              <a:off x="10223443" y="120514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Bevel 121">
              <a:extLst>
                <a:ext uri="{FF2B5EF4-FFF2-40B4-BE49-F238E27FC236}">
                  <a16:creationId xmlns:a16="http://schemas.microsoft.com/office/drawing/2014/main" id="{E1B91C00-46EC-5E49-AF58-3A82B236172B}"/>
                </a:ext>
              </a:extLst>
            </p:cNvPr>
            <p:cNvSpPr/>
            <p:nvPr/>
          </p:nvSpPr>
          <p:spPr>
            <a:xfrm>
              <a:off x="9270939" y="1207195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5AC1CCC-2273-2540-A4C9-D11B38B8A3D9}"/>
                </a:ext>
              </a:extLst>
            </p:cNvPr>
            <p:cNvGrpSpPr/>
            <p:nvPr/>
          </p:nvGrpSpPr>
          <p:grpSpPr>
            <a:xfrm>
              <a:off x="9197125" y="3310254"/>
              <a:ext cx="1981564" cy="1786220"/>
              <a:chOff x="1414779" y="3305968"/>
              <a:chExt cx="1981564" cy="178622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6B8F1E2-3E75-A747-83F7-2560C109D5BA}"/>
                  </a:ext>
                </a:extLst>
              </p:cNvPr>
              <p:cNvSpPr/>
              <p:nvPr/>
            </p:nvSpPr>
            <p:spPr>
              <a:xfrm>
                <a:off x="1414779" y="3305968"/>
                <a:ext cx="1981564" cy="1786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Bevel 115">
                <a:extLst>
                  <a:ext uri="{FF2B5EF4-FFF2-40B4-BE49-F238E27FC236}">
                    <a16:creationId xmlns:a16="http://schemas.microsoft.com/office/drawing/2014/main" id="{F3689B79-85BA-BB41-87EE-3ADE76220F47}"/>
                  </a:ext>
                </a:extLst>
              </p:cNvPr>
              <p:cNvSpPr/>
              <p:nvPr/>
            </p:nvSpPr>
            <p:spPr>
              <a:xfrm>
                <a:off x="1599941" y="3547882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Bevel 116">
                <a:extLst>
                  <a:ext uri="{FF2B5EF4-FFF2-40B4-BE49-F238E27FC236}">
                    <a16:creationId xmlns:a16="http://schemas.microsoft.com/office/drawing/2014/main" id="{2BB22B84-482E-C24A-B614-F225E8F4EF5B}"/>
                  </a:ext>
                </a:extLst>
              </p:cNvPr>
              <p:cNvSpPr/>
              <p:nvPr/>
            </p:nvSpPr>
            <p:spPr>
              <a:xfrm>
                <a:off x="2540088" y="3547881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Bevel 117">
                <a:extLst>
                  <a:ext uri="{FF2B5EF4-FFF2-40B4-BE49-F238E27FC236}">
                    <a16:creationId xmlns:a16="http://schemas.microsoft.com/office/drawing/2014/main" id="{437B74DD-AECF-DC4C-9077-6217ACC74D3D}"/>
                  </a:ext>
                </a:extLst>
              </p:cNvPr>
              <p:cNvSpPr/>
              <p:nvPr/>
            </p:nvSpPr>
            <p:spPr>
              <a:xfrm>
                <a:off x="1599941" y="4307687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Bevel 118">
                <a:extLst>
                  <a:ext uri="{FF2B5EF4-FFF2-40B4-BE49-F238E27FC236}">
                    <a16:creationId xmlns:a16="http://schemas.microsoft.com/office/drawing/2014/main" id="{F5A96072-4E6A-BF4A-9EEA-DEBE6D8A0638}"/>
                  </a:ext>
                </a:extLst>
              </p:cNvPr>
              <p:cNvSpPr/>
              <p:nvPr/>
            </p:nvSpPr>
            <p:spPr>
              <a:xfrm>
                <a:off x="2540088" y="4307686"/>
                <a:ext cx="609600" cy="537029"/>
              </a:xfrm>
              <a:prstGeom prst="bevel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6311895-5722-7A4D-86EE-91F7855F6D81}"/>
                </a:ext>
              </a:extLst>
            </p:cNvPr>
            <p:cNvSpPr txBox="1"/>
            <p:nvPr/>
          </p:nvSpPr>
          <p:spPr>
            <a:xfrm>
              <a:off x="5227474" y="1049145"/>
              <a:ext cx="3105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Spare resources – 3 cores, 12GB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5D2BE8-263A-AB49-BD72-45762AA1261E}"/>
                </a:ext>
              </a:extLst>
            </p:cNvPr>
            <p:cNvSpPr txBox="1"/>
            <p:nvPr/>
          </p:nvSpPr>
          <p:spPr>
            <a:xfrm>
              <a:off x="1592129" y="3666792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EC77FC-9090-E142-9706-613BD3D0D085}"/>
                </a:ext>
              </a:extLst>
            </p:cNvPr>
            <p:cNvSpPr txBox="1"/>
            <p:nvPr/>
          </p:nvSpPr>
          <p:spPr>
            <a:xfrm>
              <a:off x="2522656" y="3667375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88F9D7-380D-9C43-8D95-ED92CDA07929}"/>
                </a:ext>
              </a:extLst>
            </p:cNvPr>
            <p:cNvSpPr txBox="1"/>
            <p:nvPr/>
          </p:nvSpPr>
          <p:spPr>
            <a:xfrm>
              <a:off x="1584213" y="4419254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572DD9-5953-DD43-B5F1-AE08E46916F3}"/>
                </a:ext>
              </a:extLst>
            </p:cNvPr>
            <p:cNvSpPr txBox="1"/>
            <p:nvPr/>
          </p:nvSpPr>
          <p:spPr>
            <a:xfrm>
              <a:off x="2534619" y="4423876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CC6CAE-DF40-DE4C-A19F-01CF4F95698A}"/>
                </a:ext>
              </a:extLst>
            </p:cNvPr>
            <p:cNvSpPr txBox="1"/>
            <p:nvPr/>
          </p:nvSpPr>
          <p:spPr>
            <a:xfrm>
              <a:off x="4192668" y="3677676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992D71-7F68-0842-96C1-BCAF06768E90}"/>
                </a:ext>
              </a:extLst>
            </p:cNvPr>
            <p:cNvSpPr txBox="1"/>
            <p:nvPr/>
          </p:nvSpPr>
          <p:spPr>
            <a:xfrm>
              <a:off x="5123195" y="3678259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39B4BC-89D2-7642-811C-E95BDE171B30}"/>
                </a:ext>
              </a:extLst>
            </p:cNvPr>
            <p:cNvSpPr txBox="1"/>
            <p:nvPr/>
          </p:nvSpPr>
          <p:spPr>
            <a:xfrm>
              <a:off x="4184752" y="4430138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82624D-CDAC-EF42-BC37-A2441F47E926}"/>
                </a:ext>
              </a:extLst>
            </p:cNvPr>
            <p:cNvSpPr txBox="1"/>
            <p:nvPr/>
          </p:nvSpPr>
          <p:spPr>
            <a:xfrm>
              <a:off x="5135159" y="4434760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7C1D8A-D0AD-4247-BD28-3DE764730295}"/>
                </a:ext>
              </a:extLst>
            </p:cNvPr>
            <p:cNvSpPr txBox="1"/>
            <p:nvPr/>
          </p:nvSpPr>
          <p:spPr>
            <a:xfrm>
              <a:off x="6788088" y="3665758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25A844-2222-524B-9865-948BB1ACDCE9}"/>
                </a:ext>
              </a:extLst>
            </p:cNvPr>
            <p:cNvSpPr txBox="1"/>
            <p:nvPr/>
          </p:nvSpPr>
          <p:spPr>
            <a:xfrm>
              <a:off x="7718615" y="3666341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A5F8DB-4AF1-A948-A3EE-6E58CDCC96C9}"/>
                </a:ext>
              </a:extLst>
            </p:cNvPr>
            <p:cNvSpPr txBox="1"/>
            <p:nvPr/>
          </p:nvSpPr>
          <p:spPr>
            <a:xfrm>
              <a:off x="6780172" y="4418220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5B24A1-AAB5-0342-B992-25BD836FEE62}"/>
                </a:ext>
              </a:extLst>
            </p:cNvPr>
            <p:cNvSpPr txBox="1"/>
            <p:nvPr/>
          </p:nvSpPr>
          <p:spPr>
            <a:xfrm>
              <a:off x="7730579" y="4422842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CE01AE-0369-2A4B-852D-B6A03385132D}"/>
                </a:ext>
              </a:extLst>
            </p:cNvPr>
            <p:cNvSpPr txBox="1"/>
            <p:nvPr/>
          </p:nvSpPr>
          <p:spPr>
            <a:xfrm>
              <a:off x="9372511" y="3690516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44E9D2-C02F-F240-A442-C91ADFF6E541}"/>
                </a:ext>
              </a:extLst>
            </p:cNvPr>
            <p:cNvSpPr txBox="1"/>
            <p:nvPr/>
          </p:nvSpPr>
          <p:spPr>
            <a:xfrm>
              <a:off x="10303037" y="3691099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834421-42C5-F64E-89B3-1FD6FB501F1A}"/>
                </a:ext>
              </a:extLst>
            </p:cNvPr>
            <p:cNvSpPr txBox="1"/>
            <p:nvPr/>
          </p:nvSpPr>
          <p:spPr>
            <a:xfrm>
              <a:off x="9364594" y="4442978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248945-51DC-6342-92C2-E7E634B46147}"/>
                </a:ext>
              </a:extLst>
            </p:cNvPr>
            <p:cNvSpPr txBox="1"/>
            <p:nvPr/>
          </p:nvSpPr>
          <p:spPr>
            <a:xfrm>
              <a:off x="10315001" y="4447600"/>
              <a:ext cx="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064D46-C766-0549-9248-F0906A3A931A}"/>
                </a:ext>
              </a:extLst>
            </p:cNvPr>
            <p:cNvGrpSpPr/>
            <p:nvPr/>
          </p:nvGrpSpPr>
          <p:grpSpPr>
            <a:xfrm>
              <a:off x="1200292" y="6073016"/>
              <a:ext cx="1408898" cy="545272"/>
              <a:chOff x="800643" y="6065102"/>
              <a:chExt cx="1408898" cy="54527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1D643F5-3803-304C-8ECA-F5CAB00124CB}"/>
                  </a:ext>
                </a:extLst>
              </p:cNvPr>
              <p:cNvSpPr/>
              <p:nvPr/>
            </p:nvSpPr>
            <p:spPr>
              <a:xfrm>
                <a:off x="800643" y="6065102"/>
                <a:ext cx="1408898" cy="545272"/>
              </a:xfrm>
              <a:prstGeom prst="roundRect">
                <a:avLst/>
              </a:prstGeom>
              <a:solidFill>
                <a:schemeClr val="accent6">
                  <a:alpha val="3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4A4291-2828-B449-BB4C-1C23827FC4A1}"/>
                  </a:ext>
                </a:extLst>
              </p:cNvPr>
              <p:cNvSpPr txBox="1"/>
              <p:nvPr/>
            </p:nvSpPr>
            <p:spPr>
              <a:xfrm>
                <a:off x="853630" y="6105385"/>
                <a:ext cx="1302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Stage 0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38FC8F-EF5A-AD48-AF81-E7F5D9B591AB}"/>
                </a:ext>
              </a:extLst>
            </p:cNvPr>
            <p:cNvCxnSpPr/>
            <p:nvPr/>
          </p:nvCxnSpPr>
          <p:spPr>
            <a:xfrm>
              <a:off x="2844889" y="6344131"/>
              <a:ext cx="72562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2FA39B0-4A67-9747-8B4E-9DFBD22714B2}"/>
                </a:ext>
              </a:extLst>
            </p:cNvPr>
            <p:cNvGrpSpPr/>
            <p:nvPr/>
          </p:nvGrpSpPr>
          <p:grpSpPr>
            <a:xfrm>
              <a:off x="3744102" y="6074759"/>
              <a:ext cx="1408898" cy="545272"/>
              <a:chOff x="800643" y="6065104"/>
              <a:chExt cx="1408898" cy="545272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8300CE87-4CD1-C744-B092-A3EABB725332}"/>
                  </a:ext>
                </a:extLst>
              </p:cNvPr>
              <p:cNvSpPr/>
              <p:nvPr/>
            </p:nvSpPr>
            <p:spPr>
              <a:xfrm>
                <a:off x="800643" y="6065104"/>
                <a:ext cx="1408898" cy="545272"/>
              </a:xfrm>
              <a:prstGeom prst="roundRect">
                <a:avLst/>
              </a:prstGeom>
              <a:solidFill>
                <a:srgbClr val="00B0F0">
                  <a:alpha val="3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60F35-D934-8342-B624-A136CAE1B6B2}"/>
                  </a:ext>
                </a:extLst>
              </p:cNvPr>
              <p:cNvSpPr txBox="1"/>
              <p:nvPr/>
            </p:nvSpPr>
            <p:spPr>
              <a:xfrm>
                <a:off x="843083" y="6103644"/>
                <a:ext cx="1302923" cy="493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Task 3</a:t>
                </a:r>
              </a:p>
            </p:txBody>
          </p:sp>
        </p:grpSp>
      </p:grpSp>
      <p:grpSp>
        <p:nvGrpSpPr>
          <p:cNvPr id="83" name="Group 128">
            <a:extLst>
              <a:ext uri="{FF2B5EF4-FFF2-40B4-BE49-F238E27FC236}">
                <a16:creationId xmlns:a16="http://schemas.microsoft.com/office/drawing/2014/main" id="{7BBBBCC0-06B1-0E40-A33C-CA566E7EB0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8018" y="113004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84" name="Freeform 129">
              <a:extLst>
                <a:ext uri="{FF2B5EF4-FFF2-40B4-BE49-F238E27FC236}">
                  <a16:creationId xmlns:a16="http://schemas.microsoft.com/office/drawing/2014/main" id="{766CC5A3-2491-7047-A36A-2673291F6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0">
              <a:extLst>
                <a:ext uri="{FF2B5EF4-FFF2-40B4-BE49-F238E27FC236}">
                  <a16:creationId xmlns:a16="http://schemas.microsoft.com/office/drawing/2014/main" id="{F65044C4-204A-2646-AA88-AF3998792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1">
              <a:extLst>
                <a:ext uri="{FF2B5EF4-FFF2-40B4-BE49-F238E27FC236}">
                  <a16:creationId xmlns:a16="http://schemas.microsoft.com/office/drawing/2014/main" id="{6804B869-78C9-8447-82C8-9181E2C5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2">
              <a:extLst>
                <a:ext uri="{FF2B5EF4-FFF2-40B4-BE49-F238E27FC236}">
                  <a16:creationId xmlns:a16="http://schemas.microsoft.com/office/drawing/2014/main" id="{98BA5A33-0F64-E640-A2AF-CF4570C1F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33">
              <a:extLst>
                <a:ext uri="{FF2B5EF4-FFF2-40B4-BE49-F238E27FC236}">
                  <a16:creationId xmlns:a16="http://schemas.microsoft.com/office/drawing/2014/main" id="{02B0FCCB-AF1D-574B-A32C-204682E64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4">
              <a:extLst>
                <a:ext uri="{FF2B5EF4-FFF2-40B4-BE49-F238E27FC236}">
                  <a16:creationId xmlns:a16="http://schemas.microsoft.com/office/drawing/2014/main" id="{AC0F5B1E-E895-084F-BB3E-EDD43DC6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5">
              <a:extLst>
                <a:ext uri="{FF2B5EF4-FFF2-40B4-BE49-F238E27FC236}">
                  <a16:creationId xmlns:a16="http://schemas.microsoft.com/office/drawing/2014/main" id="{6B575845-C55A-E640-896D-A56012B45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4E052439-D862-BE46-97AE-384798755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BBE3C10-D421-0349-8A5F-BDD6A7FB6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8018" y="4028685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6109C2B-9BCE-FE43-A826-E6476D9D4E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BEF2716A-91EC-B54B-8E85-FFBC2CC5A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FFEA8-278E-FE43-9654-9965CF539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E57A4C3-C3B9-064F-A3B6-ACC888C2C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18FA6F8-42C7-CA48-9772-7913CBF1C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900BAB4-4B23-2D47-AFA2-ABCB271B0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7FAD79C-3981-2148-88F3-661CD234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7422269-8DEF-8E47-AFB2-01A8AC1B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294DBAFA-8965-0140-BE1B-E72263F0C7F9}"/>
              </a:ext>
            </a:extLst>
          </p:cNvPr>
          <p:cNvCxnSpPr>
            <a:cxnSpLocks/>
            <a:stCxn id="4" idx="1"/>
            <a:endCxn id="136" idx="4"/>
          </p:cNvCxnSpPr>
          <p:nvPr/>
        </p:nvCxnSpPr>
        <p:spPr>
          <a:xfrm rot="10800000" flipV="1">
            <a:off x="1258394" y="3994502"/>
            <a:ext cx="1251186" cy="43689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430DA5C3-AB33-0048-A15F-3DE3EA1DE9C2}"/>
              </a:ext>
            </a:extLst>
          </p:cNvPr>
          <p:cNvCxnSpPr>
            <a:cxnSpLocks/>
            <a:stCxn id="76" idx="2"/>
            <a:endCxn id="136" idx="8"/>
          </p:cNvCxnSpPr>
          <p:nvPr/>
        </p:nvCxnSpPr>
        <p:spPr>
          <a:xfrm rot="5400000" flipH="1">
            <a:off x="3201201" y="2473946"/>
            <a:ext cx="856027" cy="4746523"/>
          </a:xfrm>
          <a:prstGeom prst="curvedConnector4">
            <a:avLst>
              <a:gd name="adj1" fmla="val -26705"/>
              <a:gd name="adj2" fmla="val 75361"/>
            </a:avLst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226D2EAA-4D18-DE44-A4D3-67A5DAD309CD}"/>
              </a:ext>
            </a:extLst>
          </p:cNvPr>
          <p:cNvCxnSpPr>
            <a:cxnSpLocks/>
            <a:stCxn id="87" idx="2"/>
            <a:endCxn id="136" idx="3"/>
          </p:cNvCxnSpPr>
          <p:nvPr/>
        </p:nvCxnSpPr>
        <p:spPr>
          <a:xfrm rot="5400000" flipH="1">
            <a:off x="4418751" y="1275921"/>
            <a:ext cx="841383" cy="7157217"/>
          </a:xfrm>
          <a:prstGeom prst="curvedConnector4">
            <a:avLst>
              <a:gd name="adj1" fmla="val -43748"/>
              <a:gd name="adj2" fmla="val 92621"/>
            </a:avLst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>
            <a:extLst>
              <a:ext uri="{FF2B5EF4-FFF2-40B4-BE49-F238E27FC236}">
                <a16:creationId xmlns:a16="http://schemas.microsoft.com/office/drawing/2014/main" id="{12E8F4C2-2EC0-8E4F-BEFA-9DFBCB4C0B2A}"/>
              </a:ext>
            </a:extLst>
          </p:cNvPr>
          <p:cNvCxnSpPr>
            <a:cxnSpLocks/>
            <a:stCxn id="93" idx="2"/>
            <a:endCxn id="136" idx="5"/>
          </p:cNvCxnSpPr>
          <p:nvPr/>
        </p:nvCxnSpPr>
        <p:spPr>
          <a:xfrm rot="5400000" flipH="1">
            <a:off x="5638646" y="43823"/>
            <a:ext cx="812287" cy="9577673"/>
          </a:xfrm>
          <a:prstGeom prst="curvedConnector4">
            <a:avLst>
              <a:gd name="adj1" fmla="val -73935"/>
              <a:gd name="adj2" fmla="val 95902"/>
            </a:avLst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E19ACCB1-356A-6E40-A596-D973D5C5C786}"/>
              </a:ext>
            </a:extLst>
          </p:cNvPr>
          <p:cNvCxnSpPr>
            <a:cxnSpLocks/>
            <a:stCxn id="4" idx="0"/>
            <a:endCxn id="91" idx="8"/>
          </p:cNvCxnSpPr>
          <p:nvPr/>
        </p:nvCxnSpPr>
        <p:spPr>
          <a:xfrm rot="16200000" flipV="1">
            <a:off x="1824811" y="951692"/>
            <a:ext cx="1193235" cy="2330949"/>
          </a:xfrm>
          <a:prstGeom prst="curvedConnector2">
            <a:avLst/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1C7705DE-3115-A441-8381-29D08681B693}"/>
              </a:ext>
            </a:extLst>
          </p:cNvPr>
          <p:cNvCxnSpPr>
            <a:cxnSpLocks/>
            <a:stCxn id="76" idx="0"/>
            <a:endCxn id="91" idx="9"/>
          </p:cNvCxnSpPr>
          <p:nvPr/>
        </p:nvCxnSpPr>
        <p:spPr>
          <a:xfrm rot="16200000" flipV="1">
            <a:off x="3031377" y="-257315"/>
            <a:ext cx="1198116" cy="4744082"/>
          </a:xfrm>
          <a:prstGeom prst="curvedConnector2">
            <a:avLst/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03F93885-6322-924A-BC68-FF7A9CEC03E0}"/>
              </a:ext>
            </a:extLst>
          </p:cNvPr>
          <p:cNvCxnSpPr>
            <a:cxnSpLocks/>
            <a:stCxn id="87" idx="0"/>
            <a:endCxn id="91" idx="11"/>
          </p:cNvCxnSpPr>
          <p:nvPr/>
        </p:nvCxnSpPr>
        <p:spPr>
          <a:xfrm rot="16200000" flipV="1">
            <a:off x="4241606" y="-1462662"/>
            <a:ext cx="1200557" cy="7152335"/>
          </a:xfrm>
          <a:prstGeom prst="curvedConnector2">
            <a:avLst/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0CE96C69-15D3-5D46-A974-E335C0297652}"/>
              </a:ext>
            </a:extLst>
          </p:cNvPr>
          <p:cNvCxnSpPr>
            <a:cxnSpLocks/>
            <a:stCxn id="93" idx="0"/>
            <a:endCxn id="91" idx="8"/>
          </p:cNvCxnSpPr>
          <p:nvPr/>
        </p:nvCxnSpPr>
        <p:spPr>
          <a:xfrm rot="16200000" flipV="1">
            <a:off x="5466382" y="-2689879"/>
            <a:ext cx="1156817" cy="9577673"/>
          </a:xfrm>
          <a:prstGeom prst="curvedConnector2">
            <a:avLst/>
          </a:prstGeom>
          <a:ln w="22225">
            <a:solidFill>
              <a:schemeClr val="accent2">
                <a:alpha val="89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72FD26D-1B99-7949-9697-ABDB1BCC2B07}"/>
              </a:ext>
            </a:extLst>
          </p:cNvPr>
          <p:cNvSpPr txBox="1"/>
          <p:nvPr/>
        </p:nvSpPr>
        <p:spPr>
          <a:xfrm>
            <a:off x="124984" y="327730"/>
            <a:ext cx="173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2 – 23 cores, 32GB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26DF7CB-566A-F94C-9083-A01B56BA58BF}"/>
              </a:ext>
            </a:extLst>
          </p:cNvPr>
          <p:cNvSpPr txBox="1"/>
          <p:nvPr/>
        </p:nvSpPr>
        <p:spPr>
          <a:xfrm>
            <a:off x="132564" y="3252949"/>
            <a:ext cx="173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3 – 23 cores, 32GB</a:t>
            </a:r>
          </a:p>
        </p:txBody>
      </p:sp>
    </p:spTree>
    <p:extLst>
      <p:ext uri="{BB962C8B-B14F-4D97-AF65-F5344CB8AC3E}">
        <p14:creationId xmlns:p14="http://schemas.microsoft.com/office/powerpoint/2010/main" val="29638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922361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11169254" y="5514420"/>
            <a:ext cx="384117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535992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74719" y="798286"/>
            <a:ext cx="10478652" cy="471613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CBCF-9214-194B-B046-550E4D3DD1F0}"/>
              </a:ext>
            </a:extLst>
          </p:cNvPr>
          <p:cNvSpPr txBox="1"/>
          <p:nvPr/>
        </p:nvSpPr>
        <p:spPr>
          <a:xfrm>
            <a:off x="1074718" y="356256"/>
            <a:ext cx="31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 – 23 cores, 32GB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84F89-D156-FC4E-A1B1-1BF91CD2BCF0}"/>
              </a:ext>
            </a:extLst>
          </p:cNvPr>
          <p:cNvSpPr/>
          <p:nvPr/>
        </p:nvSpPr>
        <p:spPr>
          <a:xfrm>
            <a:off x="1266024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772BFE-77F8-3041-9C99-A81C59A02FD5}"/>
              </a:ext>
            </a:extLst>
          </p:cNvPr>
          <p:cNvSpPr txBox="1"/>
          <p:nvPr/>
        </p:nvSpPr>
        <p:spPr>
          <a:xfrm>
            <a:off x="1414779" y="26123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1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73E7F6-2A3B-C141-91C0-A216FF4F06C9}"/>
              </a:ext>
            </a:extLst>
          </p:cNvPr>
          <p:cNvSpPr/>
          <p:nvPr/>
        </p:nvSpPr>
        <p:spPr>
          <a:xfrm>
            <a:off x="3849591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6A4D5E4-E9AA-3F42-8BD8-7AF1568F5805}"/>
              </a:ext>
            </a:extLst>
          </p:cNvPr>
          <p:cNvSpPr/>
          <p:nvPr/>
        </p:nvSpPr>
        <p:spPr>
          <a:xfrm>
            <a:off x="6433158" y="251459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52859B-86D5-BC43-82BB-559FC94D17F2}"/>
              </a:ext>
            </a:extLst>
          </p:cNvPr>
          <p:cNvSpPr/>
          <p:nvPr/>
        </p:nvSpPr>
        <p:spPr>
          <a:xfrm>
            <a:off x="9016725" y="2475649"/>
            <a:ext cx="2304490" cy="2739571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44B076-CEE9-B949-833D-C5A02233E5EB}"/>
              </a:ext>
            </a:extLst>
          </p:cNvPr>
          <p:cNvSpPr txBox="1"/>
          <p:nvPr/>
        </p:nvSpPr>
        <p:spPr>
          <a:xfrm>
            <a:off x="4013167" y="2611722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432421-D883-984D-8435-EF616CDA1108}"/>
              </a:ext>
            </a:extLst>
          </p:cNvPr>
          <p:cNvSpPr txBox="1"/>
          <p:nvPr/>
        </p:nvSpPr>
        <p:spPr>
          <a:xfrm>
            <a:off x="6599685" y="2563513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B718A-F739-7C46-9F27-6BE71601CEA7}"/>
              </a:ext>
            </a:extLst>
          </p:cNvPr>
          <p:cNvSpPr txBox="1"/>
          <p:nvPr/>
        </p:nvSpPr>
        <p:spPr>
          <a:xfrm>
            <a:off x="9172180" y="2579139"/>
            <a:ext cx="244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Executor 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 4 cores, 5GB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32124-BD9A-AB43-9D72-63F753660495}"/>
              </a:ext>
            </a:extLst>
          </p:cNvPr>
          <p:cNvGrpSpPr/>
          <p:nvPr/>
        </p:nvGrpSpPr>
        <p:grpSpPr>
          <a:xfrm>
            <a:off x="1414779" y="3305968"/>
            <a:ext cx="1981564" cy="1786220"/>
            <a:chOff x="1414779" y="3305968"/>
            <a:chExt cx="1981564" cy="1786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BE8A7-1484-DC44-B7A7-EEC40DB0DD55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F404D85-2B93-234E-9DA5-1ECCC062A5DB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evel 72">
              <a:extLst>
                <a:ext uri="{FF2B5EF4-FFF2-40B4-BE49-F238E27FC236}">
                  <a16:creationId xmlns:a16="http://schemas.microsoft.com/office/drawing/2014/main" id="{4C798D29-E8E7-BF4B-84DB-4B3A83CD457F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evel 73">
              <a:extLst>
                <a:ext uri="{FF2B5EF4-FFF2-40B4-BE49-F238E27FC236}">
                  <a16:creationId xmlns:a16="http://schemas.microsoft.com/office/drawing/2014/main" id="{683498D9-5C91-E84A-9E4C-BAC1A1CAE6B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vel 74">
              <a:extLst>
                <a:ext uri="{FF2B5EF4-FFF2-40B4-BE49-F238E27FC236}">
                  <a16:creationId xmlns:a16="http://schemas.microsoft.com/office/drawing/2014/main" id="{5F212142-5A41-AB47-B2DE-1FAECF29DE6D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E89288-13B5-0440-B1D6-D75244A8BC5C}"/>
              </a:ext>
            </a:extLst>
          </p:cNvPr>
          <p:cNvGrpSpPr/>
          <p:nvPr/>
        </p:nvGrpSpPr>
        <p:grpSpPr>
          <a:xfrm>
            <a:off x="4011054" y="3302911"/>
            <a:ext cx="1981564" cy="1786220"/>
            <a:chOff x="1414779" y="3305968"/>
            <a:chExt cx="1981564" cy="178622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5E82B7-127F-114E-A9F0-D3671DEFBB8D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vel 103">
              <a:extLst>
                <a:ext uri="{FF2B5EF4-FFF2-40B4-BE49-F238E27FC236}">
                  <a16:creationId xmlns:a16="http://schemas.microsoft.com/office/drawing/2014/main" id="{29A7A456-9E8D-9E4D-8D12-8042375F91C5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evel 104">
              <a:extLst>
                <a:ext uri="{FF2B5EF4-FFF2-40B4-BE49-F238E27FC236}">
                  <a16:creationId xmlns:a16="http://schemas.microsoft.com/office/drawing/2014/main" id="{3657A335-34EC-0A42-AC93-F115908C2D35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evel 105">
              <a:extLst>
                <a:ext uri="{FF2B5EF4-FFF2-40B4-BE49-F238E27FC236}">
                  <a16:creationId xmlns:a16="http://schemas.microsoft.com/office/drawing/2014/main" id="{16D8E766-2085-0244-A59E-7C8ED582B3A3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evel 106">
              <a:extLst>
                <a:ext uri="{FF2B5EF4-FFF2-40B4-BE49-F238E27FC236}">
                  <a16:creationId xmlns:a16="http://schemas.microsoft.com/office/drawing/2014/main" id="{E9F383D7-FA0D-0B43-98BD-87223E40507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BF8962-1DCB-9040-B2AA-78B8239CF5B4}"/>
              </a:ext>
            </a:extLst>
          </p:cNvPr>
          <p:cNvGrpSpPr/>
          <p:nvPr/>
        </p:nvGrpSpPr>
        <p:grpSpPr>
          <a:xfrm>
            <a:off x="6614335" y="3307533"/>
            <a:ext cx="1981564" cy="1786220"/>
            <a:chOff x="1414779" y="3305968"/>
            <a:chExt cx="1981564" cy="17862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DD263F-AEA1-0547-A03A-07F3FEA6DB47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evel 109">
              <a:extLst>
                <a:ext uri="{FF2B5EF4-FFF2-40B4-BE49-F238E27FC236}">
                  <a16:creationId xmlns:a16="http://schemas.microsoft.com/office/drawing/2014/main" id="{AD24D85A-9548-F245-B600-0E54EB51B980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evel 110">
              <a:extLst>
                <a:ext uri="{FF2B5EF4-FFF2-40B4-BE49-F238E27FC236}">
                  <a16:creationId xmlns:a16="http://schemas.microsoft.com/office/drawing/2014/main" id="{8ED226D2-7128-8A46-AB66-8A48D99E1FBD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vel 111">
              <a:extLst>
                <a:ext uri="{FF2B5EF4-FFF2-40B4-BE49-F238E27FC236}">
                  <a16:creationId xmlns:a16="http://schemas.microsoft.com/office/drawing/2014/main" id="{77A53B1C-A46F-C04C-B8E2-618B5B1C13F0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Bevel 112">
              <a:extLst>
                <a:ext uri="{FF2B5EF4-FFF2-40B4-BE49-F238E27FC236}">
                  <a16:creationId xmlns:a16="http://schemas.microsoft.com/office/drawing/2014/main" id="{56087E12-520B-6544-9708-242C330D7139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FDB5466-CEDA-3543-8B51-E45FF05DE675}"/>
              </a:ext>
            </a:extLst>
          </p:cNvPr>
          <p:cNvSpPr/>
          <p:nvPr/>
        </p:nvSpPr>
        <p:spPr>
          <a:xfrm>
            <a:off x="8093478" y="1010210"/>
            <a:ext cx="2961064" cy="932989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vel 119">
            <a:extLst>
              <a:ext uri="{FF2B5EF4-FFF2-40B4-BE49-F238E27FC236}">
                <a16:creationId xmlns:a16="http://schemas.microsoft.com/office/drawing/2014/main" id="{E4A73BC1-53A7-0842-99CB-723FA90B740C}"/>
              </a:ext>
            </a:extLst>
          </p:cNvPr>
          <p:cNvSpPr/>
          <p:nvPr/>
        </p:nvSpPr>
        <p:spPr>
          <a:xfrm>
            <a:off x="8318435" y="120380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vel 120">
            <a:extLst>
              <a:ext uri="{FF2B5EF4-FFF2-40B4-BE49-F238E27FC236}">
                <a16:creationId xmlns:a16="http://schemas.microsoft.com/office/drawing/2014/main" id="{C08312F5-77F7-C84B-96D5-F62B7BA5F78E}"/>
              </a:ext>
            </a:extLst>
          </p:cNvPr>
          <p:cNvSpPr/>
          <p:nvPr/>
        </p:nvSpPr>
        <p:spPr>
          <a:xfrm>
            <a:off x="10223443" y="1205146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Bevel 121">
            <a:extLst>
              <a:ext uri="{FF2B5EF4-FFF2-40B4-BE49-F238E27FC236}">
                <a16:creationId xmlns:a16="http://schemas.microsoft.com/office/drawing/2014/main" id="{E1B91C00-46EC-5E49-AF58-3A82B236172B}"/>
              </a:ext>
            </a:extLst>
          </p:cNvPr>
          <p:cNvSpPr/>
          <p:nvPr/>
        </p:nvSpPr>
        <p:spPr>
          <a:xfrm>
            <a:off x="9270939" y="1207195"/>
            <a:ext cx="609600" cy="53702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AC1CCC-2273-2540-A4C9-D11B38B8A3D9}"/>
              </a:ext>
            </a:extLst>
          </p:cNvPr>
          <p:cNvGrpSpPr/>
          <p:nvPr/>
        </p:nvGrpSpPr>
        <p:grpSpPr>
          <a:xfrm>
            <a:off x="9197125" y="3310254"/>
            <a:ext cx="1981564" cy="1786220"/>
            <a:chOff x="1414779" y="3305968"/>
            <a:chExt cx="1981564" cy="17862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B8F1E2-3E75-A747-83F7-2560C109D5BA}"/>
                </a:ext>
              </a:extLst>
            </p:cNvPr>
            <p:cNvSpPr/>
            <p:nvPr/>
          </p:nvSpPr>
          <p:spPr>
            <a:xfrm>
              <a:off x="1414779" y="3305968"/>
              <a:ext cx="1981564" cy="1786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vel 115">
              <a:extLst>
                <a:ext uri="{FF2B5EF4-FFF2-40B4-BE49-F238E27FC236}">
                  <a16:creationId xmlns:a16="http://schemas.microsoft.com/office/drawing/2014/main" id="{F3689B79-85BA-BB41-87EE-3ADE76220F47}"/>
                </a:ext>
              </a:extLst>
            </p:cNvPr>
            <p:cNvSpPr/>
            <p:nvPr/>
          </p:nvSpPr>
          <p:spPr>
            <a:xfrm>
              <a:off x="1599941" y="3547882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BB22B84-482E-C24A-B614-F225E8F4EF5B}"/>
                </a:ext>
              </a:extLst>
            </p:cNvPr>
            <p:cNvSpPr/>
            <p:nvPr/>
          </p:nvSpPr>
          <p:spPr>
            <a:xfrm>
              <a:off x="2540088" y="3547881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437B74DD-AECF-DC4C-9077-6217ACC74D3D}"/>
                </a:ext>
              </a:extLst>
            </p:cNvPr>
            <p:cNvSpPr/>
            <p:nvPr/>
          </p:nvSpPr>
          <p:spPr>
            <a:xfrm>
              <a:off x="1599941" y="4307687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F5A96072-4E6A-BF4A-9EEA-DEBE6D8A0638}"/>
                </a:ext>
              </a:extLst>
            </p:cNvPr>
            <p:cNvSpPr/>
            <p:nvPr/>
          </p:nvSpPr>
          <p:spPr>
            <a:xfrm>
              <a:off x="2540088" y="4307686"/>
              <a:ext cx="609600" cy="537029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6311895-5722-7A4D-86EE-91F7855F6D81}"/>
              </a:ext>
            </a:extLst>
          </p:cNvPr>
          <p:cNvSpPr txBox="1"/>
          <p:nvPr/>
        </p:nvSpPr>
        <p:spPr>
          <a:xfrm>
            <a:off x="5490504" y="1032486"/>
            <a:ext cx="31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Spare resources – 3 cores, 12GB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D2BE8-263A-AB49-BD72-45762AA1261E}"/>
              </a:ext>
            </a:extLst>
          </p:cNvPr>
          <p:cNvSpPr txBox="1"/>
          <p:nvPr/>
        </p:nvSpPr>
        <p:spPr>
          <a:xfrm>
            <a:off x="1608705" y="366679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C77FC-9090-E142-9706-613BD3D0D085}"/>
              </a:ext>
            </a:extLst>
          </p:cNvPr>
          <p:cNvSpPr txBox="1"/>
          <p:nvPr/>
        </p:nvSpPr>
        <p:spPr>
          <a:xfrm>
            <a:off x="2539232" y="3667375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F9D7-380D-9C43-8D95-ED92CDA07929}"/>
              </a:ext>
            </a:extLst>
          </p:cNvPr>
          <p:cNvSpPr txBox="1"/>
          <p:nvPr/>
        </p:nvSpPr>
        <p:spPr>
          <a:xfrm>
            <a:off x="1600789" y="4419254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572DD9-5953-DD43-B5F1-AE08E46916F3}"/>
              </a:ext>
            </a:extLst>
          </p:cNvPr>
          <p:cNvSpPr txBox="1"/>
          <p:nvPr/>
        </p:nvSpPr>
        <p:spPr>
          <a:xfrm>
            <a:off x="2551195" y="44238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C6CAE-DF40-DE4C-A19F-01CF4F95698A}"/>
              </a:ext>
            </a:extLst>
          </p:cNvPr>
          <p:cNvSpPr txBox="1"/>
          <p:nvPr/>
        </p:nvSpPr>
        <p:spPr>
          <a:xfrm>
            <a:off x="4209244" y="367767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92D71-7F68-0842-96C1-BCAF06768E90}"/>
              </a:ext>
            </a:extLst>
          </p:cNvPr>
          <p:cNvSpPr txBox="1"/>
          <p:nvPr/>
        </p:nvSpPr>
        <p:spPr>
          <a:xfrm>
            <a:off x="5139771" y="367825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9B4BC-89D2-7642-811C-E95BDE171B30}"/>
              </a:ext>
            </a:extLst>
          </p:cNvPr>
          <p:cNvSpPr txBox="1"/>
          <p:nvPr/>
        </p:nvSpPr>
        <p:spPr>
          <a:xfrm>
            <a:off x="4201328" y="443013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82624D-CDAC-EF42-BC37-A2441F47E926}"/>
              </a:ext>
            </a:extLst>
          </p:cNvPr>
          <p:cNvSpPr txBox="1"/>
          <p:nvPr/>
        </p:nvSpPr>
        <p:spPr>
          <a:xfrm>
            <a:off x="5151734" y="443476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C1D8A-D0AD-4247-BD28-3DE764730295}"/>
              </a:ext>
            </a:extLst>
          </p:cNvPr>
          <p:cNvSpPr txBox="1"/>
          <p:nvPr/>
        </p:nvSpPr>
        <p:spPr>
          <a:xfrm>
            <a:off x="6804664" y="366575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25A844-2222-524B-9865-948BB1ACDCE9}"/>
              </a:ext>
            </a:extLst>
          </p:cNvPr>
          <p:cNvSpPr txBox="1"/>
          <p:nvPr/>
        </p:nvSpPr>
        <p:spPr>
          <a:xfrm>
            <a:off x="7735191" y="3666341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A5F8DB-4AF1-A948-A3EE-6E58CDCC96C9}"/>
              </a:ext>
            </a:extLst>
          </p:cNvPr>
          <p:cNvSpPr txBox="1"/>
          <p:nvPr/>
        </p:nvSpPr>
        <p:spPr>
          <a:xfrm>
            <a:off x="6796748" y="441822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B24A1-AAB5-0342-B992-25BD836FEE62}"/>
              </a:ext>
            </a:extLst>
          </p:cNvPr>
          <p:cNvSpPr txBox="1"/>
          <p:nvPr/>
        </p:nvSpPr>
        <p:spPr>
          <a:xfrm>
            <a:off x="7747154" y="4422842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CE01AE-0369-2A4B-852D-B6A03385132D}"/>
              </a:ext>
            </a:extLst>
          </p:cNvPr>
          <p:cNvSpPr txBox="1"/>
          <p:nvPr/>
        </p:nvSpPr>
        <p:spPr>
          <a:xfrm>
            <a:off x="9389086" y="3690516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44E9D2-C02F-F240-A442-C91ADFF6E541}"/>
              </a:ext>
            </a:extLst>
          </p:cNvPr>
          <p:cNvSpPr txBox="1"/>
          <p:nvPr/>
        </p:nvSpPr>
        <p:spPr>
          <a:xfrm>
            <a:off x="10319613" y="3691099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834421-42C5-F64E-89B3-1FD6FB501F1A}"/>
              </a:ext>
            </a:extLst>
          </p:cNvPr>
          <p:cNvSpPr txBox="1"/>
          <p:nvPr/>
        </p:nvSpPr>
        <p:spPr>
          <a:xfrm>
            <a:off x="9381170" y="4442978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48945-51DC-6342-92C2-E7E634B46147}"/>
              </a:ext>
            </a:extLst>
          </p:cNvPr>
          <p:cNvSpPr txBox="1"/>
          <p:nvPr/>
        </p:nvSpPr>
        <p:spPr>
          <a:xfrm>
            <a:off x="10331576" y="4447600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064D46-C766-0549-9248-F0906A3A931A}"/>
              </a:ext>
            </a:extLst>
          </p:cNvPr>
          <p:cNvGrpSpPr/>
          <p:nvPr/>
        </p:nvGrpSpPr>
        <p:grpSpPr>
          <a:xfrm>
            <a:off x="1200292" y="5874104"/>
            <a:ext cx="1408898" cy="545272"/>
            <a:chOff x="800643" y="5866190"/>
            <a:chExt cx="1408898" cy="5452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1D643F5-3803-304C-8ECA-F5CAB00124CB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4A4291-2828-B449-BB4C-1C23827FC4A1}"/>
                </a:ext>
              </a:extLst>
            </p:cNvPr>
            <p:cNvSpPr txBox="1"/>
            <p:nvPr/>
          </p:nvSpPr>
          <p:spPr>
            <a:xfrm>
              <a:off x="853630" y="5906471"/>
              <a:ext cx="1302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Stage 1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8FC8F-EF5A-AD48-AF81-E7F5D9B591AB}"/>
              </a:ext>
            </a:extLst>
          </p:cNvPr>
          <p:cNvCxnSpPr/>
          <p:nvPr/>
        </p:nvCxnSpPr>
        <p:spPr>
          <a:xfrm>
            <a:off x="2844888" y="6145217"/>
            <a:ext cx="72562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FA39B0-4A67-9747-8B4E-9DFBD22714B2}"/>
              </a:ext>
            </a:extLst>
          </p:cNvPr>
          <p:cNvGrpSpPr/>
          <p:nvPr/>
        </p:nvGrpSpPr>
        <p:grpSpPr>
          <a:xfrm>
            <a:off x="3744102" y="5875845"/>
            <a:ext cx="1408898" cy="545272"/>
            <a:chOff x="800643" y="5866190"/>
            <a:chExt cx="1408898" cy="54527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300CE87-4CD1-C744-B092-A3EABB725332}"/>
                </a:ext>
              </a:extLst>
            </p:cNvPr>
            <p:cNvSpPr/>
            <p:nvPr/>
          </p:nvSpPr>
          <p:spPr>
            <a:xfrm>
              <a:off x="800643" y="5866190"/>
              <a:ext cx="1408898" cy="545272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C60F35-D934-8342-B624-A136CAE1B6B2}"/>
                </a:ext>
              </a:extLst>
            </p:cNvPr>
            <p:cNvSpPr txBox="1"/>
            <p:nvPr/>
          </p:nvSpPr>
          <p:spPr>
            <a:xfrm>
              <a:off x="843083" y="5904729"/>
              <a:ext cx="13029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Task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3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481</Words>
  <Application>Microsoft Macintosh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de Silva, Shane P</cp:lastModifiedBy>
  <cp:revision>33</cp:revision>
  <dcterms:created xsi:type="dcterms:W3CDTF">2020-02-01T15:35:32Z</dcterms:created>
  <dcterms:modified xsi:type="dcterms:W3CDTF">2020-05-07T10:05:47Z</dcterms:modified>
</cp:coreProperties>
</file>