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785B-4466-4FBA-92F6-956DAEFED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024F7-8FC5-497F-982E-7F83132FB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96250-2FB4-43B4-BF48-5DABA051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75A6-961D-4144-AEE8-F00B2604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511F-FF31-45D0-B807-2BC97408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65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3E07-9F91-4222-8914-B856D97B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8EBBA-B8E4-4DB2-997A-064DF7F9A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567C7-7274-4BFC-AB35-D0F7CEBB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094D8-1D50-49A5-9E69-416CD149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B91E0-3EC9-4CFA-86F3-EC4A1AA1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65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E01B8-F867-4379-A633-5C16F9164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DC2D2-49A9-4758-9DB6-C9988F06B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6F256-35E2-4BE5-9FC0-936102EF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A639A-D9EF-4EEA-85B1-59FCE613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0CB7B-771F-4B7F-94A1-A4E2B827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35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27BA-561D-431C-BA56-BF3692DF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ACBE1-E895-458C-AB7B-658C35A84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9CAF4-76B6-4C36-8829-DD0B05DB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600C3-126E-40C1-8C7F-6FC13A68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C48E2-2B2C-4427-9048-D400007F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56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F682-21C3-4C56-BA1F-530A0188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2B60C-0AD2-4E17-9956-3746B0117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3394F-9D6E-4E8F-8B6D-BBBB94BE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BBF7-DA63-465E-850A-18445F6A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2993E-7DA7-43B7-A594-812F0833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18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63E6-D9C1-4AA2-920B-B33371EF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3DC44-390B-419C-B61F-7A4F68FCC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60685-998A-4B61-AAFA-E65B70244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FE8AB-426A-4B00-8E58-8A1CCC4A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76A11-FBEF-4BF7-A31E-775F4C93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1436B-118C-4ED0-965F-B63D3E5A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52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F296-2DCC-4AD9-9EAB-85EA3897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96A20-1070-471C-A171-1F88890A8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10267-FCBC-430F-A279-344A90437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5A797-9F44-4B74-95D5-3571097C9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77B79-245F-440F-94E6-00B6E2600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70A2BE-0CDE-47E7-A200-2A3EF739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F0B508-9C83-4C67-BE6F-FE0090602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9D5E3-8F9A-44C1-B50B-26E167AE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05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D38A-E464-48DE-A714-A3506243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45865-992D-433E-BCD5-898B8DCA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35361-2B78-4926-84B6-6F610A36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B567E-9F36-4739-9DD8-5D2E0B1A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55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D4C72-7242-4BE3-AEB8-2E8DD6B5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7E959-1F39-4ECA-A23D-C39A5438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6989A-A76B-49C5-AF90-FC954B85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95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6306-B5D5-45DF-9E81-C8B0C5609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F54F-87E9-4F8E-8E3A-4EDD28A15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C8326-5C7B-48F9-81A5-4C1BF6A2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6E349-3017-4871-9D72-E6293C63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E5986-C9CF-442C-A884-D1EB3706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0A077-D203-476A-AEEC-7A0F5ECB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07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E1DA-3763-475A-815D-D36CCA1C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CB889-77D6-48B4-B058-83E81FC32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C105F-130B-4730-92A7-0CBC28B75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2AADC-684F-4544-9848-2CC70C984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34987-203A-4298-8CE1-6FAE52F5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040CC-956C-4A98-BAB1-0709B389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04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ECE47-30B0-4676-BA15-5627F3BD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4847C-A479-4E49-86DC-84FB8C6B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8490C-9FEB-4B2B-B62A-4B37F8651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56520-0700-4F74-8D26-88E57DA2D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EB144-FD64-4B85-A5E8-C59D96F29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90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A10143-2B26-49D8-9D94-BDD0A2B17C56}"/>
              </a:ext>
            </a:extLst>
          </p:cNvPr>
          <p:cNvCxnSpPr>
            <a:cxnSpLocks/>
          </p:cNvCxnSpPr>
          <p:nvPr/>
        </p:nvCxnSpPr>
        <p:spPr>
          <a:xfrm>
            <a:off x="4395425" y="3030013"/>
            <a:ext cx="3122667" cy="0"/>
          </a:xfrm>
          <a:prstGeom prst="straightConnector1">
            <a:avLst/>
          </a:prstGeom>
          <a:ln w="95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28">
            <a:extLst>
              <a:ext uri="{FF2B5EF4-FFF2-40B4-BE49-F238E27FC236}">
                <a16:creationId xmlns:a16="http://schemas.microsoft.com/office/drawing/2014/main" id="{7C9920D4-8D84-42CF-B8A6-1E98F7BA73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63760" y="5762707"/>
            <a:ext cx="1127597" cy="864000"/>
            <a:chOff x="4470" y="3004"/>
            <a:chExt cx="924" cy="708"/>
          </a:xfrm>
          <a:solidFill>
            <a:schemeClr val="bg1"/>
          </a:solidFill>
        </p:grpSpPr>
        <p:sp>
          <p:nvSpPr>
            <p:cNvPr id="166" name="Freeform 129">
              <a:extLst>
                <a:ext uri="{FF2B5EF4-FFF2-40B4-BE49-F238E27FC236}">
                  <a16:creationId xmlns:a16="http://schemas.microsoft.com/office/drawing/2014/main" id="{06BEB57F-582D-407B-B547-468C1256E3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004"/>
              <a:ext cx="762" cy="506"/>
            </a:xfrm>
            <a:custGeom>
              <a:avLst/>
              <a:gdLst>
                <a:gd name="T0" fmla="*/ 762 w 762"/>
                <a:gd name="T1" fmla="*/ 506 h 506"/>
                <a:gd name="T2" fmla="*/ 0 w 762"/>
                <a:gd name="T3" fmla="*/ 506 h 506"/>
                <a:gd name="T4" fmla="*/ 0 w 762"/>
                <a:gd name="T5" fmla="*/ 46 h 506"/>
                <a:gd name="T6" fmla="*/ 0 w 762"/>
                <a:gd name="T7" fmla="*/ 46 h 506"/>
                <a:gd name="T8" fmla="*/ 2 w 762"/>
                <a:gd name="T9" fmla="*/ 36 h 506"/>
                <a:gd name="T10" fmla="*/ 4 w 762"/>
                <a:gd name="T11" fmla="*/ 28 h 506"/>
                <a:gd name="T12" fmla="*/ 8 w 762"/>
                <a:gd name="T13" fmla="*/ 20 h 506"/>
                <a:gd name="T14" fmla="*/ 14 w 762"/>
                <a:gd name="T15" fmla="*/ 14 h 506"/>
                <a:gd name="T16" fmla="*/ 20 w 762"/>
                <a:gd name="T17" fmla="*/ 8 h 506"/>
                <a:gd name="T18" fmla="*/ 28 w 762"/>
                <a:gd name="T19" fmla="*/ 4 h 506"/>
                <a:gd name="T20" fmla="*/ 36 w 762"/>
                <a:gd name="T21" fmla="*/ 0 h 506"/>
                <a:gd name="T22" fmla="*/ 46 w 762"/>
                <a:gd name="T23" fmla="*/ 0 h 506"/>
                <a:gd name="T24" fmla="*/ 716 w 762"/>
                <a:gd name="T25" fmla="*/ 0 h 506"/>
                <a:gd name="T26" fmla="*/ 716 w 762"/>
                <a:gd name="T27" fmla="*/ 0 h 506"/>
                <a:gd name="T28" fmla="*/ 726 w 762"/>
                <a:gd name="T29" fmla="*/ 0 h 506"/>
                <a:gd name="T30" fmla="*/ 734 w 762"/>
                <a:gd name="T31" fmla="*/ 4 h 506"/>
                <a:gd name="T32" fmla="*/ 742 w 762"/>
                <a:gd name="T33" fmla="*/ 8 h 506"/>
                <a:gd name="T34" fmla="*/ 748 w 762"/>
                <a:gd name="T35" fmla="*/ 14 h 506"/>
                <a:gd name="T36" fmla="*/ 754 w 762"/>
                <a:gd name="T37" fmla="*/ 20 h 506"/>
                <a:gd name="T38" fmla="*/ 758 w 762"/>
                <a:gd name="T39" fmla="*/ 28 h 506"/>
                <a:gd name="T40" fmla="*/ 760 w 762"/>
                <a:gd name="T41" fmla="*/ 36 h 506"/>
                <a:gd name="T42" fmla="*/ 762 w 762"/>
                <a:gd name="T43" fmla="*/ 46 h 506"/>
                <a:gd name="T44" fmla="*/ 762 w 762"/>
                <a:gd name="T45" fmla="*/ 506 h 506"/>
                <a:gd name="T46" fmla="*/ 18 w 762"/>
                <a:gd name="T47" fmla="*/ 488 h 506"/>
                <a:gd name="T48" fmla="*/ 744 w 762"/>
                <a:gd name="T49" fmla="*/ 488 h 506"/>
                <a:gd name="T50" fmla="*/ 744 w 762"/>
                <a:gd name="T51" fmla="*/ 46 h 506"/>
                <a:gd name="T52" fmla="*/ 744 w 762"/>
                <a:gd name="T53" fmla="*/ 46 h 506"/>
                <a:gd name="T54" fmla="*/ 742 w 762"/>
                <a:gd name="T55" fmla="*/ 34 h 506"/>
                <a:gd name="T56" fmla="*/ 736 w 762"/>
                <a:gd name="T57" fmla="*/ 26 h 506"/>
                <a:gd name="T58" fmla="*/ 726 w 762"/>
                <a:gd name="T59" fmla="*/ 20 h 506"/>
                <a:gd name="T60" fmla="*/ 716 w 762"/>
                <a:gd name="T61" fmla="*/ 18 h 506"/>
                <a:gd name="T62" fmla="*/ 46 w 762"/>
                <a:gd name="T63" fmla="*/ 18 h 506"/>
                <a:gd name="T64" fmla="*/ 46 w 762"/>
                <a:gd name="T65" fmla="*/ 18 h 506"/>
                <a:gd name="T66" fmla="*/ 36 w 762"/>
                <a:gd name="T67" fmla="*/ 20 h 506"/>
                <a:gd name="T68" fmla="*/ 26 w 762"/>
                <a:gd name="T69" fmla="*/ 26 h 506"/>
                <a:gd name="T70" fmla="*/ 20 w 762"/>
                <a:gd name="T71" fmla="*/ 34 h 506"/>
                <a:gd name="T72" fmla="*/ 18 w 762"/>
                <a:gd name="T73" fmla="*/ 46 h 506"/>
                <a:gd name="T74" fmla="*/ 18 w 762"/>
                <a:gd name="T75" fmla="*/ 488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2" h="506">
                  <a:moveTo>
                    <a:pt x="762" y="506"/>
                  </a:moveTo>
                  <a:lnTo>
                    <a:pt x="0" y="50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6" y="0"/>
                  </a:lnTo>
                  <a:lnTo>
                    <a:pt x="734" y="4"/>
                  </a:lnTo>
                  <a:lnTo>
                    <a:pt x="742" y="8"/>
                  </a:lnTo>
                  <a:lnTo>
                    <a:pt x="748" y="14"/>
                  </a:lnTo>
                  <a:lnTo>
                    <a:pt x="754" y="20"/>
                  </a:lnTo>
                  <a:lnTo>
                    <a:pt x="758" y="28"/>
                  </a:lnTo>
                  <a:lnTo>
                    <a:pt x="760" y="36"/>
                  </a:lnTo>
                  <a:lnTo>
                    <a:pt x="762" y="46"/>
                  </a:lnTo>
                  <a:lnTo>
                    <a:pt x="762" y="506"/>
                  </a:lnTo>
                  <a:close/>
                  <a:moveTo>
                    <a:pt x="18" y="488"/>
                  </a:moveTo>
                  <a:lnTo>
                    <a:pt x="744" y="488"/>
                  </a:lnTo>
                  <a:lnTo>
                    <a:pt x="744" y="46"/>
                  </a:lnTo>
                  <a:lnTo>
                    <a:pt x="744" y="46"/>
                  </a:lnTo>
                  <a:lnTo>
                    <a:pt x="742" y="34"/>
                  </a:lnTo>
                  <a:lnTo>
                    <a:pt x="736" y="26"/>
                  </a:lnTo>
                  <a:lnTo>
                    <a:pt x="726" y="20"/>
                  </a:lnTo>
                  <a:lnTo>
                    <a:pt x="716" y="18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36" y="20"/>
                  </a:lnTo>
                  <a:lnTo>
                    <a:pt x="26" y="26"/>
                  </a:lnTo>
                  <a:lnTo>
                    <a:pt x="20" y="34"/>
                  </a:lnTo>
                  <a:lnTo>
                    <a:pt x="18" y="46"/>
                  </a:lnTo>
                  <a:lnTo>
                    <a:pt x="18" y="4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0">
              <a:extLst>
                <a:ext uri="{FF2B5EF4-FFF2-40B4-BE49-F238E27FC236}">
                  <a16:creationId xmlns:a16="http://schemas.microsoft.com/office/drawing/2014/main" id="{05A6406C-A963-45CA-8E61-CDC21CFB3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492"/>
              <a:ext cx="762" cy="116"/>
            </a:xfrm>
            <a:custGeom>
              <a:avLst/>
              <a:gdLst>
                <a:gd name="T0" fmla="*/ 734 w 762"/>
                <a:gd name="T1" fmla="*/ 116 h 116"/>
                <a:gd name="T2" fmla="*/ 28 w 762"/>
                <a:gd name="T3" fmla="*/ 116 h 116"/>
                <a:gd name="T4" fmla="*/ 28 w 762"/>
                <a:gd name="T5" fmla="*/ 116 h 116"/>
                <a:gd name="T6" fmla="*/ 18 w 762"/>
                <a:gd name="T7" fmla="*/ 114 h 116"/>
                <a:gd name="T8" fmla="*/ 8 w 762"/>
                <a:gd name="T9" fmla="*/ 108 h 116"/>
                <a:gd name="T10" fmla="*/ 2 w 762"/>
                <a:gd name="T11" fmla="*/ 100 h 116"/>
                <a:gd name="T12" fmla="*/ 0 w 762"/>
                <a:gd name="T13" fmla="*/ 88 h 116"/>
                <a:gd name="T14" fmla="*/ 0 w 762"/>
                <a:gd name="T15" fmla="*/ 0 h 116"/>
                <a:gd name="T16" fmla="*/ 762 w 762"/>
                <a:gd name="T17" fmla="*/ 0 h 116"/>
                <a:gd name="T18" fmla="*/ 762 w 762"/>
                <a:gd name="T19" fmla="*/ 88 h 116"/>
                <a:gd name="T20" fmla="*/ 762 w 762"/>
                <a:gd name="T21" fmla="*/ 88 h 116"/>
                <a:gd name="T22" fmla="*/ 760 w 762"/>
                <a:gd name="T23" fmla="*/ 100 h 116"/>
                <a:gd name="T24" fmla="*/ 754 w 762"/>
                <a:gd name="T25" fmla="*/ 108 h 116"/>
                <a:gd name="T26" fmla="*/ 744 w 762"/>
                <a:gd name="T27" fmla="*/ 114 h 116"/>
                <a:gd name="T28" fmla="*/ 734 w 762"/>
                <a:gd name="T29" fmla="*/ 116 h 116"/>
                <a:gd name="T30" fmla="*/ 734 w 762"/>
                <a:gd name="T31" fmla="*/ 116 h 116"/>
                <a:gd name="T32" fmla="*/ 18 w 762"/>
                <a:gd name="T33" fmla="*/ 18 h 116"/>
                <a:gd name="T34" fmla="*/ 18 w 762"/>
                <a:gd name="T35" fmla="*/ 88 h 116"/>
                <a:gd name="T36" fmla="*/ 18 w 762"/>
                <a:gd name="T37" fmla="*/ 88 h 116"/>
                <a:gd name="T38" fmla="*/ 20 w 762"/>
                <a:gd name="T39" fmla="*/ 92 h 116"/>
                <a:gd name="T40" fmla="*/ 22 w 762"/>
                <a:gd name="T41" fmla="*/ 94 h 116"/>
                <a:gd name="T42" fmla="*/ 24 w 762"/>
                <a:gd name="T43" fmla="*/ 96 h 116"/>
                <a:gd name="T44" fmla="*/ 28 w 762"/>
                <a:gd name="T45" fmla="*/ 98 h 116"/>
                <a:gd name="T46" fmla="*/ 734 w 762"/>
                <a:gd name="T47" fmla="*/ 98 h 116"/>
                <a:gd name="T48" fmla="*/ 734 w 762"/>
                <a:gd name="T49" fmla="*/ 98 h 116"/>
                <a:gd name="T50" fmla="*/ 738 w 762"/>
                <a:gd name="T51" fmla="*/ 96 h 116"/>
                <a:gd name="T52" fmla="*/ 740 w 762"/>
                <a:gd name="T53" fmla="*/ 94 h 116"/>
                <a:gd name="T54" fmla="*/ 742 w 762"/>
                <a:gd name="T55" fmla="*/ 92 h 116"/>
                <a:gd name="T56" fmla="*/ 744 w 762"/>
                <a:gd name="T57" fmla="*/ 88 h 116"/>
                <a:gd name="T58" fmla="*/ 744 w 762"/>
                <a:gd name="T59" fmla="*/ 18 h 116"/>
                <a:gd name="T60" fmla="*/ 18 w 762"/>
                <a:gd name="T61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2" h="116">
                  <a:moveTo>
                    <a:pt x="734" y="116"/>
                  </a:moveTo>
                  <a:lnTo>
                    <a:pt x="28" y="116"/>
                  </a:lnTo>
                  <a:lnTo>
                    <a:pt x="28" y="116"/>
                  </a:lnTo>
                  <a:lnTo>
                    <a:pt x="18" y="114"/>
                  </a:lnTo>
                  <a:lnTo>
                    <a:pt x="8" y="108"/>
                  </a:lnTo>
                  <a:lnTo>
                    <a:pt x="2" y="100"/>
                  </a:lnTo>
                  <a:lnTo>
                    <a:pt x="0" y="88"/>
                  </a:lnTo>
                  <a:lnTo>
                    <a:pt x="0" y="0"/>
                  </a:lnTo>
                  <a:lnTo>
                    <a:pt x="762" y="0"/>
                  </a:lnTo>
                  <a:lnTo>
                    <a:pt x="762" y="88"/>
                  </a:lnTo>
                  <a:lnTo>
                    <a:pt x="762" y="88"/>
                  </a:lnTo>
                  <a:lnTo>
                    <a:pt x="760" y="100"/>
                  </a:lnTo>
                  <a:lnTo>
                    <a:pt x="754" y="108"/>
                  </a:lnTo>
                  <a:lnTo>
                    <a:pt x="744" y="114"/>
                  </a:lnTo>
                  <a:lnTo>
                    <a:pt x="734" y="116"/>
                  </a:lnTo>
                  <a:lnTo>
                    <a:pt x="734" y="116"/>
                  </a:lnTo>
                  <a:close/>
                  <a:moveTo>
                    <a:pt x="18" y="18"/>
                  </a:moveTo>
                  <a:lnTo>
                    <a:pt x="18" y="88"/>
                  </a:lnTo>
                  <a:lnTo>
                    <a:pt x="18" y="88"/>
                  </a:lnTo>
                  <a:lnTo>
                    <a:pt x="20" y="92"/>
                  </a:lnTo>
                  <a:lnTo>
                    <a:pt x="22" y="94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734" y="98"/>
                  </a:lnTo>
                  <a:lnTo>
                    <a:pt x="734" y="98"/>
                  </a:lnTo>
                  <a:lnTo>
                    <a:pt x="738" y="96"/>
                  </a:lnTo>
                  <a:lnTo>
                    <a:pt x="740" y="94"/>
                  </a:lnTo>
                  <a:lnTo>
                    <a:pt x="742" y="92"/>
                  </a:lnTo>
                  <a:lnTo>
                    <a:pt x="744" y="88"/>
                  </a:lnTo>
                  <a:lnTo>
                    <a:pt x="744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131">
              <a:extLst>
                <a:ext uri="{FF2B5EF4-FFF2-40B4-BE49-F238E27FC236}">
                  <a16:creationId xmlns:a16="http://schemas.microsoft.com/office/drawing/2014/main" id="{58260FEB-B15F-40C9-BCCC-5AAA95CBF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3536"/>
              <a:ext cx="90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32">
              <a:extLst>
                <a:ext uri="{FF2B5EF4-FFF2-40B4-BE49-F238E27FC236}">
                  <a16:creationId xmlns:a16="http://schemas.microsoft.com/office/drawing/2014/main" id="{8E1A675B-6FC4-4444-9F21-EA07C7353C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0" y="3590"/>
              <a:ext cx="222" cy="122"/>
            </a:xfrm>
            <a:custGeom>
              <a:avLst/>
              <a:gdLst>
                <a:gd name="T0" fmla="*/ 222 w 222"/>
                <a:gd name="T1" fmla="*/ 122 h 122"/>
                <a:gd name="T2" fmla="*/ 0 w 222"/>
                <a:gd name="T3" fmla="*/ 122 h 122"/>
                <a:gd name="T4" fmla="*/ 20 w 222"/>
                <a:gd name="T5" fmla="*/ 0 h 122"/>
                <a:gd name="T6" fmla="*/ 202 w 222"/>
                <a:gd name="T7" fmla="*/ 0 h 122"/>
                <a:gd name="T8" fmla="*/ 222 w 222"/>
                <a:gd name="T9" fmla="*/ 122 h 122"/>
                <a:gd name="T10" fmla="*/ 20 w 222"/>
                <a:gd name="T11" fmla="*/ 104 h 122"/>
                <a:gd name="T12" fmla="*/ 200 w 222"/>
                <a:gd name="T13" fmla="*/ 104 h 122"/>
                <a:gd name="T14" fmla="*/ 186 w 222"/>
                <a:gd name="T15" fmla="*/ 18 h 122"/>
                <a:gd name="T16" fmla="*/ 36 w 222"/>
                <a:gd name="T17" fmla="*/ 18 h 122"/>
                <a:gd name="T18" fmla="*/ 20 w 222"/>
                <a:gd name="T19" fmla="*/ 10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22">
                  <a:moveTo>
                    <a:pt x="222" y="122"/>
                  </a:moveTo>
                  <a:lnTo>
                    <a:pt x="0" y="122"/>
                  </a:lnTo>
                  <a:lnTo>
                    <a:pt x="20" y="0"/>
                  </a:lnTo>
                  <a:lnTo>
                    <a:pt x="202" y="0"/>
                  </a:lnTo>
                  <a:lnTo>
                    <a:pt x="222" y="122"/>
                  </a:lnTo>
                  <a:close/>
                  <a:moveTo>
                    <a:pt x="20" y="104"/>
                  </a:moveTo>
                  <a:lnTo>
                    <a:pt x="200" y="104"/>
                  </a:lnTo>
                  <a:lnTo>
                    <a:pt x="186" y="18"/>
                  </a:lnTo>
                  <a:lnTo>
                    <a:pt x="36" y="18"/>
                  </a:lnTo>
                  <a:lnTo>
                    <a:pt x="2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133">
              <a:extLst>
                <a:ext uri="{FF2B5EF4-FFF2-40B4-BE49-F238E27FC236}">
                  <a16:creationId xmlns:a16="http://schemas.microsoft.com/office/drawing/2014/main" id="{F63A0DAD-ED89-4F11-8839-67477DF68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3694"/>
              <a:ext cx="38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34">
              <a:extLst>
                <a:ext uri="{FF2B5EF4-FFF2-40B4-BE49-F238E27FC236}">
                  <a16:creationId xmlns:a16="http://schemas.microsoft.com/office/drawing/2014/main" id="{052E2394-9AC9-4E99-A3CA-0D8AF80B8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8" y="3200"/>
              <a:ext cx="276" cy="512"/>
            </a:xfrm>
            <a:custGeom>
              <a:avLst/>
              <a:gdLst>
                <a:gd name="T0" fmla="*/ 276 w 276"/>
                <a:gd name="T1" fmla="*/ 512 h 512"/>
                <a:gd name="T2" fmla="*/ 0 w 276"/>
                <a:gd name="T3" fmla="*/ 512 h 512"/>
                <a:gd name="T4" fmla="*/ 0 w 276"/>
                <a:gd name="T5" fmla="*/ 398 h 512"/>
                <a:gd name="T6" fmla="*/ 0 w 276"/>
                <a:gd name="T7" fmla="*/ 398 h 512"/>
                <a:gd name="T8" fmla="*/ 0 w 276"/>
                <a:gd name="T9" fmla="*/ 396 h 512"/>
                <a:gd name="T10" fmla="*/ 2 w 276"/>
                <a:gd name="T11" fmla="*/ 392 h 512"/>
                <a:gd name="T12" fmla="*/ 4 w 276"/>
                <a:gd name="T13" fmla="*/ 390 h 512"/>
                <a:gd name="T14" fmla="*/ 8 w 276"/>
                <a:gd name="T15" fmla="*/ 390 h 512"/>
                <a:gd name="T16" fmla="*/ 8 w 276"/>
                <a:gd name="T17" fmla="*/ 390 h 512"/>
                <a:gd name="T18" fmla="*/ 12 w 276"/>
                <a:gd name="T19" fmla="*/ 390 h 512"/>
                <a:gd name="T20" fmla="*/ 14 w 276"/>
                <a:gd name="T21" fmla="*/ 392 h 512"/>
                <a:gd name="T22" fmla="*/ 16 w 276"/>
                <a:gd name="T23" fmla="*/ 396 h 512"/>
                <a:gd name="T24" fmla="*/ 18 w 276"/>
                <a:gd name="T25" fmla="*/ 398 h 512"/>
                <a:gd name="T26" fmla="*/ 18 w 276"/>
                <a:gd name="T27" fmla="*/ 494 h 512"/>
                <a:gd name="T28" fmla="*/ 258 w 276"/>
                <a:gd name="T29" fmla="*/ 494 h 512"/>
                <a:gd name="T30" fmla="*/ 258 w 276"/>
                <a:gd name="T31" fmla="*/ 18 h 512"/>
                <a:gd name="T32" fmla="*/ 104 w 276"/>
                <a:gd name="T33" fmla="*/ 18 h 512"/>
                <a:gd name="T34" fmla="*/ 104 w 276"/>
                <a:gd name="T35" fmla="*/ 18 h 512"/>
                <a:gd name="T36" fmla="*/ 100 w 276"/>
                <a:gd name="T37" fmla="*/ 18 h 512"/>
                <a:gd name="T38" fmla="*/ 98 w 276"/>
                <a:gd name="T39" fmla="*/ 16 h 512"/>
                <a:gd name="T40" fmla="*/ 96 w 276"/>
                <a:gd name="T41" fmla="*/ 12 h 512"/>
                <a:gd name="T42" fmla="*/ 96 w 276"/>
                <a:gd name="T43" fmla="*/ 8 h 512"/>
                <a:gd name="T44" fmla="*/ 96 w 276"/>
                <a:gd name="T45" fmla="*/ 8 h 512"/>
                <a:gd name="T46" fmla="*/ 96 w 276"/>
                <a:gd name="T47" fmla="*/ 6 h 512"/>
                <a:gd name="T48" fmla="*/ 98 w 276"/>
                <a:gd name="T49" fmla="*/ 2 h 512"/>
                <a:gd name="T50" fmla="*/ 100 w 276"/>
                <a:gd name="T51" fmla="*/ 0 h 512"/>
                <a:gd name="T52" fmla="*/ 104 w 276"/>
                <a:gd name="T53" fmla="*/ 0 h 512"/>
                <a:gd name="T54" fmla="*/ 276 w 276"/>
                <a:gd name="T55" fmla="*/ 0 h 512"/>
                <a:gd name="T56" fmla="*/ 276 w 276"/>
                <a:gd name="T57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512">
                  <a:moveTo>
                    <a:pt x="276" y="512"/>
                  </a:moveTo>
                  <a:lnTo>
                    <a:pt x="0" y="512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0" y="396"/>
                  </a:lnTo>
                  <a:lnTo>
                    <a:pt x="2" y="392"/>
                  </a:lnTo>
                  <a:lnTo>
                    <a:pt x="4" y="390"/>
                  </a:lnTo>
                  <a:lnTo>
                    <a:pt x="8" y="390"/>
                  </a:lnTo>
                  <a:lnTo>
                    <a:pt x="8" y="390"/>
                  </a:lnTo>
                  <a:lnTo>
                    <a:pt x="12" y="390"/>
                  </a:lnTo>
                  <a:lnTo>
                    <a:pt x="14" y="392"/>
                  </a:lnTo>
                  <a:lnTo>
                    <a:pt x="16" y="396"/>
                  </a:lnTo>
                  <a:lnTo>
                    <a:pt x="18" y="398"/>
                  </a:lnTo>
                  <a:lnTo>
                    <a:pt x="18" y="494"/>
                  </a:lnTo>
                  <a:lnTo>
                    <a:pt x="258" y="494"/>
                  </a:lnTo>
                  <a:lnTo>
                    <a:pt x="258" y="18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0" y="18"/>
                  </a:lnTo>
                  <a:lnTo>
                    <a:pt x="98" y="16"/>
                  </a:lnTo>
                  <a:lnTo>
                    <a:pt x="96" y="12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8" y="2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276" y="0"/>
                  </a:lnTo>
                  <a:lnTo>
                    <a:pt x="276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35">
              <a:extLst>
                <a:ext uri="{FF2B5EF4-FFF2-40B4-BE49-F238E27FC236}">
                  <a16:creationId xmlns:a16="http://schemas.microsoft.com/office/drawing/2014/main" id="{C0E8465E-D69A-4629-9966-31DB4C143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" y="3318"/>
              <a:ext cx="180" cy="18"/>
            </a:xfrm>
            <a:custGeom>
              <a:avLst/>
              <a:gdLst>
                <a:gd name="T0" fmla="*/ 170 w 180"/>
                <a:gd name="T1" fmla="*/ 18 h 18"/>
                <a:gd name="T2" fmla="*/ 8 w 180"/>
                <a:gd name="T3" fmla="*/ 18 h 18"/>
                <a:gd name="T4" fmla="*/ 8 w 180"/>
                <a:gd name="T5" fmla="*/ 18 h 18"/>
                <a:gd name="T6" fmla="*/ 4 w 180"/>
                <a:gd name="T7" fmla="*/ 18 h 18"/>
                <a:gd name="T8" fmla="*/ 2 w 180"/>
                <a:gd name="T9" fmla="*/ 16 h 18"/>
                <a:gd name="T10" fmla="*/ 0 w 180"/>
                <a:gd name="T11" fmla="*/ 12 h 18"/>
                <a:gd name="T12" fmla="*/ 0 w 180"/>
                <a:gd name="T13" fmla="*/ 10 h 18"/>
                <a:gd name="T14" fmla="*/ 0 w 180"/>
                <a:gd name="T15" fmla="*/ 10 h 18"/>
                <a:gd name="T16" fmla="*/ 0 w 180"/>
                <a:gd name="T17" fmla="*/ 6 h 18"/>
                <a:gd name="T18" fmla="*/ 2 w 180"/>
                <a:gd name="T19" fmla="*/ 2 h 18"/>
                <a:gd name="T20" fmla="*/ 4 w 180"/>
                <a:gd name="T21" fmla="*/ 0 h 18"/>
                <a:gd name="T22" fmla="*/ 8 w 180"/>
                <a:gd name="T23" fmla="*/ 0 h 18"/>
                <a:gd name="T24" fmla="*/ 170 w 180"/>
                <a:gd name="T25" fmla="*/ 0 h 18"/>
                <a:gd name="T26" fmla="*/ 170 w 180"/>
                <a:gd name="T27" fmla="*/ 0 h 18"/>
                <a:gd name="T28" fmla="*/ 174 w 180"/>
                <a:gd name="T29" fmla="*/ 0 h 18"/>
                <a:gd name="T30" fmla="*/ 176 w 180"/>
                <a:gd name="T31" fmla="*/ 2 h 18"/>
                <a:gd name="T32" fmla="*/ 178 w 180"/>
                <a:gd name="T33" fmla="*/ 6 h 18"/>
                <a:gd name="T34" fmla="*/ 180 w 180"/>
                <a:gd name="T35" fmla="*/ 10 h 18"/>
                <a:gd name="T36" fmla="*/ 180 w 180"/>
                <a:gd name="T37" fmla="*/ 10 h 18"/>
                <a:gd name="T38" fmla="*/ 178 w 180"/>
                <a:gd name="T39" fmla="*/ 12 h 18"/>
                <a:gd name="T40" fmla="*/ 176 w 180"/>
                <a:gd name="T41" fmla="*/ 16 h 18"/>
                <a:gd name="T42" fmla="*/ 174 w 180"/>
                <a:gd name="T43" fmla="*/ 18 h 18"/>
                <a:gd name="T44" fmla="*/ 170 w 180"/>
                <a:gd name="T45" fmla="*/ 18 h 18"/>
                <a:gd name="T46" fmla="*/ 170 w 180"/>
                <a:gd name="T4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0" h="18">
                  <a:moveTo>
                    <a:pt x="170" y="18"/>
                  </a:moveTo>
                  <a:lnTo>
                    <a:pt x="8" y="18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4" y="0"/>
                  </a:lnTo>
                  <a:lnTo>
                    <a:pt x="176" y="2"/>
                  </a:lnTo>
                  <a:lnTo>
                    <a:pt x="178" y="6"/>
                  </a:lnTo>
                  <a:lnTo>
                    <a:pt x="180" y="10"/>
                  </a:lnTo>
                  <a:lnTo>
                    <a:pt x="180" y="10"/>
                  </a:lnTo>
                  <a:lnTo>
                    <a:pt x="178" y="12"/>
                  </a:lnTo>
                  <a:lnTo>
                    <a:pt x="176" y="16"/>
                  </a:lnTo>
                  <a:lnTo>
                    <a:pt x="174" y="18"/>
                  </a:lnTo>
                  <a:lnTo>
                    <a:pt x="170" y="18"/>
                  </a:lnTo>
                  <a:lnTo>
                    <a:pt x="17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36">
              <a:extLst>
                <a:ext uri="{FF2B5EF4-FFF2-40B4-BE49-F238E27FC236}">
                  <a16:creationId xmlns:a16="http://schemas.microsoft.com/office/drawing/2014/main" id="{F934ECAD-32B9-4740-8940-2940BC6C1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6" y="3634"/>
              <a:ext cx="18" cy="78"/>
            </a:xfrm>
            <a:custGeom>
              <a:avLst/>
              <a:gdLst>
                <a:gd name="T0" fmla="*/ 10 w 18"/>
                <a:gd name="T1" fmla="*/ 78 h 78"/>
                <a:gd name="T2" fmla="*/ 10 w 18"/>
                <a:gd name="T3" fmla="*/ 78 h 78"/>
                <a:gd name="T4" fmla="*/ 6 w 18"/>
                <a:gd name="T5" fmla="*/ 78 h 78"/>
                <a:gd name="T6" fmla="*/ 2 w 18"/>
                <a:gd name="T7" fmla="*/ 76 h 78"/>
                <a:gd name="T8" fmla="*/ 2 w 18"/>
                <a:gd name="T9" fmla="*/ 74 h 78"/>
                <a:gd name="T10" fmla="*/ 0 w 18"/>
                <a:gd name="T11" fmla="*/ 70 h 78"/>
                <a:gd name="T12" fmla="*/ 0 w 18"/>
                <a:gd name="T13" fmla="*/ 8 h 78"/>
                <a:gd name="T14" fmla="*/ 0 w 18"/>
                <a:gd name="T15" fmla="*/ 8 h 78"/>
                <a:gd name="T16" fmla="*/ 2 w 18"/>
                <a:gd name="T17" fmla="*/ 4 h 78"/>
                <a:gd name="T18" fmla="*/ 2 w 18"/>
                <a:gd name="T19" fmla="*/ 2 h 78"/>
                <a:gd name="T20" fmla="*/ 6 w 18"/>
                <a:gd name="T21" fmla="*/ 0 h 78"/>
                <a:gd name="T22" fmla="*/ 10 w 18"/>
                <a:gd name="T23" fmla="*/ 0 h 78"/>
                <a:gd name="T24" fmla="*/ 10 w 18"/>
                <a:gd name="T25" fmla="*/ 0 h 78"/>
                <a:gd name="T26" fmla="*/ 12 w 18"/>
                <a:gd name="T27" fmla="*/ 0 h 78"/>
                <a:gd name="T28" fmla="*/ 16 w 18"/>
                <a:gd name="T29" fmla="*/ 2 h 78"/>
                <a:gd name="T30" fmla="*/ 18 w 18"/>
                <a:gd name="T31" fmla="*/ 4 h 78"/>
                <a:gd name="T32" fmla="*/ 18 w 18"/>
                <a:gd name="T33" fmla="*/ 8 h 78"/>
                <a:gd name="T34" fmla="*/ 18 w 18"/>
                <a:gd name="T35" fmla="*/ 70 h 78"/>
                <a:gd name="T36" fmla="*/ 18 w 18"/>
                <a:gd name="T37" fmla="*/ 70 h 78"/>
                <a:gd name="T38" fmla="*/ 18 w 18"/>
                <a:gd name="T39" fmla="*/ 74 h 78"/>
                <a:gd name="T40" fmla="*/ 16 w 18"/>
                <a:gd name="T41" fmla="*/ 76 h 78"/>
                <a:gd name="T42" fmla="*/ 12 w 18"/>
                <a:gd name="T43" fmla="*/ 78 h 78"/>
                <a:gd name="T44" fmla="*/ 10 w 18"/>
                <a:gd name="T45" fmla="*/ 78 h 78"/>
                <a:gd name="T46" fmla="*/ 10 w 18"/>
                <a:gd name="T4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78">
                  <a:moveTo>
                    <a:pt x="10" y="78"/>
                  </a:moveTo>
                  <a:lnTo>
                    <a:pt x="10" y="78"/>
                  </a:lnTo>
                  <a:lnTo>
                    <a:pt x="6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0" y="7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8" y="70"/>
                  </a:lnTo>
                  <a:lnTo>
                    <a:pt x="18" y="70"/>
                  </a:lnTo>
                  <a:lnTo>
                    <a:pt x="18" y="74"/>
                  </a:lnTo>
                  <a:lnTo>
                    <a:pt x="16" y="76"/>
                  </a:lnTo>
                  <a:lnTo>
                    <a:pt x="12" y="78"/>
                  </a:lnTo>
                  <a:lnTo>
                    <a:pt x="10" y="78"/>
                  </a:lnTo>
                  <a:lnTo>
                    <a:pt x="1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A40DEF1-EB0D-4BAD-B794-D1C7349B72D8}"/>
              </a:ext>
            </a:extLst>
          </p:cNvPr>
          <p:cNvCxnSpPr>
            <a:cxnSpLocks/>
            <a:stCxn id="166" idx="16"/>
          </p:cNvCxnSpPr>
          <p:nvPr/>
        </p:nvCxnSpPr>
        <p:spPr>
          <a:xfrm flipH="1" flipV="1">
            <a:off x="10493184" y="5354766"/>
            <a:ext cx="676070" cy="417704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722042C-1B2A-42EC-88C3-594ED5FA9C1E}"/>
              </a:ext>
            </a:extLst>
          </p:cNvPr>
          <p:cNvCxnSpPr>
            <a:cxnSpLocks/>
            <a:stCxn id="166" idx="33"/>
          </p:cNvCxnSpPr>
          <p:nvPr/>
        </p:nvCxnSpPr>
        <p:spPr>
          <a:xfrm flipH="1" flipV="1">
            <a:off x="1556446" y="5299701"/>
            <a:ext cx="8751246" cy="487413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A8A024B-22C1-4967-8F5C-2707239D95BE}"/>
              </a:ext>
            </a:extLst>
          </p:cNvPr>
          <p:cNvSpPr/>
          <p:nvPr/>
        </p:nvSpPr>
        <p:spPr>
          <a:xfrm>
            <a:off x="1556446" y="829099"/>
            <a:ext cx="8897155" cy="4470602"/>
          </a:xfrm>
          <a:prstGeom prst="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7D6A3B5E-2DF2-48B8-BBA6-B5701BE31D3E}"/>
              </a:ext>
            </a:extLst>
          </p:cNvPr>
          <p:cNvGrpSpPr/>
          <p:nvPr/>
        </p:nvGrpSpPr>
        <p:grpSpPr>
          <a:xfrm>
            <a:off x="1556446" y="365514"/>
            <a:ext cx="2304675" cy="389880"/>
            <a:chOff x="1556446" y="365514"/>
            <a:chExt cx="2304675" cy="389880"/>
          </a:xfrm>
        </p:grpSpPr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C238EA1E-6C5C-43EC-8C52-C4888A7CA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6446" y="365514"/>
              <a:ext cx="1260347" cy="324000"/>
            </a:xfrm>
            <a:prstGeom prst="rect">
              <a:avLst/>
            </a:prstGeom>
          </p:spPr>
        </p:pic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183393B-6061-45E0-B5D9-B18DBA8AD85D}"/>
                </a:ext>
              </a:extLst>
            </p:cNvPr>
            <p:cNvSpPr txBox="1"/>
            <p:nvPr/>
          </p:nvSpPr>
          <p:spPr>
            <a:xfrm>
              <a:off x="2809187" y="386062"/>
              <a:ext cx="1051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daemon</a:t>
              </a:r>
            </a:p>
          </p:txBody>
        </p:sp>
      </p:grpSp>
      <p:sp>
        <p:nvSpPr>
          <p:cNvPr id="177" name="Rectangle 176">
            <a:extLst>
              <a:ext uri="{FF2B5EF4-FFF2-40B4-BE49-F238E27FC236}">
                <a16:creationId xmlns:a16="http://schemas.microsoft.com/office/drawing/2014/main" id="{99D35121-F66E-4908-A3CF-5AC46AB12305}"/>
              </a:ext>
            </a:extLst>
          </p:cNvPr>
          <p:cNvSpPr/>
          <p:nvPr/>
        </p:nvSpPr>
        <p:spPr>
          <a:xfrm>
            <a:off x="2367103" y="1292547"/>
            <a:ext cx="7788610" cy="3823033"/>
          </a:xfrm>
          <a:prstGeom prst="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918A149-4280-47B4-8CAE-F932A595A7D6}"/>
              </a:ext>
            </a:extLst>
          </p:cNvPr>
          <p:cNvSpPr txBox="1"/>
          <p:nvPr/>
        </p:nvSpPr>
        <p:spPr>
          <a:xfrm>
            <a:off x="2290826" y="917454"/>
            <a:ext cx="184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‘bridge’ network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D7F1301-E24F-41EB-8A64-B477E966E9F3}"/>
              </a:ext>
            </a:extLst>
          </p:cNvPr>
          <p:cNvGrpSpPr/>
          <p:nvPr/>
        </p:nvGrpSpPr>
        <p:grpSpPr>
          <a:xfrm>
            <a:off x="7402055" y="2289230"/>
            <a:ext cx="1541143" cy="1205538"/>
            <a:chOff x="3096404" y="2131854"/>
            <a:chExt cx="1541143" cy="120553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B1A9752-6220-4A34-BA49-AA98E83F5FF8}"/>
                </a:ext>
              </a:extLst>
            </p:cNvPr>
            <p:cNvGrpSpPr/>
            <p:nvPr/>
          </p:nvGrpSpPr>
          <p:grpSpPr>
            <a:xfrm>
              <a:off x="3096404" y="2186310"/>
              <a:ext cx="1298336" cy="1151082"/>
              <a:chOff x="3805156" y="2630138"/>
              <a:chExt cx="1359122" cy="1204973"/>
            </a:xfrm>
          </p:grpSpPr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48B41840-802B-4EE6-A0DD-09BCD2EDE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156" y="2630138"/>
                <a:ext cx="700193" cy="180000"/>
              </a:xfrm>
              <a:prstGeom prst="rect">
                <a:avLst/>
              </a:prstGeom>
            </p:spPr>
          </p:pic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D0E7B6D-8FDB-4ECB-B008-26B1929F13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6933" y="2935111"/>
                <a:ext cx="1337345" cy="900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09643A31-8A65-4C4C-9749-B99786477F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3273" y="3460802"/>
                <a:ext cx="484152" cy="252000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F1A8F89-F821-43F7-A135-D44997474F0D}"/>
                  </a:ext>
                </a:extLst>
              </p:cNvPr>
              <p:cNvSpPr txBox="1"/>
              <p:nvPr/>
            </p:nvSpPr>
            <p:spPr>
              <a:xfrm>
                <a:off x="4018844" y="3070578"/>
                <a:ext cx="947781" cy="204454"/>
              </a:xfrm>
              <a:prstGeom prst="rect">
                <a:avLst/>
              </a:prstGeom>
              <a:noFill/>
            </p:spPr>
            <p:txBody>
              <a:bodyPr wrap="square" lIns="0" tIns="36576" rIns="0" bIns="0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lang="en-GB" sz="1200" dirty="0">
                    <a:solidFill>
                      <a:schemeClr val="bg1"/>
                    </a:solidFill>
                  </a:rPr>
                  <a:t>Spark worker</a:t>
                </a:r>
              </a:p>
            </p:txBody>
          </p: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379E6F57-247B-41BC-ADB5-1C7269D074F2}"/>
                </a:ext>
              </a:extLst>
            </p:cNvPr>
            <p:cNvSpPr txBox="1"/>
            <p:nvPr/>
          </p:nvSpPr>
          <p:spPr>
            <a:xfrm>
              <a:off x="3736773" y="2131854"/>
              <a:ext cx="9007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EDAA664-9215-4D53-ACF3-B7E9403E74A6}"/>
              </a:ext>
            </a:extLst>
          </p:cNvPr>
          <p:cNvGrpSpPr/>
          <p:nvPr/>
        </p:nvGrpSpPr>
        <p:grpSpPr>
          <a:xfrm>
            <a:off x="3248804" y="2284254"/>
            <a:ext cx="1541143" cy="1205538"/>
            <a:chOff x="3096404" y="2131854"/>
            <a:chExt cx="1541143" cy="1205538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54533FB1-F78D-4AA3-B45D-3D5F58764752}"/>
                </a:ext>
              </a:extLst>
            </p:cNvPr>
            <p:cNvGrpSpPr/>
            <p:nvPr/>
          </p:nvGrpSpPr>
          <p:grpSpPr>
            <a:xfrm>
              <a:off x="3096404" y="2186310"/>
              <a:ext cx="1298336" cy="1151082"/>
              <a:chOff x="3805156" y="2630138"/>
              <a:chExt cx="1359122" cy="1204973"/>
            </a:xfrm>
          </p:grpSpPr>
          <p:pic>
            <p:nvPicPr>
              <p:cNvPr id="196" name="Picture 195">
                <a:extLst>
                  <a:ext uri="{FF2B5EF4-FFF2-40B4-BE49-F238E27FC236}">
                    <a16:creationId xmlns:a16="http://schemas.microsoft.com/office/drawing/2014/main" id="{388C53B8-713E-477F-A8D1-230CB02A2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156" y="2630138"/>
                <a:ext cx="700193" cy="180000"/>
              </a:xfrm>
              <a:prstGeom prst="rect">
                <a:avLst/>
              </a:prstGeom>
            </p:spPr>
          </p:pic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9B777FF5-BB2C-4454-9CAC-90FBCEBDCA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6933" y="2935111"/>
                <a:ext cx="1337345" cy="900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98" name="Picture 197">
                <a:extLst>
                  <a:ext uri="{FF2B5EF4-FFF2-40B4-BE49-F238E27FC236}">
                    <a16:creationId xmlns:a16="http://schemas.microsoft.com/office/drawing/2014/main" id="{41E3EA3A-921A-498B-9636-897531B08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3273" y="3460802"/>
                <a:ext cx="484152" cy="252000"/>
              </a:xfrm>
              <a:prstGeom prst="rect">
                <a:avLst/>
              </a:prstGeom>
            </p:spPr>
          </p:pic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2C4DE64E-C3B2-49A7-852C-9495CB10B287}"/>
                  </a:ext>
                </a:extLst>
              </p:cNvPr>
              <p:cNvSpPr txBox="1"/>
              <p:nvPr/>
            </p:nvSpPr>
            <p:spPr>
              <a:xfrm>
                <a:off x="4018844" y="3070578"/>
                <a:ext cx="947781" cy="204454"/>
              </a:xfrm>
              <a:prstGeom prst="rect">
                <a:avLst/>
              </a:prstGeom>
              <a:noFill/>
            </p:spPr>
            <p:txBody>
              <a:bodyPr wrap="square" lIns="0" tIns="36576" rIns="0" bIns="0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lang="en-GB" sz="1200" dirty="0">
                    <a:solidFill>
                      <a:schemeClr val="bg1"/>
                    </a:solidFill>
                  </a:rPr>
                  <a:t>Spark master</a:t>
                </a:r>
              </a:p>
            </p:txBody>
          </p: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3799C146-95A8-4A18-B29E-232437B27DC1}"/>
                </a:ext>
              </a:extLst>
            </p:cNvPr>
            <p:cNvSpPr txBox="1"/>
            <p:nvPr/>
          </p:nvSpPr>
          <p:spPr>
            <a:xfrm>
              <a:off x="3736773" y="2131854"/>
              <a:ext cx="9007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5105804E-567F-47B9-9AAE-2DE129637234}"/>
              </a:ext>
            </a:extLst>
          </p:cNvPr>
          <p:cNvGrpSpPr/>
          <p:nvPr/>
        </p:nvGrpSpPr>
        <p:grpSpPr>
          <a:xfrm>
            <a:off x="4395425" y="2929850"/>
            <a:ext cx="333067" cy="217063"/>
            <a:chOff x="4395425" y="2929850"/>
            <a:chExt cx="333067" cy="217063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602B974C-DE78-4117-BDE7-26ED200D6BEC}"/>
                </a:ext>
              </a:extLst>
            </p:cNvPr>
            <p:cNvCxnSpPr>
              <a:cxnSpLocks/>
            </p:cNvCxnSpPr>
            <p:nvPr/>
          </p:nvCxnSpPr>
          <p:spPr>
            <a:xfrm>
              <a:off x="4395425" y="3146913"/>
              <a:ext cx="333067" cy="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5CBD8151-C159-4E0D-9BA0-F85A9C43044D}"/>
                </a:ext>
              </a:extLst>
            </p:cNvPr>
            <p:cNvCxnSpPr>
              <a:cxnSpLocks/>
            </p:cNvCxnSpPr>
            <p:nvPr/>
          </p:nvCxnSpPr>
          <p:spPr>
            <a:xfrm>
              <a:off x="4395425" y="2929850"/>
              <a:ext cx="333067" cy="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CE3E5F8C-113F-457D-8F92-675B30EA3B5D}"/>
              </a:ext>
            </a:extLst>
          </p:cNvPr>
          <p:cNvGrpSpPr/>
          <p:nvPr/>
        </p:nvGrpSpPr>
        <p:grpSpPr>
          <a:xfrm>
            <a:off x="7241506" y="2929850"/>
            <a:ext cx="333067" cy="217063"/>
            <a:chOff x="4395425" y="2929850"/>
            <a:chExt cx="333067" cy="217063"/>
          </a:xfrm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A8491F5-77F8-4B84-B119-37CB07D14E65}"/>
                </a:ext>
              </a:extLst>
            </p:cNvPr>
            <p:cNvCxnSpPr>
              <a:cxnSpLocks/>
            </p:cNvCxnSpPr>
            <p:nvPr/>
          </p:nvCxnSpPr>
          <p:spPr>
            <a:xfrm>
              <a:off x="4395425" y="3146913"/>
              <a:ext cx="333067" cy="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87A8CF4F-B37B-4E26-9729-76ED48C2E9FE}"/>
                </a:ext>
              </a:extLst>
            </p:cNvPr>
            <p:cNvCxnSpPr>
              <a:cxnSpLocks/>
            </p:cNvCxnSpPr>
            <p:nvPr/>
          </p:nvCxnSpPr>
          <p:spPr>
            <a:xfrm>
              <a:off x="4395425" y="2929850"/>
              <a:ext cx="333067" cy="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1D64B4E8-2634-4175-9B5E-CD858466D038}"/>
              </a:ext>
            </a:extLst>
          </p:cNvPr>
          <p:cNvSpPr txBox="1"/>
          <p:nvPr/>
        </p:nvSpPr>
        <p:spPr>
          <a:xfrm>
            <a:off x="4500108" y="2654310"/>
            <a:ext cx="450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port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6B1D31B-523F-4C24-8E56-A04555E8EE6F}"/>
              </a:ext>
            </a:extLst>
          </p:cNvPr>
          <p:cNvSpPr txBox="1"/>
          <p:nvPr/>
        </p:nvSpPr>
        <p:spPr>
          <a:xfrm>
            <a:off x="7020036" y="2615998"/>
            <a:ext cx="450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port</a:t>
            </a:r>
          </a:p>
        </p:txBody>
      </p:sp>
    </p:spTree>
    <p:extLst>
      <p:ext uri="{BB962C8B-B14F-4D97-AF65-F5344CB8AC3E}">
        <p14:creationId xmlns:p14="http://schemas.microsoft.com/office/powerpoint/2010/main" val="402201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De Silva</dc:creator>
  <cp:lastModifiedBy>Shane De Silva</cp:lastModifiedBy>
  <cp:revision>3</cp:revision>
  <dcterms:created xsi:type="dcterms:W3CDTF">2020-02-01T15:35:32Z</dcterms:created>
  <dcterms:modified xsi:type="dcterms:W3CDTF">2020-02-01T16:55:51Z</dcterms:modified>
</cp:coreProperties>
</file>