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725" autoAdjust="0"/>
  </p:normalViewPr>
  <p:slideViewPr>
    <p:cSldViewPr snapToGrid="0">
      <p:cViewPr>
        <p:scale>
          <a:sx n="120" d="100"/>
          <a:sy n="120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85B-4466-4FBA-92F6-956DAEFE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024F7-8FC5-497F-982E-7F83132F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6250-2FB4-43B4-BF48-5DABA05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75A6-961D-4144-AEE8-F00B2604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511F-FF31-45D0-B807-2BC9740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5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3E07-9F91-4222-8914-B856D97B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EBBA-B8E4-4DB2-997A-064DF7F9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67C7-7274-4BFC-AB35-D0F7CEBB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94D8-1D50-49A5-9E69-416CD149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1E0-3EC9-4CFA-86F3-EC4A1AA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6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E01B8-F867-4379-A633-5C16F916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DC2D2-49A9-4758-9DB6-C9988F06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F256-35E2-4BE5-9FC0-936102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639A-D9EF-4EEA-85B1-59FCE613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CB7B-771F-4B7F-94A1-A4E2B82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27BA-561D-431C-BA56-BF3692DF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CBE1-E895-458C-AB7B-658C35A8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9CAF4-76B6-4C36-8829-DD0B05DB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00C3-126E-40C1-8C7F-6FC13A68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8E2-2B2C-4427-9048-D400007F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F682-21C3-4C56-BA1F-530A0188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B60C-0AD2-4E17-9956-3746B011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394F-9D6E-4E8F-8B6D-BBBB94BE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BF7-DA63-465E-850A-18445F6A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993E-7DA7-43B7-A594-812F083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3E6-D9C1-4AA2-920B-B33371E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DC44-390B-419C-B61F-7A4F68FC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0685-998A-4B61-AAFA-E65B702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E8AB-426A-4B00-8E58-8A1CCC4A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76A11-FBEF-4BF7-A31E-775F4C93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436B-118C-4ED0-965F-B63D3E5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F296-2DCC-4AD9-9EAB-85EA389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6A20-1070-471C-A171-1F88890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0267-FCBC-430F-A279-344A9043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A797-9F44-4B74-95D5-3571097C9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77B79-245F-440F-94E6-00B6E260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0A2BE-0CDE-47E7-A200-2A3EF739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0B508-9C83-4C67-BE6F-FE009060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9D5E3-8F9A-44C1-B50B-26E167AE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5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8A-E464-48DE-A714-A350624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5865-992D-433E-BCD5-898B8DCA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5361-2B78-4926-84B6-6F610A36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B567E-9F36-4739-9DD8-5D2E0B1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5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D4C72-7242-4BE3-AEB8-2E8DD6B5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E959-1F39-4ECA-A23D-C39A5438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989A-A76B-49C5-AF90-FC954B8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6306-B5D5-45DF-9E81-C8B0C560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F54F-87E9-4F8E-8E3A-4EDD28A15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8326-5C7B-48F9-81A5-4C1BF6A2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E349-3017-4871-9D72-E6293C6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5986-C9CF-442C-A884-D1EB3706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0A077-D203-476A-AEEC-7A0F5E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1DA-3763-475A-815D-D36CCA1C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CB889-77D6-48B4-B058-83E81FC32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105F-130B-4730-92A7-0CBC28B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AADC-684F-4544-9848-2CC70C9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34987-203A-4298-8CE1-6FAE52F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40CC-956C-4A98-BAB1-0709B389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4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CE47-30B0-4676-BA15-5627F3BD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4847C-A479-4E49-86DC-84FB8C6B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8490C-9FEB-4B2B-B62A-4B37F8651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2E8D-3EEE-4538-9B9D-16FC815DA76B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520-0700-4F74-8D26-88E57DA2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EB144-FD64-4B85-A5E8-C59D96F29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A503-6C1D-41EA-9BEB-33D4FA38C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AA8A024B-22C1-4967-8F5C-2707239D95BE}"/>
              </a:ext>
            </a:extLst>
          </p:cNvPr>
          <p:cNvSpPr/>
          <p:nvPr/>
        </p:nvSpPr>
        <p:spPr>
          <a:xfrm>
            <a:off x="203200" y="640079"/>
            <a:ext cx="11553056" cy="5751559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9D35121-F66E-4908-A3CF-5AC46AB12305}"/>
              </a:ext>
            </a:extLst>
          </p:cNvPr>
          <p:cNvSpPr/>
          <p:nvPr/>
        </p:nvSpPr>
        <p:spPr>
          <a:xfrm>
            <a:off x="333829" y="1072353"/>
            <a:ext cx="11004731" cy="5145568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918A149-4280-47B4-8CAE-F932A595A7D6}"/>
              </a:ext>
            </a:extLst>
          </p:cNvPr>
          <p:cNvSpPr txBox="1"/>
          <p:nvPr/>
        </p:nvSpPr>
        <p:spPr>
          <a:xfrm>
            <a:off x="203200" y="671550"/>
            <a:ext cx="4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Virtual private cloud (VPC) (172.31.0.0/16)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91A5C-B2D1-4DA3-B494-2D5BF283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99" y="83152"/>
            <a:ext cx="821739" cy="54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186675B-D15F-49DE-BF09-D0E51E051569}"/>
              </a:ext>
            </a:extLst>
          </p:cNvPr>
          <p:cNvSpPr/>
          <p:nvPr/>
        </p:nvSpPr>
        <p:spPr>
          <a:xfrm>
            <a:off x="435744" y="1640937"/>
            <a:ext cx="10709887" cy="4382492"/>
          </a:xfrm>
          <a:prstGeom prst="rect">
            <a:avLst/>
          </a:prstGeom>
          <a:noFill/>
          <a:ln w="3492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5F23BA-A21B-4490-AD42-DD123CBF8916}"/>
              </a:ext>
            </a:extLst>
          </p:cNvPr>
          <p:cNvSpPr txBox="1"/>
          <p:nvPr/>
        </p:nvSpPr>
        <p:spPr>
          <a:xfrm>
            <a:off x="405477" y="1175051"/>
            <a:ext cx="29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Subnet (172.31.16.0/20)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E1D53-A8C1-E148-B95C-739D3EA568CB}"/>
              </a:ext>
            </a:extLst>
          </p:cNvPr>
          <p:cNvGrpSpPr>
            <a:grpSpLocks noChangeAspect="1"/>
          </p:cNvGrpSpPr>
          <p:nvPr/>
        </p:nvGrpSpPr>
        <p:grpSpPr>
          <a:xfrm>
            <a:off x="4047018" y="1852829"/>
            <a:ext cx="2243291" cy="1953690"/>
            <a:chOff x="6850036" y="2094858"/>
            <a:chExt cx="3717413" cy="323750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B1A9752-6220-4A34-BA49-AA98E83F5FF8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8B41840-802B-4EE6-A0DD-09BCD2EDE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D0E7B6D-8FDB-4ECB-B008-26B1929F13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9643A31-8A65-4C4C-9749-B99786477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F1A8F89-F821-43F7-A135-D44997474F0D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2</a:t>
                </a:r>
              </a:p>
            </p:txBody>
          </p:sp>
        </p:grpSp>
        <p:grpSp>
          <p:nvGrpSpPr>
            <p:cNvPr id="59" name="Group 128">
              <a:extLst>
                <a:ext uri="{FF2B5EF4-FFF2-40B4-BE49-F238E27FC236}">
                  <a16:creationId xmlns:a16="http://schemas.microsoft.com/office/drawing/2014/main" id="{9FF219A0-EBC0-417C-BE72-542E6D30D2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E916DD71-1522-4194-A576-025259FB97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30">
                <a:extLst>
                  <a:ext uri="{FF2B5EF4-FFF2-40B4-BE49-F238E27FC236}">
                    <a16:creationId xmlns:a16="http://schemas.microsoft.com/office/drawing/2014/main" id="{13EE85D6-E202-46F3-9A66-167CDA3DF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131">
                <a:extLst>
                  <a:ext uri="{FF2B5EF4-FFF2-40B4-BE49-F238E27FC236}">
                    <a16:creationId xmlns:a16="http://schemas.microsoft.com/office/drawing/2014/main" id="{C97609AD-1654-410D-B39E-329373750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2">
                <a:extLst>
                  <a:ext uri="{FF2B5EF4-FFF2-40B4-BE49-F238E27FC236}">
                    <a16:creationId xmlns:a16="http://schemas.microsoft.com/office/drawing/2014/main" id="{1B6E63BE-8306-45CF-8317-08ABB65998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33">
                <a:extLst>
                  <a:ext uri="{FF2B5EF4-FFF2-40B4-BE49-F238E27FC236}">
                    <a16:creationId xmlns:a16="http://schemas.microsoft.com/office/drawing/2014/main" id="{6905D68D-3D68-4B94-B996-6E3C0CAD2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4">
                <a:extLst>
                  <a:ext uri="{FF2B5EF4-FFF2-40B4-BE49-F238E27FC236}">
                    <a16:creationId xmlns:a16="http://schemas.microsoft.com/office/drawing/2014/main" id="{7817393F-96D2-41FB-96E0-E5BE95FEA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5">
                <a:extLst>
                  <a:ext uri="{FF2B5EF4-FFF2-40B4-BE49-F238E27FC236}">
                    <a16:creationId xmlns:a16="http://schemas.microsoft.com/office/drawing/2014/main" id="{B7390CD2-2CA5-49D4-B337-59C37DFC6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6">
                <a:extLst>
                  <a:ext uri="{FF2B5EF4-FFF2-40B4-BE49-F238E27FC236}">
                    <a16:creationId xmlns:a16="http://schemas.microsoft.com/office/drawing/2014/main" id="{D038D62A-9292-430F-92D9-F1243D08C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F46438F-1CE3-4309-AFD5-3C7C7BEAFA16}"/>
                </a:ext>
              </a:extLst>
            </p:cNvPr>
            <p:cNvCxnSpPr>
              <a:cxnSpLocks/>
              <a:stCxn id="60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E566ABE-DA81-49D2-9973-C5CAEE7B47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D13ABCE-386B-402A-A492-C6786411F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7C9201F-3D10-4A7C-89FF-24D39C9372A7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6D49AA-99FF-4706-BDA7-5DC295BB5A62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BDC3C8-763D-42D2-B4A1-AC536C44333D}"/>
                </a:ext>
              </a:extLst>
            </p:cNvPr>
            <p:cNvCxnSpPr>
              <a:cxnSpLocks/>
              <a:stCxn id="60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7F0EFCB-CDA4-41A2-B8EF-382D8095D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7A9101-D204-45A8-9AB8-ACA08B5C6FB2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6055C813-05D4-4E9B-A5E3-058AFAFE2131}"/>
              </a:ext>
            </a:extLst>
          </p:cNvPr>
          <p:cNvSpPr txBox="1"/>
          <p:nvPr/>
        </p:nvSpPr>
        <p:spPr>
          <a:xfrm>
            <a:off x="4058762" y="4699353"/>
            <a:ext cx="1772042" cy="157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‘overlay’ network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3104CE-B74F-4FD3-B27C-C8AF2D87D699}"/>
              </a:ext>
            </a:extLst>
          </p:cNvPr>
          <p:cNvSpPr/>
          <p:nvPr/>
        </p:nvSpPr>
        <p:spPr>
          <a:xfrm>
            <a:off x="1180598" y="2279598"/>
            <a:ext cx="8483321" cy="2691256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500B152-055C-3E47-A436-A3E0395F46D5}"/>
              </a:ext>
            </a:extLst>
          </p:cNvPr>
          <p:cNvGrpSpPr>
            <a:grpSpLocks noChangeAspect="1"/>
          </p:cNvGrpSpPr>
          <p:nvPr/>
        </p:nvGrpSpPr>
        <p:grpSpPr>
          <a:xfrm>
            <a:off x="902492" y="1852829"/>
            <a:ext cx="2243291" cy="1953690"/>
            <a:chOff x="6850036" y="2094858"/>
            <a:chExt cx="3717413" cy="323750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3652B26-C41F-2A41-AB56-3DB33AF03B5D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D80EC32-5E58-CF4E-867F-561CDDCC6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1064A88-A6C2-E04D-A5D7-C1896CB15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1606E3E3-F66B-114A-832B-804D5EA82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4FD7964-8BE2-D94B-97E8-193487993C9E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1</a:t>
                </a:r>
              </a:p>
            </p:txBody>
          </p:sp>
        </p:grpSp>
        <p:grpSp>
          <p:nvGrpSpPr>
            <p:cNvPr id="79" name="Group 128">
              <a:extLst>
                <a:ext uri="{FF2B5EF4-FFF2-40B4-BE49-F238E27FC236}">
                  <a16:creationId xmlns:a16="http://schemas.microsoft.com/office/drawing/2014/main" id="{9398E4CA-8FF8-4942-B64C-A07B39AD908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97" name="Freeform 129">
                <a:extLst>
                  <a:ext uri="{FF2B5EF4-FFF2-40B4-BE49-F238E27FC236}">
                    <a16:creationId xmlns:a16="http://schemas.microsoft.com/office/drawing/2014/main" id="{DADD460F-ABAF-2748-886B-0DB5344F67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0">
                <a:extLst>
                  <a:ext uri="{FF2B5EF4-FFF2-40B4-BE49-F238E27FC236}">
                    <a16:creationId xmlns:a16="http://schemas.microsoft.com/office/drawing/2014/main" id="{168F281C-2A8D-DC46-84C5-314280C23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131">
                <a:extLst>
                  <a:ext uri="{FF2B5EF4-FFF2-40B4-BE49-F238E27FC236}">
                    <a16:creationId xmlns:a16="http://schemas.microsoft.com/office/drawing/2014/main" id="{396C6036-6892-854B-B15B-B623462F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2">
                <a:extLst>
                  <a:ext uri="{FF2B5EF4-FFF2-40B4-BE49-F238E27FC236}">
                    <a16:creationId xmlns:a16="http://schemas.microsoft.com/office/drawing/2014/main" id="{56A5970A-096C-D84E-822D-03653FC59E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133">
                <a:extLst>
                  <a:ext uri="{FF2B5EF4-FFF2-40B4-BE49-F238E27FC236}">
                    <a16:creationId xmlns:a16="http://schemas.microsoft.com/office/drawing/2014/main" id="{2EE30CB2-7789-8B46-AF18-823965ED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4">
                <a:extLst>
                  <a:ext uri="{FF2B5EF4-FFF2-40B4-BE49-F238E27FC236}">
                    <a16:creationId xmlns:a16="http://schemas.microsoft.com/office/drawing/2014/main" id="{07C66BAD-D53E-0F49-83B5-9EF07484C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5">
                <a:extLst>
                  <a:ext uri="{FF2B5EF4-FFF2-40B4-BE49-F238E27FC236}">
                    <a16:creationId xmlns:a16="http://schemas.microsoft.com/office/drawing/2014/main" id="{033B25C9-359F-E64D-A8FA-78D8212EE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6">
                <a:extLst>
                  <a:ext uri="{FF2B5EF4-FFF2-40B4-BE49-F238E27FC236}">
                    <a16:creationId xmlns:a16="http://schemas.microsoft.com/office/drawing/2014/main" id="{9BE6A0A1-2E10-FA45-BF4A-2297C8732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7A77A9-4321-954D-9FA0-4143F45A7DB6}"/>
                </a:ext>
              </a:extLst>
            </p:cNvPr>
            <p:cNvCxnSpPr>
              <a:cxnSpLocks/>
              <a:stCxn id="97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EF28E7E-3833-6246-8636-0AB2E80C1C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FDA2254-0BBC-C94D-ADB8-4ABB79C8E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088602-38D1-9142-86A8-895977EDB042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AA9EE2-7F54-3C4E-B8CA-71A7D2B44BF1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35E4FD4-5EC1-F347-A683-32BC25A69149}"/>
                </a:ext>
              </a:extLst>
            </p:cNvPr>
            <p:cNvCxnSpPr>
              <a:cxnSpLocks/>
              <a:stCxn id="97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9C3BA02-05BC-4541-B3F7-0B312AF4C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7E977C-A033-2A43-AE83-43052445FBB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7860CC4-9687-F64A-8DBB-1B6166CDB782}"/>
              </a:ext>
            </a:extLst>
          </p:cNvPr>
          <p:cNvGrpSpPr>
            <a:grpSpLocks noChangeAspect="1"/>
          </p:cNvGrpSpPr>
          <p:nvPr/>
        </p:nvGrpSpPr>
        <p:grpSpPr>
          <a:xfrm>
            <a:off x="6945772" y="1825148"/>
            <a:ext cx="2243291" cy="1953690"/>
            <a:chOff x="6850036" y="2094858"/>
            <a:chExt cx="3717413" cy="323750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022B982-643A-044C-83FF-BA1626997E46}"/>
                </a:ext>
              </a:extLst>
            </p:cNvPr>
            <p:cNvGrpSpPr/>
            <p:nvPr/>
          </p:nvGrpSpPr>
          <p:grpSpPr>
            <a:xfrm>
              <a:off x="8045149" y="2821136"/>
              <a:ext cx="1298336" cy="1151082"/>
              <a:chOff x="3805156" y="2630138"/>
              <a:chExt cx="1359122" cy="1204973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4173DF97-8EF9-F044-944F-164BCAB23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DC1A4AC-55FF-C940-AC3D-FD02B4022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E4FF4DAB-A5AD-5943-B96F-7FE1B6273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C56F2952-EF12-4140-8BC4-7F5976AF3833}"/>
                  </a:ext>
                </a:extLst>
              </p:cNvPr>
              <p:cNvSpPr txBox="1"/>
              <p:nvPr/>
            </p:nvSpPr>
            <p:spPr>
              <a:xfrm>
                <a:off x="4018844" y="2909272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worker 3</a:t>
                </a:r>
              </a:p>
            </p:txBody>
          </p:sp>
        </p:grpSp>
        <p:grpSp>
          <p:nvGrpSpPr>
            <p:cNvPr id="111" name="Group 128">
              <a:extLst>
                <a:ext uri="{FF2B5EF4-FFF2-40B4-BE49-F238E27FC236}">
                  <a16:creationId xmlns:a16="http://schemas.microsoft.com/office/drawing/2014/main" id="{AA8C6459-C1E9-6642-899B-F155B01346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65414" y="4429682"/>
              <a:ext cx="845699" cy="648000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33" name="Freeform 129">
                <a:extLst>
                  <a:ext uri="{FF2B5EF4-FFF2-40B4-BE49-F238E27FC236}">
                    <a16:creationId xmlns:a16="http://schemas.microsoft.com/office/drawing/2014/main" id="{F61CEC2C-9C79-8446-A110-CCF5884EF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0">
                <a:extLst>
                  <a:ext uri="{FF2B5EF4-FFF2-40B4-BE49-F238E27FC236}">
                    <a16:creationId xmlns:a16="http://schemas.microsoft.com/office/drawing/2014/main" id="{56A18D9B-3DFF-3A45-A877-91DC545185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3A5C8DB-3688-FE41-BE3A-E21FA5802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2">
                <a:extLst>
                  <a:ext uri="{FF2B5EF4-FFF2-40B4-BE49-F238E27FC236}">
                    <a16:creationId xmlns:a16="http://schemas.microsoft.com/office/drawing/2014/main" id="{1B5B1AE3-B9D9-3144-A8C5-F86AA743DF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5E967001-ADB9-3C4D-9173-B041D62A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4">
                <a:extLst>
                  <a:ext uri="{FF2B5EF4-FFF2-40B4-BE49-F238E27FC236}">
                    <a16:creationId xmlns:a16="http://schemas.microsoft.com/office/drawing/2014/main" id="{4422726C-178C-2B49-A0D7-C086A429C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5">
                <a:extLst>
                  <a:ext uri="{FF2B5EF4-FFF2-40B4-BE49-F238E27FC236}">
                    <a16:creationId xmlns:a16="http://schemas.microsoft.com/office/drawing/2014/main" id="{123812BE-22BA-7C47-941D-B3FD1A5BD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7A30925B-71A8-164D-A62B-790FFB7A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9E275FA-1EE6-824E-9041-D7649464EA49}"/>
                </a:ext>
              </a:extLst>
            </p:cNvPr>
            <p:cNvCxnSpPr>
              <a:cxnSpLocks/>
              <a:stCxn id="133" idx="16"/>
            </p:cNvCxnSpPr>
            <p:nvPr/>
          </p:nvCxnSpPr>
          <p:spPr>
            <a:xfrm flipV="1">
              <a:off x="9044536" y="4184262"/>
              <a:ext cx="1522913" cy="25274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722A2AB-7F05-CB48-8546-CF0A28E9C8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0036" y="2094858"/>
              <a:ext cx="2183920" cy="276999"/>
              <a:chOff x="1556446" y="365514"/>
              <a:chExt cx="3230711" cy="409770"/>
            </a:xfrm>
          </p:grpSpPr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58BB881-5171-0741-A55D-08F097413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7C4CEA1-649F-BF42-8BB2-B355067A9050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1977970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FA9A31-C05F-F84F-9CC0-3CCC0727954F}"/>
                </a:ext>
              </a:extLst>
            </p:cNvPr>
            <p:cNvSpPr/>
            <p:nvPr/>
          </p:nvSpPr>
          <p:spPr>
            <a:xfrm>
              <a:off x="6850036" y="2445547"/>
              <a:ext cx="3717413" cy="1751020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BA3BA5D-DA83-2248-AF9D-31BC44B25994}"/>
                </a:ext>
              </a:extLst>
            </p:cNvPr>
            <p:cNvCxnSpPr>
              <a:cxnSpLocks/>
              <a:stCxn id="133" idx="36"/>
            </p:cNvCxnSpPr>
            <p:nvPr/>
          </p:nvCxnSpPr>
          <p:spPr>
            <a:xfrm flipH="1" flipV="1">
              <a:off x="6850036" y="4196309"/>
              <a:ext cx="1531853" cy="275475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D72FFBA-C401-164E-9C7C-FD96D566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087" y="4463821"/>
              <a:ext cx="297316" cy="3600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55F92F6-9877-E44B-B8F1-4FAC45517229}"/>
                </a:ext>
              </a:extLst>
            </p:cNvPr>
            <p:cNvSpPr txBox="1"/>
            <p:nvPr/>
          </p:nvSpPr>
          <p:spPr>
            <a:xfrm>
              <a:off x="9190246" y="4669333"/>
              <a:ext cx="1030380" cy="66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EA2B7E-6618-4749-888D-536DF776496D}"/>
              </a:ext>
            </a:extLst>
          </p:cNvPr>
          <p:cNvGrpSpPr/>
          <p:nvPr/>
        </p:nvGrpSpPr>
        <p:grpSpPr>
          <a:xfrm>
            <a:off x="853440" y="3788884"/>
            <a:ext cx="2243291" cy="1923413"/>
            <a:chOff x="853440" y="3788884"/>
            <a:chExt cx="2243291" cy="1923413"/>
          </a:xfrm>
        </p:grpSpPr>
        <p:grpSp>
          <p:nvGrpSpPr>
            <p:cNvPr id="158" name="Group 128">
              <a:extLst>
                <a:ext uri="{FF2B5EF4-FFF2-40B4-BE49-F238E27FC236}">
                  <a16:creationId xmlns:a16="http://schemas.microsoft.com/office/drawing/2014/main" id="{7C9920D4-8D84-42CF-B8A6-1E98F7BA73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06BEB57F-582D-407B-B547-468C1256E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05A6406C-A963-45CA-8E61-CDC21CFB39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1">
                <a:extLst>
                  <a:ext uri="{FF2B5EF4-FFF2-40B4-BE49-F238E27FC236}">
                    <a16:creationId xmlns:a16="http://schemas.microsoft.com/office/drawing/2014/main" id="{58260FEB-B15F-40C9-BCCC-5AAA95CBF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8E1A675B-6FC4-4444-9F21-EA07C7353C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33">
                <a:extLst>
                  <a:ext uri="{FF2B5EF4-FFF2-40B4-BE49-F238E27FC236}">
                    <a16:creationId xmlns:a16="http://schemas.microsoft.com/office/drawing/2014/main" id="{F63A0DAD-ED89-4F11-8839-67477DF68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52E2394-9AC9-4E99-A3CA-0D8AF80B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C0E8465E-D69A-4629-9966-31DB4C14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F934ECAD-32B9-4740-8940-2940BC6C1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A40DEF1-EB0D-4BAD-B794-D1C7349B72D8}"/>
                </a:ext>
              </a:extLst>
            </p:cNvPr>
            <p:cNvCxnSpPr>
              <a:cxnSpLocks/>
              <a:stCxn id="166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88884"/>
              <a:ext cx="1586650" cy="167156"/>
              <a:chOff x="1556446" y="365514"/>
              <a:chExt cx="3889537" cy="409771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2636795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4533FB1-F78D-4AA3-B45D-3D5F58764752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388C53B8-713E-477F-A8D1-230CB02A2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B777FF5-BB2C-4454-9CAC-90FBCEBDCA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41E3EA3A-921A-498B-9636-897531B0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2C4DE64E-C3B2-49A7-852C-9495CB10B287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master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F4F628-6D42-409F-A09B-B094649DF47E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8D8607-D693-4AD6-8029-EBAD39060775}"/>
                </a:ext>
              </a:extLst>
            </p:cNvPr>
            <p:cNvCxnSpPr>
              <a:cxnSpLocks/>
              <a:stCxn id="166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B63A00-EA32-4510-88DF-A4C79A74F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B8A3A3D-EFE5-47FA-B0EE-5F4B86DF924D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F64FF-DEDC-374A-8FA9-058F2FFA0E4A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3C97910-758A-1C43-B08E-8022A4B5490D}"/>
              </a:ext>
            </a:extLst>
          </p:cNvPr>
          <p:cNvGrpSpPr/>
          <p:nvPr/>
        </p:nvGrpSpPr>
        <p:grpSpPr>
          <a:xfrm>
            <a:off x="6703032" y="3788884"/>
            <a:ext cx="2243291" cy="1923413"/>
            <a:chOff x="853440" y="3788884"/>
            <a:chExt cx="2243291" cy="1923413"/>
          </a:xfrm>
        </p:grpSpPr>
        <p:grpSp>
          <p:nvGrpSpPr>
            <p:cNvPr id="187" name="Group 128">
              <a:extLst>
                <a:ext uri="{FF2B5EF4-FFF2-40B4-BE49-F238E27FC236}">
                  <a16:creationId xmlns:a16="http://schemas.microsoft.com/office/drawing/2014/main" id="{1A265371-FBE1-3942-9417-FF6381A156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7902" y="5197845"/>
              <a:ext cx="510341" cy="391039"/>
              <a:chOff x="4470" y="3004"/>
              <a:chExt cx="924" cy="708"/>
            </a:xfrm>
            <a:solidFill>
              <a:schemeClr val="bg1"/>
            </a:solidFill>
          </p:grpSpPr>
          <p:sp>
            <p:nvSpPr>
              <p:cNvPr id="210" name="Freeform 129">
                <a:extLst>
                  <a:ext uri="{FF2B5EF4-FFF2-40B4-BE49-F238E27FC236}">
                    <a16:creationId xmlns:a16="http://schemas.microsoft.com/office/drawing/2014/main" id="{05AD9817-A424-7945-9793-2DACAA3006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004"/>
                <a:ext cx="762" cy="506"/>
              </a:xfrm>
              <a:custGeom>
                <a:avLst/>
                <a:gdLst>
                  <a:gd name="T0" fmla="*/ 762 w 762"/>
                  <a:gd name="T1" fmla="*/ 506 h 506"/>
                  <a:gd name="T2" fmla="*/ 0 w 762"/>
                  <a:gd name="T3" fmla="*/ 506 h 506"/>
                  <a:gd name="T4" fmla="*/ 0 w 762"/>
                  <a:gd name="T5" fmla="*/ 46 h 506"/>
                  <a:gd name="T6" fmla="*/ 0 w 762"/>
                  <a:gd name="T7" fmla="*/ 46 h 506"/>
                  <a:gd name="T8" fmla="*/ 2 w 762"/>
                  <a:gd name="T9" fmla="*/ 36 h 506"/>
                  <a:gd name="T10" fmla="*/ 4 w 762"/>
                  <a:gd name="T11" fmla="*/ 28 h 506"/>
                  <a:gd name="T12" fmla="*/ 8 w 762"/>
                  <a:gd name="T13" fmla="*/ 20 h 506"/>
                  <a:gd name="T14" fmla="*/ 14 w 762"/>
                  <a:gd name="T15" fmla="*/ 14 h 506"/>
                  <a:gd name="T16" fmla="*/ 20 w 762"/>
                  <a:gd name="T17" fmla="*/ 8 h 506"/>
                  <a:gd name="T18" fmla="*/ 28 w 762"/>
                  <a:gd name="T19" fmla="*/ 4 h 506"/>
                  <a:gd name="T20" fmla="*/ 36 w 762"/>
                  <a:gd name="T21" fmla="*/ 0 h 506"/>
                  <a:gd name="T22" fmla="*/ 46 w 762"/>
                  <a:gd name="T23" fmla="*/ 0 h 506"/>
                  <a:gd name="T24" fmla="*/ 716 w 762"/>
                  <a:gd name="T25" fmla="*/ 0 h 506"/>
                  <a:gd name="T26" fmla="*/ 716 w 762"/>
                  <a:gd name="T27" fmla="*/ 0 h 506"/>
                  <a:gd name="T28" fmla="*/ 726 w 762"/>
                  <a:gd name="T29" fmla="*/ 0 h 506"/>
                  <a:gd name="T30" fmla="*/ 734 w 762"/>
                  <a:gd name="T31" fmla="*/ 4 h 506"/>
                  <a:gd name="T32" fmla="*/ 742 w 762"/>
                  <a:gd name="T33" fmla="*/ 8 h 506"/>
                  <a:gd name="T34" fmla="*/ 748 w 762"/>
                  <a:gd name="T35" fmla="*/ 14 h 506"/>
                  <a:gd name="T36" fmla="*/ 754 w 762"/>
                  <a:gd name="T37" fmla="*/ 20 h 506"/>
                  <a:gd name="T38" fmla="*/ 758 w 762"/>
                  <a:gd name="T39" fmla="*/ 28 h 506"/>
                  <a:gd name="T40" fmla="*/ 760 w 762"/>
                  <a:gd name="T41" fmla="*/ 36 h 506"/>
                  <a:gd name="T42" fmla="*/ 762 w 762"/>
                  <a:gd name="T43" fmla="*/ 46 h 506"/>
                  <a:gd name="T44" fmla="*/ 762 w 762"/>
                  <a:gd name="T45" fmla="*/ 506 h 506"/>
                  <a:gd name="T46" fmla="*/ 18 w 762"/>
                  <a:gd name="T47" fmla="*/ 488 h 506"/>
                  <a:gd name="T48" fmla="*/ 744 w 762"/>
                  <a:gd name="T49" fmla="*/ 488 h 506"/>
                  <a:gd name="T50" fmla="*/ 744 w 762"/>
                  <a:gd name="T51" fmla="*/ 46 h 506"/>
                  <a:gd name="T52" fmla="*/ 744 w 762"/>
                  <a:gd name="T53" fmla="*/ 46 h 506"/>
                  <a:gd name="T54" fmla="*/ 742 w 762"/>
                  <a:gd name="T55" fmla="*/ 34 h 506"/>
                  <a:gd name="T56" fmla="*/ 736 w 762"/>
                  <a:gd name="T57" fmla="*/ 26 h 506"/>
                  <a:gd name="T58" fmla="*/ 726 w 762"/>
                  <a:gd name="T59" fmla="*/ 20 h 506"/>
                  <a:gd name="T60" fmla="*/ 716 w 762"/>
                  <a:gd name="T61" fmla="*/ 18 h 506"/>
                  <a:gd name="T62" fmla="*/ 46 w 762"/>
                  <a:gd name="T63" fmla="*/ 18 h 506"/>
                  <a:gd name="T64" fmla="*/ 46 w 762"/>
                  <a:gd name="T65" fmla="*/ 18 h 506"/>
                  <a:gd name="T66" fmla="*/ 36 w 762"/>
                  <a:gd name="T67" fmla="*/ 20 h 506"/>
                  <a:gd name="T68" fmla="*/ 26 w 762"/>
                  <a:gd name="T69" fmla="*/ 26 h 506"/>
                  <a:gd name="T70" fmla="*/ 20 w 762"/>
                  <a:gd name="T71" fmla="*/ 34 h 506"/>
                  <a:gd name="T72" fmla="*/ 18 w 762"/>
                  <a:gd name="T73" fmla="*/ 46 h 506"/>
                  <a:gd name="T74" fmla="*/ 18 w 762"/>
                  <a:gd name="T75" fmla="*/ 488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62" h="506">
                    <a:moveTo>
                      <a:pt x="762" y="506"/>
                    </a:moveTo>
                    <a:lnTo>
                      <a:pt x="0" y="50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0" y="8"/>
                    </a:lnTo>
                    <a:lnTo>
                      <a:pt x="28" y="4"/>
                    </a:lnTo>
                    <a:lnTo>
                      <a:pt x="36" y="0"/>
                    </a:lnTo>
                    <a:lnTo>
                      <a:pt x="46" y="0"/>
                    </a:lnTo>
                    <a:lnTo>
                      <a:pt x="716" y="0"/>
                    </a:lnTo>
                    <a:lnTo>
                      <a:pt x="716" y="0"/>
                    </a:lnTo>
                    <a:lnTo>
                      <a:pt x="726" y="0"/>
                    </a:lnTo>
                    <a:lnTo>
                      <a:pt x="734" y="4"/>
                    </a:lnTo>
                    <a:lnTo>
                      <a:pt x="742" y="8"/>
                    </a:lnTo>
                    <a:lnTo>
                      <a:pt x="748" y="14"/>
                    </a:lnTo>
                    <a:lnTo>
                      <a:pt x="754" y="20"/>
                    </a:lnTo>
                    <a:lnTo>
                      <a:pt x="758" y="28"/>
                    </a:lnTo>
                    <a:lnTo>
                      <a:pt x="760" y="36"/>
                    </a:lnTo>
                    <a:lnTo>
                      <a:pt x="762" y="46"/>
                    </a:lnTo>
                    <a:lnTo>
                      <a:pt x="762" y="506"/>
                    </a:lnTo>
                    <a:close/>
                    <a:moveTo>
                      <a:pt x="18" y="488"/>
                    </a:moveTo>
                    <a:lnTo>
                      <a:pt x="744" y="488"/>
                    </a:lnTo>
                    <a:lnTo>
                      <a:pt x="744" y="46"/>
                    </a:lnTo>
                    <a:lnTo>
                      <a:pt x="744" y="46"/>
                    </a:lnTo>
                    <a:lnTo>
                      <a:pt x="742" y="34"/>
                    </a:lnTo>
                    <a:lnTo>
                      <a:pt x="736" y="26"/>
                    </a:lnTo>
                    <a:lnTo>
                      <a:pt x="726" y="20"/>
                    </a:lnTo>
                    <a:lnTo>
                      <a:pt x="716" y="18"/>
                    </a:lnTo>
                    <a:lnTo>
                      <a:pt x="46" y="18"/>
                    </a:lnTo>
                    <a:lnTo>
                      <a:pt x="46" y="18"/>
                    </a:lnTo>
                    <a:lnTo>
                      <a:pt x="36" y="20"/>
                    </a:lnTo>
                    <a:lnTo>
                      <a:pt x="26" y="26"/>
                    </a:lnTo>
                    <a:lnTo>
                      <a:pt x="20" y="34"/>
                    </a:lnTo>
                    <a:lnTo>
                      <a:pt x="18" y="46"/>
                    </a:lnTo>
                    <a:lnTo>
                      <a:pt x="18" y="4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30">
                <a:extLst>
                  <a:ext uri="{FF2B5EF4-FFF2-40B4-BE49-F238E27FC236}">
                    <a16:creationId xmlns:a16="http://schemas.microsoft.com/office/drawing/2014/main" id="{EC70A644-5909-5147-BCEB-4D2160E89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70" y="3492"/>
                <a:ext cx="762" cy="116"/>
              </a:xfrm>
              <a:custGeom>
                <a:avLst/>
                <a:gdLst>
                  <a:gd name="T0" fmla="*/ 734 w 762"/>
                  <a:gd name="T1" fmla="*/ 116 h 116"/>
                  <a:gd name="T2" fmla="*/ 28 w 762"/>
                  <a:gd name="T3" fmla="*/ 116 h 116"/>
                  <a:gd name="T4" fmla="*/ 28 w 762"/>
                  <a:gd name="T5" fmla="*/ 116 h 116"/>
                  <a:gd name="T6" fmla="*/ 18 w 762"/>
                  <a:gd name="T7" fmla="*/ 114 h 116"/>
                  <a:gd name="T8" fmla="*/ 8 w 762"/>
                  <a:gd name="T9" fmla="*/ 108 h 116"/>
                  <a:gd name="T10" fmla="*/ 2 w 762"/>
                  <a:gd name="T11" fmla="*/ 100 h 116"/>
                  <a:gd name="T12" fmla="*/ 0 w 762"/>
                  <a:gd name="T13" fmla="*/ 88 h 116"/>
                  <a:gd name="T14" fmla="*/ 0 w 762"/>
                  <a:gd name="T15" fmla="*/ 0 h 116"/>
                  <a:gd name="T16" fmla="*/ 762 w 762"/>
                  <a:gd name="T17" fmla="*/ 0 h 116"/>
                  <a:gd name="T18" fmla="*/ 762 w 762"/>
                  <a:gd name="T19" fmla="*/ 88 h 116"/>
                  <a:gd name="T20" fmla="*/ 762 w 762"/>
                  <a:gd name="T21" fmla="*/ 88 h 116"/>
                  <a:gd name="T22" fmla="*/ 760 w 762"/>
                  <a:gd name="T23" fmla="*/ 100 h 116"/>
                  <a:gd name="T24" fmla="*/ 754 w 762"/>
                  <a:gd name="T25" fmla="*/ 108 h 116"/>
                  <a:gd name="T26" fmla="*/ 744 w 762"/>
                  <a:gd name="T27" fmla="*/ 114 h 116"/>
                  <a:gd name="T28" fmla="*/ 734 w 762"/>
                  <a:gd name="T29" fmla="*/ 116 h 116"/>
                  <a:gd name="T30" fmla="*/ 734 w 762"/>
                  <a:gd name="T31" fmla="*/ 116 h 116"/>
                  <a:gd name="T32" fmla="*/ 18 w 762"/>
                  <a:gd name="T33" fmla="*/ 18 h 116"/>
                  <a:gd name="T34" fmla="*/ 18 w 762"/>
                  <a:gd name="T35" fmla="*/ 88 h 116"/>
                  <a:gd name="T36" fmla="*/ 18 w 762"/>
                  <a:gd name="T37" fmla="*/ 88 h 116"/>
                  <a:gd name="T38" fmla="*/ 20 w 762"/>
                  <a:gd name="T39" fmla="*/ 92 h 116"/>
                  <a:gd name="T40" fmla="*/ 22 w 762"/>
                  <a:gd name="T41" fmla="*/ 94 h 116"/>
                  <a:gd name="T42" fmla="*/ 24 w 762"/>
                  <a:gd name="T43" fmla="*/ 96 h 116"/>
                  <a:gd name="T44" fmla="*/ 28 w 762"/>
                  <a:gd name="T45" fmla="*/ 98 h 116"/>
                  <a:gd name="T46" fmla="*/ 734 w 762"/>
                  <a:gd name="T47" fmla="*/ 98 h 116"/>
                  <a:gd name="T48" fmla="*/ 734 w 762"/>
                  <a:gd name="T49" fmla="*/ 98 h 116"/>
                  <a:gd name="T50" fmla="*/ 738 w 762"/>
                  <a:gd name="T51" fmla="*/ 96 h 116"/>
                  <a:gd name="T52" fmla="*/ 740 w 762"/>
                  <a:gd name="T53" fmla="*/ 94 h 116"/>
                  <a:gd name="T54" fmla="*/ 742 w 762"/>
                  <a:gd name="T55" fmla="*/ 92 h 116"/>
                  <a:gd name="T56" fmla="*/ 744 w 762"/>
                  <a:gd name="T57" fmla="*/ 88 h 116"/>
                  <a:gd name="T58" fmla="*/ 744 w 762"/>
                  <a:gd name="T59" fmla="*/ 18 h 116"/>
                  <a:gd name="T60" fmla="*/ 18 w 762"/>
                  <a:gd name="T61" fmla="*/ 1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2" h="116">
                    <a:moveTo>
                      <a:pt x="734" y="116"/>
                    </a:moveTo>
                    <a:lnTo>
                      <a:pt x="28" y="116"/>
                    </a:lnTo>
                    <a:lnTo>
                      <a:pt x="28" y="116"/>
                    </a:lnTo>
                    <a:lnTo>
                      <a:pt x="18" y="114"/>
                    </a:lnTo>
                    <a:lnTo>
                      <a:pt x="8" y="108"/>
                    </a:lnTo>
                    <a:lnTo>
                      <a:pt x="2" y="100"/>
                    </a:lnTo>
                    <a:lnTo>
                      <a:pt x="0" y="88"/>
                    </a:lnTo>
                    <a:lnTo>
                      <a:pt x="0" y="0"/>
                    </a:lnTo>
                    <a:lnTo>
                      <a:pt x="762" y="0"/>
                    </a:lnTo>
                    <a:lnTo>
                      <a:pt x="762" y="88"/>
                    </a:lnTo>
                    <a:lnTo>
                      <a:pt x="762" y="88"/>
                    </a:lnTo>
                    <a:lnTo>
                      <a:pt x="760" y="100"/>
                    </a:lnTo>
                    <a:lnTo>
                      <a:pt x="754" y="108"/>
                    </a:lnTo>
                    <a:lnTo>
                      <a:pt x="744" y="114"/>
                    </a:lnTo>
                    <a:lnTo>
                      <a:pt x="734" y="116"/>
                    </a:lnTo>
                    <a:lnTo>
                      <a:pt x="734" y="116"/>
                    </a:lnTo>
                    <a:close/>
                    <a:moveTo>
                      <a:pt x="18" y="18"/>
                    </a:moveTo>
                    <a:lnTo>
                      <a:pt x="18" y="88"/>
                    </a:lnTo>
                    <a:lnTo>
                      <a:pt x="18" y="88"/>
                    </a:lnTo>
                    <a:lnTo>
                      <a:pt x="20" y="92"/>
                    </a:lnTo>
                    <a:lnTo>
                      <a:pt x="22" y="94"/>
                    </a:lnTo>
                    <a:lnTo>
                      <a:pt x="24" y="96"/>
                    </a:lnTo>
                    <a:lnTo>
                      <a:pt x="28" y="98"/>
                    </a:lnTo>
                    <a:lnTo>
                      <a:pt x="734" y="98"/>
                    </a:lnTo>
                    <a:lnTo>
                      <a:pt x="734" y="98"/>
                    </a:lnTo>
                    <a:lnTo>
                      <a:pt x="738" y="96"/>
                    </a:lnTo>
                    <a:lnTo>
                      <a:pt x="740" y="94"/>
                    </a:lnTo>
                    <a:lnTo>
                      <a:pt x="742" y="92"/>
                    </a:lnTo>
                    <a:lnTo>
                      <a:pt x="744" y="88"/>
                    </a:lnTo>
                    <a:lnTo>
                      <a:pt x="744" y="18"/>
                    </a:lnTo>
                    <a:lnTo>
                      <a:pt x="18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31">
                <a:extLst>
                  <a:ext uri="{FF2B5EF4-FFF2-40B4-BE49-F238E27FC236}">
                    <a16:creationId xmlns:a16="http://schemas.microsoft.com/office/drawing/2014/main" id="{3948F6BE-4B50-D141-8FBB-9C637EEA2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6" y="3536"/>
                <a:ext cx="90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32">
                <a:extLst>
                  <a:ext uri="{FF2B5EF4-FFF2-40B4-BE49-F238E27FC236}">
                    <a16:creationId xmlns:a16="http://schemas.microsoft.com/office/drawing/2014/main" id="{1DCC9842-8417-3949-8C94-33B594D74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0" y="3590"/>
                <a:ext cx="222" cy="122"/>
              </a:xfrm>
              <a:custGeom>
                <a:avLst/>
                <a:gdLst>
                  <a:gd name="T0" fmla="*/ 222 w 222"/>
                  <a:gd name="T1" fmla="*/ 122 h 122"/>
                  <a:gd name="T2" fmla="*/ 0 w 222"/>
                  <a:gd name="T3" fmla="*/ 122 h 122"/>
                  <a:gd name="T4" fmla="*/ 20 w 222"/>
                  <a:gd name="T5" fmla="*/ 0 h 122"/>
                  <a:gd name="T6" fmla="*/ 202 w 222"/>
                  <a:gd name="T7" fmla="*/ 0 h 122"/>
                  <a:gd name="T8" fmla="*/ 222 w 222"/>
                  <a:gd name="T9" fmla="*/ 122 h 122"/>
                  <a:gd name="T10" fmla="*/ 20 w 222"/>
                  <a:gd name="T11" fmla="*/ 104 h 122"/>
                  <a:gd name="T12" fmla="*/ 200 w 222"/>
                  <a:gd name="T13" fmla="*/ 104 h 122"/>
                  <a:gd name="T14" fmla="*/ 186 w 222"/>
                  <a:gd name="T15" fmla="*/ 18 h 122"/>
                  <a:gd name="T16" fmla="*/ 36 w 222"/>
                  <a:gd name="T17" fmla="*/ 18 h 122"/>
                  <a:gd name="T18" fmla="*/ 20 w 222"/>
                  <a:gd name="T19" fmla="*/ 10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" h="122">
                    <a:moveTo>
                      <a:pt x="222" y="122"/>
                    </a:moveTo>
                    <a:lnTo>
                      <a:pt x="0" y="122"/>
                    </a:lnTo>
                    <a:lnTo>
                      <a:pt x="20" y="0"/>
                    </a:lnTo>
                    <a:lnTo>
                      <a:pt x="202" y="0"/>
                    </a:lnTo>
                    <a:lnTo>
                      <a:pt x="222" y="122"/>
                    </a:lnTo>
                    <a:close/>
                    <a:moveTo>
                      <a:pt x="20" y="104"/>
                    </a:moveTo>
                    <a:lnTo>
                      <a:pt x="200" y="104"/>
                    </a:lnTo>
                    <a:lnTo>
                      <a:pt x="186" y="18"/>
                    </a:lnTo>
                    <a:lnTo>
                      <a:pt x="36" y="18"/>
                    </a:lnTo>
                    <a:lnTo>
                      <a:pt x="20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133">
                <a:extLst>
                  <a:ext uri="{FF2B5EF4-FFF2-40B4-BE49-F238E27FC236}">
                    <a16:creationId xmlns:a16="http://schemas.microsoft.com/office/drawing/2014/main" id="{E77CD5E2-95A7-8247-B84F-D6685E02E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3694"/>
                <a:ext cx="386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34">
                <a:extLst>
                  <a:ext uri="{FF2B5EF4-FFF2-40B4-BE49-F238E27FC236}">
                    <a16:creationId xmlns:a16="http://schemas.microsoft.com/office/drawing/2014/main" id="{253B628D-3A33-D943-A130-A6FA31F7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" y="3200"/>
                <a:ext cx="276" cy="512"/>
              </a:xfrm>
              <a:custGeom>
                <a:avLst/>
                <a:gdLst>
                  <a:gd name="T0" fmla="*/ 276 w 276"/>
                  <a:gd name="T1" fmla="*/ 512 h 512"/>
                  <a:gd name="T2" fmla="*/ 0 w 276"/>
                  <a:gd name="T3" fmla="*/ 512 h 512"/>
                  <a:gd name="T4" fmla="*/ 0 w 276"/>
                  <a:gd name="T5" fmla="*/ 398 h 512"/>
                  <a:gd name="T6" fmla="*/ 0 w 276"/>
                  <a:gd name="T7" fmla="*/ 398 h 512"/>
                  <a:gd name="T8" fmla="*/ 0 w 276"/>
                  <a:gd name="T9" fmla="*/ 396 h 512"/>
                  <a:gd name="T10" fmla="*/ 2 w 276"/>
                  <a:gd name="T11" fmla="*/ 392 h 512"/>
                  <a:gd name="T12" fmla="*/ 4 w 276"/>
                  <a:gd name="T13" fmla="*/ 390 h 512"/>
                  <a:gd name="T14" fmla="*/ 8 w 276"/>
                  <a:gd name="T15" fmla="*/ 390 h 512"/>
                  <a:gd name="T16" fmla="*/ 8 w 276"/>
                  <a:gd name="T17" fmla="*/ 390 h 512"/>
                  <a:gd name="T18" fmla="*/ 12 w 276"/>
                  <a:gd name="T19" fmla="*/ 390 h 512"/>
                  <a:gd name="T20" fmla="*/ 14 w 276"/>
                  <a:gd name="T21" fmla="*/ 392 h 512"/>
                  <a:gd name="T22" fmla="*/ 16 w 276"/>
                  <a:gd name="T23" fmla="*/ 396 h 512"/>
                  <a:gd name="T24" fmla="*/ 18 w 276"/>
                  <a:gd name="T25" fmla="*/ 398 h 512"/>
                  <a:gd name="T26" fmla="*/ 18 w 276"/>
                  <a:gd name="T27" fmla="*/ 494 h 512"/>
                  <a:gd name="T28" fmla="*/ 258 w 276"/>
                  <a:gd name="T29" fmla="*/ 494 h 512"/>
                  <a:gd name="T30" fmla="*/ 258 w 276"/>
                  <a:gd name="T31" fmla="*/ 18 h 512"/>
                  <a:gd name="T32" fmla="*/ 104 w 276"/>
                  <a:gd name="T33" fmla="*/ 18 h 512"/>
                  <a:gd name="T34" fmla="*/ 104 w 276"/>
                  <a:gd name="T35" fmla="*/ 18 h 512"/>
                  <a:gd name="T36" fmla="*/ 100 w 276"/>
                  <a:gd name="T37" fmla="*/ 18 h 512"/>
                  <a:gd name="T38" fmla="*/ 98 w 276"/>
                  <a:gd name="T39" fmla="*/ 16 h 512"/>
                  <a:gd name="T40" fmla="*/ 96 w 276"/>
                  <a:gd name="T41" fmla="*/ 12 h 512"/>
                  <a:gd name="T42" fmla="*/ 96 w 276"/>
                  <a:gd name="T43" fmla="*/ 8 h 512"/>
                  <a:gd name="T44" fmla="*/ 96 w 276"/>
                  <a:gd name="T45" fmla="*/ 8 h 512"/>
                  <a:gd name="T46" fmla="*/ 96 w 276"/>
                  <a:gd name="T47" fmla="*/ 6 h 512"/>
                  <a:gd name="T48" fmla="*/ 98 w 276"/>
                  <a:gd name="T49" fmla="*/ 2 h 512"/>
                  <a:gd name="T50" fmla="*/ 100 w 276"/>
                  <a:gd name="T51" fmla="*/ 0 h 512"/>
                  <a:gd name="T52" fmla="*/ 104 w 276"/>
                  <a:gd name="T53" fmla="*/ 0 h 512"/>
                  <a:gd name="T54" fmla="*/ 276 w 276"/>
                  <a:gd name="T55" fmla="*/ 0 h 512"/>
                  <a:gd name="T56" fmla="*/ 276 w 276"/>
                  <a:gd name="T57" fmla="*/ 512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" h="512">
                    <a:moveTo>
                      <a:pt x="276" y="512"/>
                    </a:moveTo>
                    <a:lnTo>
                      <a:pt x="0" y="512"/>
                    </a:lnTo>
                    <a:lnTo>
                      <a:pt x="0" y="398"/>
                    </a:lnTo>
                    <a:lnTo>
                      <a:pt x="0" y="398"/>
                    </a:lnTo>
                    <a:lnTo>
                      <a:pt x="0" y="396"/>
                    </a:lnTo>
                    <a:lnTo>
                      <a:pt x="2" y="392"/>
                    </a:lnTo>
                    <a:lnTo>
                      <a:pt x="4" y="390"/>
                    </a:lnTo>
                    <a:lnTo>
                      <a:pt x="8" y="390"/>
                    </a:lnTo>
                    <a:lnTo>
                      <a:pt x="8" y="390"/>
                    </a:lnTo>
                    <a:lnTo>
                      <a:pt x="12" y="390"/>
                    </a:lnTo>
                    <a:lnTo>
                      <a:pt x="14" y="392"/>
                    </a:lnTo>
                    <a:lnTo>
                      <a:pt x="16" y="396"/>
                    </a:lnTo>
                    <a:lnTo>
                      <a:pt x="18" y="398"/>
                    </a:lnTo>
                    <a:lnTo>
                      <a:pt x="18" y="494"/>
                    </a:lnTo>
                    <a:lnTo>
                      <a:pt x="258" y="494"/>
                    </a:lnTo>
                    <a:lnTo>
                      <a:pt x="258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0" y="18"/>
                    </a:lnTo>
                    <a:lnTo>
                      <a:pt x="98" y="16"/>
                    </a:lnTo>
                    <a:lnTo>
                      <a:pt x="96" y="12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6" y="6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276" y="0"/>
                    </a:lnTo>
                    <a:lnTo>
                      <a:pt x="276" y="5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35">
                <a:extLst>
                  <a:ext uri="{FF2B5EF4-FFF2-40B4-BE49-F238E27FC236}">
                    <a16:creationId xmlns:a16="http://schemas.microsoft.com/office/drawing/2014/main" id="{BCA219EB-CF32-7840-B9DC-9277B0BC4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4" y="3318"/>
                <a:ext cx="180" cy="18"/>
              </a:xfrm>
              <a:custGeom>
                <a:avLst/>
                <a:gdLst>
                  <a:gd name="T0" fmla="*/ 170 w 180"/>
                  <a:gd name="T1" fmla="*/ 18 h 18"/>
                  <a:gd name="T2" fmla="*/ 8 w 180"/>
                  <a:gd name="T3" fmla="*/ 18 h 18"/>
                  <a:gd name="T4" fmla="*/ 8 w 180"/>
                  <a:gd name="T5" fmla="*/ 18 h 18"/>
                  <a:gd name="T6" fmla="*/ 4 w 180"/>
                  <a:gd name="T7" fmla="*/ 18 h 18"/>
                  <a:gd name="T8" fmla="*/ 2 w 180"/>
                  <a:gd name="T9" fmla="*/ 16 h 18"/>
                  <a:gd name="T10" fmla="*/ 0 w 180"/>
                  <a:gd name="T11" fmla="*/ 12 h 18"/>
                  <a:gd name="T12" fmla="*/ 0 w 180"/>
                  <a:gd name="T13" fmla="*/ 10 h 18"/>
                  <a:gd name="T14" fmla="*/ 0 w 180"/>
                  <a:gd name="T15" fmla="*/ 10 h 18"/>
                  <a:gd name="T16" fmla="*/ 0 w 180"/>
                  <a:gd name="T17" fmla="*/ 6 h 18"/>
                  <a:gd name="T18" fmla="*/ 2 w 180"/>
                  <a:gd name="T19" fmla="*/ 2 h 18"/>
                  <a:gd name="T20" fmla="*/ 4 w 180"/>
                  <a:gd name="T21" fmla="*/ 0 h 18"/>
                  <a:gd name="T22" fmla="*/ 8 w 180"/>
                  <a:gd name="T23" fmla="*/ 0 h 18"/>
                  <a:gd name="T24" fmla="*/ 170 w 180"/>
                  <a:gd name="T25" fmla="*/ 0 h 18"/>
                  <a:gd name="T26" fmla="*/ 170 w 180"/>
                  <a:gd name="T27" fmla="*/ 0 h 18"/>
                  <a:gd name="T28" fmla="*/ 174 w 180"/>
                  <a:gd name="T29" fmla="*/ 0 h 18"/>
                  <a:gd name="T30" fmla="*/ 176 w 180"/>
                  <a:gd name="T31" fmla="*/ 2 h 18"/>
                  <a:gd name="T32" fmla="*/ 178 w 180"/>
                  <a:gd name="T33" fmla="*/ 6 h 18"/>
                  <a:gd name="T34" fmla="*/ 180 w 180"/>
                  <a:gd name="T35" fmla="*/ 10 h 18"/>
                  <a:gd name="T36" fmla="*/ 180 w 180"/>
                  <a:gd name="T37" fmla="*/ 10 h 18"/>
                  <a:gd name="T38" fmla="*/ 178 w 180"/>
                  <a:gd name="T39" fmla="*/ 12 h 18"/>
                  <a:gd name="T40" fmla="*/ 176 w 180"/>
                  <a:gd name="T41" fmla="*/ 16 h 18"/>
                  <a:gd name="T42" fmla="*/ 174 w 180"/>
                  <a:gd name="T43" fmla="*/ 18 h 18"/>
                  <a:gd name="T44" fmla="*/ 170 w 180"/>
                  <a:gd name="T45" fmla="*/ 18 h 18"/>
                  <a:gd name="T46" fmla="*/ 170 w 180"/>
                  <a:gd name="T4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18">
                    <a:moveTo>
                      <a:pt x="170" y="18"/>
                    </a:moveTo>
                    <a:lnTo>
                      <a:pt x="8" y="18"/>
                    </a:lnTo>
                    <a:lnTo>
                      <a:pt x="8" y="18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70" y="0"/>
                    </a:lnTo>
                    <a:lnTo>
                      <a:pt x="170" y="0"/>
                    </a:lnTo>
                    <a:lnTo>
                      <a:pt x="174" y="0"/>
                    </a:lnTo>
                    <a:lnTo>
                      <a:pt x="176" y="2"/>
                    </a:lnTo>
                    <a:lnTo>
                      <a:pt x="178" y="6"/>
                    </a:lnTo>
                    <a:lnTo>
                      <a:pt x="180" y="10"/>
                    </a:lnTo>
                    <a:lnTo>
                      <a:pt x="180" y="10"/>
                    </a:lnTo>
                    <a:lnTo>
                      <a:pt x="178" y="12"/>
                    </a:lnTo>
                    <a:lnTo>
                      <a:pt x="176" y="16"/>
                    </a:lnTo>
                    <a:lnTo>
                      <a:pt x="174" y="18"/>
                    </a:lnTo>
                    <a:lnTo>
                      <a:pt x="170" y="18"/>
                    </a:lnTo>
                    <a:lnTo>
                      <a:pt x="17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6">
                <a:extLst>
                  <a:ext uri="{FF2B5EF4-FFF2-40B4-BE49-F238E27FC236}">
                    <a16:creationId xmlns:a16="http://schemas.microsoft.com/office/drawing/2014/main" id="{1B646C3F-E279-2344-B49B-1A7BFB662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3634"/>
                <a:ext cx="18" cy="78"/>
              </a:xfrm>
              <a:custGeom>
                <a:avLst/>
                <a:gdLst>
                  <a:gd name="T0" fmla="*/ 10 w 18"/>
                  <a:gd name="T1" fmla="*/ 78 h 78"/>
                  <a:gd name="T2" fmla="*/ 10 w 18"/>
                  <a:gd name="T3" fmla="*/ 78 h 78"/>
                  <a:gd name="T4" fmla="*/ 6 w 18"/>
                  <a:gd name="T5" fmla="*/ 78 h 78"/>
                  <a:gd name="T6" fmla="*/ 2 w 18"/>
                  <a:gd name="T7" fmla="*/ 76 h 78"/>
                  <a:gd name="T8" fmla="*/ 2 w 18"/>
                  <a:gd name="T9" fmla="*/ 74 h 78"/>
                  <a:gd name="T10" fmla="*/ 0 w 18"/>
                  <a:gd name="T11" fmla="*/ 70 h 78"/>
                  <a:gd name="T12" fmla="*/ 0 w 18"/>
                  <a:gd name="T13" fmla="*/ 8 h 78"/>
                  <a:gd name="T14" fmla="*/ 0 w 18"/>
                  <a:gd name="T15" fmla="*/ 8 h 78"/>
                  <a:gd name="T16" fmla="*/ 2 w 18"/>
                  <a:gd name="T17" fmla="*/ 4 h 78"/>
                  <a:gd name="T18" fmla="*/ 2 w 18"/>
                  <a:gd name="T19" fmla="*/ 2 h 78"/>
                  <a:gd name="T20" fmla="*/ 6 w 18"/>
                  <a:gd name="T21" fmla="*/ 0 h 78"/>
                  <a:gd name="T22" fmla="*/ 10 w 18"/>
                  <a:gd name="T23" fmla="*/ 0 h 78"/>
                  <a:gd name="T24" fmla="*/ 10 w 18"/>
                  <a:gd name="T25" fmla="*/ 0 h 78"/>
                  <a:gd name="T26" fmla="*/ 12 w 18"/>
                  <a:gd name="T27" fmla="*/ 0 h 78"/>
                  <a:gd name="T28" fmla="*/ 16 w 18"/>
                  <a:gd name="T29" fmla="*/ 2 h 78"/>
                  <a:gd name="T30" fmla="*/ 18 w 18"/>
                  <a:gd name="T31" fmla="*/ 4 h 78"/>
                  <a:gd name="T32" fmla="*/ 18 w 18"/>
                  <a:gd name="T33" fmla="*/ 8 h 78"/>
                  <a:gd name="T34" fmla="*/ 18 w 18"/>
                  <a:gd name="T35" fmla="*/ 70 h 78"/>
                  <a:gd name="T36" fmla="*/ 18 w 18"/>
                  <a:gd name="T37" fmla="*/ 70 h 78"/>
                  <a:gd name="T38" fmla="*/ 18 w 18"/>
                  <a:gd name="T39" fmla="*/ 74 h 78"/>
                  <a:gd name="T40" fmla="*/ 16 w 18"/>
                  <a:gd name="T41" fmla="*/ 76 h 78"/>
                  <a:gd name="T42" fmla="*/ 12 w 18"/>
                  <a:gd name="T43" fmla="*/ 78 h 78"/>
                  <a:gd name="T44" fmla="*/ 10 w 18"/>
                  <a:gd name="T45" fmla="*/ 78 h 78"/>
                  <a:gd name="T46" fmla="*/ 10 w 18"/>
                  <a:gd name="T4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" h="78">
                    <a:moveTo>
                      <a:pt x="10" y="78"/>
                    </a:moveTo>
                    <a:lnTo>
                      <a:pt x="10" y="78"/>
                    </a:lnTo>
                    <a:lnTo>
                      <a:pt x="6" y="78"/>
                    </a:lnTo>
                    <a:lnTo>
                      <a:pt x="2" y="76"/>
                    </a:lnTo>
                    <a:lnTo>
                      <a:pt x="2" y="74"/>
                    </a:lnTo>
                    <a:lnTo>
                      <a:pt x="0" y="7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70"/>
                    </a:lnTo>
                    <a:lnTo>
                      <a:pt x="18" y="70"/>
                    </a:lnTo>
                    <a:lnTo>
                      <a:pt x="18" y="74"/>
                    </a:lnTo>
                    <a:lnTo>
                      <a:pt x="16" y="76"/>
                    </a:lnTo>
                    <a:lnTo>
                      <a:pt x="12" y="78"/>
                    </a:lnTo>
                    <a:lnTo>
                      <a:pt x="10" y="78"/>
                    </a:lnTo>
                    <a:lnTo>
                      <a:pt x="1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4E871FC-6447-E642-A52F-A2E0F66AC413}"/>
                </a:ext>
              </a:extLst>
            </p:cNvPr>
            <p:cNvCxnSpPr>
              <a:cxnSpLocks/>
              <a:stCxn id="210" idx="16"/>
            </p:cNvCxnSpPr>
            <p:nvPr/>
          </p:nvCxnSpPr>
          <p:spPr>
            <a:xfrm flipV="1">
              <a:off x="2177722" y="5049745"/>
              <a:ext cx="919009" cy="15251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5E31265-6DFC-DE4F-A228-9FD395D614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3440" y="3788884"/>
              <a:ext cx="1586650" cy="167156"/>
              <a:chOff x="1556446" y="365514"/>
              <a:chExt cx="3889537" cy="409771"/>
            </a:xfrm>
          </p:grpSpPr>
          <p:pic>
            <p:nvPicPr>
              <p:cNvPr id="208" name="Picture 207">
                <a:extLst>
                  <a:ext uri="{FF2B5EF4-FFF2-40B4-BE49-F238E27FC236}">
                    <a16:creationId xmlns:a16="http://schemas.microsoft.com/office/drawing/2014/main" id="{27F42240-F91D-7143-BA68-7A5BF58F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A48A9D5-9667-9D41-A18B-AAC1D97037A6}"/>
                  </a:ext>
                </a:extLst>
              </p:cNvPr>
              <p:cNvSpPr txBox="1"/>
              <p:nvPr/>
            </p:nvSpPr>
            <p:spPr>
              <a:xfrm>
                <a:off x="2809187" y="365514"/>
                <a:ext cx="2636795" cy="40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D5A3F445-E400-7E4C-ADA6-4DF96A5CD889}"/>
                </a:ext>
              </a:extLst>
            </p:cNvPr>
            <p:cNvGrpSpPr/>
            <p:nvPr/>
          </p:nvGrpSpPr>
          <p:grpSpPr>
            <a:xfrm>
              <a:off x="1510080" y="4220803"/>
              <a:ext cx="783487" cy="694626"/>
              <a:chOff x="3805156" y="2630138"/>
              <a:chExt cx="1359122" cy="1204973"/>
            </a:xfrm>
          </p:grpSpPr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183793DD-5C8F-6C4D-8572-27054111C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156" y="2630138"/>
                <a:ext cx="700193" cy="180000"/>
              </a:xfrm>
              <a:prstGeom prst="rect">
                <a:avLst/>
              </a:prstGeom>
            </p:spPr>
          </p:pic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A8207489-3596-DE41-BD32-41ABF54CA7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933" y="2935111"/>
                <a:ext cx="1337345" cy="900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56B4032-DB6D-094B-AEEF-BB5976BEF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3273" y="3460802"/>
                <a:ext cx="484152" cy="252000"/>
              </a:xfrm>
              <a:prstGeom prst="rect">
                <a:avLst/>
              </a:prstGeom>
            </p:spPr>
          </p:pic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4B5F81C-B22C-DE46-90A2-B9333F0CB55E}"/>
                  </a:ext>
                </a:extLst>
              </p:cNvPr>
              <p:cNvSpPr txBox="1"/>
              <p:nvPr/>
            </p:nvSpPr>
            <p:spPr>
              <a:xfrm>
                <a:off x="4018844" y="2936156"/>
                <a:ext cx="947781" cy="519887"/>
              </a:xfrm>
              <a:prstGeom prst="rect">
                <a:avLst/>
              </a:prstGeom>
              <a:noFill/>
            </p:spPr>
            <p:txBody>
              <a:bodyPr wrap="square" lIns="0" tIns="36576" rIns="0" bIns="0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600"/>
                  </a:spcAft>
                  <a:buClr>
                    <a:schemeClr val="accent2"/>
                  </a:buClr>
                  <a:buSzPct val="70000"/>
                </a:pPr>
                <a:r>
                  <a:rPr lang="en-GB" sz="1000" dirty="0">
                    <a:solidFill>
                      <a:schemeClr val="bg1"/>
                    </a:solidFill>
                  </a:rPr>
                  <a:t>Spark driver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5F3523D-835D-B443-9577-C44241BEEDE3}"/>
                </a:ext>
              </a:extLst>
            </p:cNvPr>
            <p:cNvSpPr/>
            <p:nvPr/>
          </p:nvSpPr>
          <p:spPr>
            <a:xfrm>
              <a:off x="853440" y="4000509"/>
              <a:ext cx="2243291" cy="1056662"/>
            </a:xfrm>
            <a:prstGeom prst="rect">
              <a:avLst/>
            </a:prstGeom>
            <a:noFill/>
            <a:ln w="2222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C826051-2762-5549-879F-7492CDAD0346}"/>
                </a:ext>
              </a:extLst>
            </p:cNvPr>
            <p:cNvCxnSpPr>
              <a:cxnSpLocks/>
              <a:stCxn id="210" idx="36"/>
            </p:cNvCxnSpPr>
            <p:nvPr/>
          </p:nvCxnSpPr>
          <p:spPr>
            <a:xfrm flipH="1" flipV="1">
              <a:off x="853440" y="5057015"/>
              <a:ext cx="924404" cy="16623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02375486-0D10-9D42-B92B-BB0D447B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45" y="5218078"/>
              <a:ext cx="179417" cy="217244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896F838-388B-FD40-B136-80386E22B6B1}"/>
                </a:ext>
              </a:extLst>
            </p:cNvPr>
            <p:cNvSpPr txBox="1"/>
            <p:nvPr/>
          </p:nvSpPr>
          <p:spPr>
            <a:xfrm>
              <a:off x="2261056" y="5305365"/>
              <a:ext cx="64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</a:rPr>
                <a:t>ec2 </a:t>
              </a:r>
            </a:p>
            <a:p>
              <a:r>
                <a:rPr lang="en-GB" sz="1000" dirty="0">
                  <a:solidFill>
                    <a:schemeClr val="bg1"/>
                  </a:solidFill>
                </a:rPr>
                <a:t>instance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7F224D7-6D7A-D04E-9B47-648072CA160B}"/>
                </a:ext>
              </a:extLst>
            </p:cNvPr>
            <p:cNvSpPr txBox="1"/>
            <p:nvPr/>
          </p:nvSpPr>
          <p:spPr>
            <a:xfrm>
              <a:off x="1819835" y="534296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18" name="Flowchart: Delay 62">
            <a:extLst>
              <a:ext uri="{FF2B5EF4-FFF2-40B4-BE49-F238E27FC236}">
                <a16:creationId xmlns:a16="http://schemas.microsoft.com/office/drawing/2014/main" id="{ECDE2281-E530-0D4F-B610-508C87810B27}"/>
              </a:ext>
            </a:extLst>
          </p:cNvPr>
          <p:cNvSpPr/>
          <p:nvPr/>
        </p:nvSpPr>
        <p:spPr>
          <a:xfrm rot="10800000">
            <a:off x="1294196" y="460522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lowchart: Delay 62">
            <a:extLst>
              <a:ext uri="{FF2B5EF4-FFF2-40B4-BE49-F238E27FC236}">
                <a16:creationId xmlns:a16="http://schemas.microsoft.com/office/drawing/2014/main" id="{CA958A74-BEB9-8B44-8F67-1B6934DE989E}"/>
              </a:ext>
            </a:extLst>
          </p:cNvPr>
          <p:cNvSpPr/>
          <p:nvPr/>
        </p:nvSpPr>
        <p:spPr>
          <a:xfrm rot="10800000">
            <a:off x="1356156" y="26155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lowchart: Delay 62">
            <a:extLst>
              <a:ext uri="{FF2B5EF4-FFF2-40B4-BE49-F238E27FC236}">
                <a16:creationId xmlns:a16="http://schemas.microsoft.com/office/drawing/2014/main" id="{B2F001FE-2CAE-244E-94B3-9DB852A0FC1B}"/>
              </a:ext>
            </a:extLst>
          </p:cNvPr>
          <p:cNvSpPr/>
          <p:nvPr/>
        </p:nvSpPr>
        <p:spPr>
          <a:xfrm>
            <a:off x="5479106" y="2650845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lowchart: Delay 62">
            <a:extLst>
              <a:ext uri="{FF2B5EF4-FFF2-40B4-BE49-F238E27FC236}">
                <a16:creationId xmlns:a16="http://schemas.microsoft.com/office/drawing/2014/main" id="{B3510116-6BDC-D24C-98B8-50610D289FCF}"/>
              </a:ext>
            </a:extLst>
          </p:cNvPr>
          <p:cNvSpPr/>
          <p:nvPr/>
        </p:nvSpPr>
        <p:spPr>
          <a:xfrm>
            <a:off x="8070606" y="458484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46FC46E-C7B5-E64A-BF89-1BCD9024483C}"/>
              </a:ext>
            </a:extLst>
          </p:cNvPr>
          <p:cNvSpPr txBox="1"/>
          <p:nvPr/>
        </p:nvSpPr>
        <p:spPr>
          <a:xfrm>
            <a:off x="1148026" y="438962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49EF364-C426-4A4B-96C0-74B9174C0748}"/>
              </a:ext>
            </a:extLst>
          </p:cNvPr>
          <p:cNvSpPr txBox="1"/>
          <p:nvPr/>
        </p:nvSpPr>
        <p:spPr>
          <a:xfrm>
            <a:off x="1250970" y="2402592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474B338-8DB8-144C-9CF8-28652DB00C2B}"/>
              </a:ext>
            </a:extLst>
          </p:cNvPr>
          <p:cNvSpPr txBox="1"/>
          <p:nvPr/>
        </p:nvSpPr>
        <p:spPr>
          <a:xfrm>
            <a:off x="5538479" y="2429799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00FA3F2-F275-8640-A677-14DD37F830A0}"/>
              </a:ext>
            </a:extLst>
          </p:cNvPr>
          <p:cNvSpPr txBox="1"/>
          <p:nvPr/>
        </p:nvSpPr>
        <p:spPr>
          <a:xfrm>
            <a:off x="8110648" y="435789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4040</a:t>
            </a:r>
          </a:p>
        </p:txBody>
      </p:sp>
      <p:sp>
        <p:nvSpPr>
          <p:cNvPr id="229" name="Flowchart: Delay 8">
            <a:extLst>
              <a:ext uri="{FF2B5EF4-FFF2-40B4-BE49-F238E27FC236}">
                <a16:creationId xmlns:a16="http://schemas.microsoft.com/office/drawing/2014/main" id="{7948C147-F76A-E44D-924C-1F38B6656B89}"/>
              </a:ext>
            </a:extLst>
          </p:cNvPr>
          <p:cNvSpPr/>
          <p:nvPr/>
        </p:nvSpPr>
        <p:spPr>
          <a:xfrm>
            <a:off x="768206" y="459139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BDA7FD4-3FAE-FA4C-8A36-7E208C7AD769}"/>
              </a:ext>
            </a:extLst>
          </p:cNvPr>
          <p:cNvSpPr txBox="1"/>
          <p:nvPr/>
        </p:nvSpPr>
        <p:spPr>
          <a:xfrm>
            <a:off x="435744" y="435435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231" name="Flowchart: Delay 8">
            <a:extLst>
              <a:ext uri="{FF2B5EF4-FFF2-40B4-BE49-F238E27FC236}">
                <a16:creationId xmlns:a16="http://schemas.microsoft.com/office/drawing/2014/main" id="{9884FE9A-0F56-C64E-B433-C962B31A39A2}"/>
              </a:ext>
            </a:extLst>
          </p:cNvPr>
          <p:cNvSpPr/>
          <p:nvPr/>
        </p:nvSpPr>
        <p:spPr>
          <a:xfrm>
            <a:off x="813051" y="261816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A93421C-76AF-DF4A-B258-2EE246315045}"/>
              </a:ext>
            </a:extLst>
          </p:cNvPr>
          <p:cNvSpPr txBox="1"/>
          <p:nvPr/>
        </p:nvSpPr>
        <p:spPr>
          <a:xfrm>
            <a:off x="480589" y="238112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3" name="Flowchart: Delay 8">
            <a:extLst>
              <a:ext uri="{FF2B5EF4-FFF2-40B4-BE49-F238E27FC236}">
                <a16:creationId xmlns:a16="http://schemas.microsoft.com/office/drawing/2014/main" id="{7266F497-FC5B-7B41-894F-341A8CA818BA}"/>
              </a:ext>
            </a:extLst>
          </p:cNvPr>
          <p:cNvSpPr/>
          <p:nvPr/>
        </p:nvSpPr>
        <p:spPr>
          <a:xfrm rot="5400000">
            <a:off x="5829038" y="1971395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0FD9FD7A-3D5B-ED46-92F0-4AC8C65A1C6E}"/>
              </a:ext>
            </a:extLst>
          </p:cNvPr>
          <p:cNvSpPr txBox="1"/>
          <p:nvPr/>
        </p:nvSpPr>
        <p:spPr>
          <a:xfrm>
            <a:off x="5496576" y="173435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5" name="Flowchart: Delay 8">
            <a:extLst>
              <a:ext uri="{FF2B5EF4-FFF2-40B4-BE49-F238E27FC236}">
                <a16:creationId xmlns:a16="http://schemas.microsoft.com/office/drawing/2014/main" id="{CE24C805-974F-3744-A499-65F6AD383237}"/>
              </a:ext>
            </a:extLst>
          </p:cNvPr>
          <p:cNvSpPr/>
          <p:nvPr/>
        </p:nvSpPr>
        <p:spPr>
          <a:xfrm rot="5400000">
            <a:off x="8727866" y="195582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5326D04-5BA0-9D49-9642-DFE3A5736E39}"/>
              </a:ext>
            </a:extLst>
          </p:cNvPr>
          <p:cNvSpPr txBox="1"/>
          <p:nvPr/>
        </p:nvSpPr>
        <p:spPr>
          <a:xfrm>
            <a:off x="8395404" y="171878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237" name="Flowchart: Delay 8">
            <a:extLst>
              <a:ext uri="{FF2B5EF4-FFF2-40B4-BE49-F238E27FC236}">
                <a16:creationId xmlns:a16="http://schemas.microsoft.com/office/drawing/2014/main" id="{809FB92C-C3EC-C74F-9F3A-EFB027B91ADC}"/>
              </a:ext>
            </a:extLst>
          </p:cNvPr>
          <p:cNvSpPr/>
          <p:nvPr/>
        </p:nvSpPr>
        <p:spPr>
          <a:xfrm rot="10800000">
            <a:off x="8700704" y="458835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26D416E-B80E-944B-AC5E-94A5E69F48F6}"/>
              </a:ext>
            </a:extLst>
          </p:cNvPr>
          <p:cNvSpPr txBox="1"/>
          <p:nvPr/>
        </p:nvSpPr>
        <p:spPr>
          <a:xfrm>
            <a:off x="8912057" y="4376237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4040</a:t>
            </a:r>
          </a:p>
        </p:txBody>
      </p:sp>
      <p:sp>
        <p:nvSpPr>
          <p:cNvPr id="239" name="Flowchart: Delay 62">
            <a:extLst>
              <a:ext uri="{FF2B5EF4-FFF2-40B4-BE49-F238E27FC236}">
                <a16:creationId xmlns:a16="http://schemas.microsoft.com/office/drawing/2014/main" id="{A887D269-A732-D447-B59E-0CAF59D5CB62}"/>
              </a:ext>
            </a:extLst>
          </p:cNvPr>
          <p:cNvSpPr/>
          <p:nvPr/>
        </p:nvSpPr>
        <p:spPr>
          <a:xfrm>
            <a:off x="8401064" y="262291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9AA8493-0697-B744-9175-23EF01289207}"/>
              </a:ext>
            </a:extLst>
          </p:cNvPr>
          <p:cNvSpPr txBox="1"/>
          <p:nvPr/>
        </p:nvSpPr>
        <p:spPr>
          <a:xfrm>
            <a:off x="8460437" y="24018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cxnSp>
        <p:nvCxnSpPr>
          <p:cNvPr id="241" name="Connector: Elbow 25">
            <a:extLst>
              <a:ext uri="{FF2B5EF4-FFF2-40B4-BE49-F238E27FC236}">
                <a16:creationId xmlns:a16="http://schemas.microsoft.com/office/drawing/2014/main" id="{D20235ED-E80B-554C-AA4B-DA87D39BF9C5}"/>
              </a:ext>
            </a:extLst>
          </p:cNvPr>
          <p:cNvCxnSpPr>
            <a:cxnSpLocks/>
            <a:endCxn id="237" idx="3"/>
          </p:cNvCxnSpPr>
          <p:nvPr/>
        </p:nvCxnSpPr>
        <p:spPr>
          <a:xfrm flipV="1">
            <a:off x="8408337" y="4681413"/>
            <a:ext cx="292367" cy="7802"/>
          </a:xfrm>
          <a:prstGeom prst="bentConnector3">
            <a:avLst>
              <a:gd name="adj1" fmla="val -2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5">
            <a:extLst>
              <a:ext uri="{FF2B5EF4-FFF2-40B4-BE49-F238E27FC236}">
                <a16:creationId xmlns:a16="http://schemas.microsoft.com/office/drawing/2014/main" id="{F8B27F0E-29E9-8946-8199-2E55F23BAD69}"/>
              </a:ext>
            </a:extLst>
          </p:cNvPr>
          <p:cNvCxnSpPr>
            <a:cxnSpLocks/>
            <a:stCxn id="239" idx="3"/>
            <a:endCxn id="235" idx="3"/>
          </p:cNvCxnSpPr>
          <p:nvPr/>
        </p:nvCxnSpPr>
        <p:spPr>
          <a:xfrm flipV="1">
            <a:off x="8730557" y="2213634"/>
            <a:ext cx="162056" cy="5023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5">
            <a:extLst>
              <a:ext uri="{FF2B5EF4-FFF2-40B4-BE49-F238E27FC236}">
                <a16:creationId xmlns:a16="http://schemas.microsoft.com/office/drawing/2014/main" id="{9EA79F65-1459-1248-BAD1-E022C84CD8A8}"/>
              </a:ext>
            </a:extLst>
          </p:cNvPr>
          <p:cNvCxnSpPr>
            <a:cxnSpLocks/>
            <a:stCxn id="220" idx="3"/>
            <a:endCxn id="233" idx="3"/>
          </p:cNvCxnSpPr>
          <p:nvPr/>
        </p:nvCxnSpPr>
        <p:spPr>
          <a:xfrm flipV="1">
            <a:off x="5808599" y="2229201"/>
            <a:ext cx="185186" cy="51470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5">
            <a:extLst>
              <a:ext uri="{FF2B5EF4-FFF2-40B4-BE49-F238E27FC236}">
                <a16:creationId xmlns:a16="http://schemas.microsoft.com/office/drawing/2014/main" id="{2F8916A4-532A-864F-8BC0-CCB6CE605622}"/>
              </a:ext>
            </a:extLst>
          </p:cNvPr>
          <p:cNvCxnSpPr>
            <a:cxnSpLocks/>
            <a:stCxn id="219" idx="3"/>
            <a:endCxn id="231" idx="3"/>
          </p:cNvCxnSpPr>
          <p:nvPr/>
        </p:nvCxnSpPr>
        <p:spPr>
          <a:xfrm rot="10800000" flipV="1">
            <a:off x="1142544" y="2708571"/>
            <a:ext cx="213612" cy="26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5">
            <a:extLst>
              <a:ext uri="{FF2B5EF4-FFF2-40B4-BE49-F238E27FC236}">
                <a16:creationId xmlns:a16="http://schemas.microsoft.com/office/drawing/2014/main" id="{45F9CC1B-3C59-A54A-871E-1252C2B8B038}"/>
              </a:ext>
            </a:extLst>
          </p:cNvPr>
          <p:cNvCxnSpPr>
            <a:cxnSpLocks/>
            <a:stCxn id="218" idx="3"/>
            <a:endCxn id="229" idx="3"/>
          </p:cNvCxnSpPr>
          <p:nvPr/>
        </p:nvCxnSpPr>
        <p:spPr>
          <a:xfrm rot="10800000">
            <a:off x="1097700" y="4684457"/>
            <a:ext cx="196497" cy="138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lowchart: Delay 65">
            <a:extLst>
              <a:ext uri="{FF2B5EF4-FFF2-40B4-BE49-F238E27FC236}">
                <a16:creationId xmlns:a16="http://schemas.microsoft.com/office/drawing/2014/main" id="{34764893-421B-B84B-AC43-D066438EDC21}"/>
              </a:ext>
            </a:extLst>
          </p:cNvPr>
          <p:cNvSpPr/>
          <p:nvPr/>
        </p:nvSpPr>
        <p:spPr>
          <a:xfrm rot="10800000">
            <a:off x="9729284" y="2408964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1F56ABB-7B57-BB42-A325-4CD93C761F6E}"/>
              </a:ext>
            </a:extLst>
          </p:cNvPr>
          <p:cNvSpPr txBox="1"/>
          <p:nvPr/>
        </p:nvSpPr>
        <p:spPr>
          <a:xfrm>
            <a:off x="10121362" y="2378911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248" name="Flowchart: Delay 67">
            <a:extLst>
              <a:ext uri="{FF2B5EF4-FFF2-40B4-BE49-F238E27FC236}">
                <a16:creationId xmlns:a16="http://schemas.microsoft.com/office/drawing/2014/main" id="{BA7062AE-A1AB-CB45-94A0-0322267F13D4}"/>
              </a:ext>
            </a:extLst>
          </p:cNvPr>
          <p:cNvSpPr/>
          <p:nvPr/>
        </p:nvSpPr>
        <p:spPr>
          <a:xfrm rot="10800000">
            <a:off x="9734523" y="295095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B910FA8-85C3-FD4E-B913-AB29EADF2A49}"/>
              </a:ext>
            </a:extLst>
          </p:cNvPr>
          <p:cNvSpPr txBox="1"/>
          <p:nvPr/>
        </p:nvSpPr>
        <p:spPr>
          <a:xfrm>
            <a:off x="10126601" y="292090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</p:spTree>
    <p:extLst>
      <p:ext uri="{BB962C8B-B14F-4D97-AF65-F5344CB8AC3E}">
        <p14:creationId xmlns:p14="http://schemas.microsoft.com/office/powerpoint/2010/main" val="4022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28">
            <a:extLst>
              <a:ext uri="{FF2B5EF4-FFF2-40B4-BE49-F238E27FC236}">
                <a16:creationId xmlns:a16="http://schemas.microsoft.com/office/drawing/2014/main" id="{7C9920D4-8D84-42CF-B8A6-1E98F7BA7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3760" y="5762707"/>
            <a:ext cx="1127597" cy="864000"/>
            <a:chOff x="4470" y="3004"/>
            <a:chExt cx="924" cy="708"/>
          </a:xfrm>
          <a:solidFill>
            <a:schemeClr val="bg1"/>
          </a:solidFill>
        </p:grpSpPr>
        <p:sp>
          <p:nvSpPr>
            <p:cNvPr id="166" name="Freeform 129">
              <a:extLst>
                <a:ext uri="{FF2B5EF4-FFF2-40B4-BE49-F238E27FC236}">
                  <a16:creationId xmlns:a16="http://schemas.microsoft.com/office/drawing/2014/main" id="{06BEB57F-582D-407B-B547-468C1256E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004"/>
              <a:ext cx="762" cy="506"/>
            </a:xfrm>
            <a:custGeom>
              <a:avLst/>
              <a:gdLst>
                <a:gd name="T0" fmla="*/ 762 w 762"/>
                <a:gd name="T1" fmla="*/ 506 h 506"/>
                <a:gd name="T2" fmla="*/ 0 w 762"/>
                <a:gd name="T3" fmla="*/ 506 h 506"/>
                <a:gd name="T4" fmla="*/ 0 w 762"/>
                <a:gd name="T5" fmla="*/ 46 h 506"/>
                <a:gd name="T6" fmla="*/ 0 w 762"/>
                <a:gd name="T7" fmla="*/ 46 h 506"/>
                <a:gd name="T8" fmla="*/ 2 w 762"/>
                <a:gd name="T9" fmla="*/ 36 h 506"/>
                <a:gd name="T10" fmla="*/ 4 w 762"/>
                <a:gd name="T11" fmla="*/ 28 h 506"/>
                <a:gd name="T12" fmla="*/ 8 w 762"/>
                <a:gd name="T13" fmla="*/ 20 h 506"/>
                <a:gd name="T14" fmla="*/ 14 w 762"/>
                <a:gd name="T15" fmla="*/ 14 h 506"/>
                <a:gd name="T16" fmla="*/ 20 w 762"/>
                <a:gd name="T17" fmla="*/ 8 h 506"/>
                <a:gd name="T18" fmla="*/ 28 w 762"/>
                <a:gd name="T19" fmla="*/ 4 h 506"/>
                <a:gd name="T20" fmla="*/ 36 w 762"/>
                <a:gd name="T21" fmla="*/ 0 h 506"/>
                <a:gd name="T22" fmla="*/ 46 w 762"/>
                <a:gd name="T23" fmla="*/ 0 h 506"/>
                <a:gd name="T24" fmla="*/ 716 w 762"/>
                <a:gd name="T25" fmla="*/ 0 h 506"/>
                <a:gd name="T26" fmla="*/ 716 w 762"/>
                <a:gd name="T27" fmla="*/ 0 h 506"/>
                <a:gd name="T28" fmla="*/ 726 w 762"/>
                <a:gd name="T29" fmla="*/ 0 h 506"/>
                <a:gd name="T30" fmla="*/ 734 w 762"/>
                <a:gd name="T31" fmla="*/ 4 h 506"/>
                <a:gd name="T32" fmla="*/ 742 w 762"/>
                <a:gd name="T33" fmla="*/ 8 h 506"/>
                <a:gd name="T34" fmla="*/ 748 w 762"/>
                <a:gd name="T35" fmla="*/ 14 h 506"/>
                <a:gd name="T36" fmla="*/ 754 w 762"/>
                <a:gd name="T37" fmla="*/ 20 h 506"/>
                <a:gd name="T38" fmla="*/ 758 w 762"/>
                <a:gd name="T39" fmla="*/ 28 h 506"/>
                <a:gd name="T40" fmla="*/ 760 w 762"/>
                <a:gd name="T41" fmla="*/ 36 h 506"/>
                <a:gd name="T42" fmla="*/ 762 w 762"/>
                <a:gd name="T43" fmla="*/ 46 h 506"/>
                <a:gd name="T44" fmla="*/ 762 w 762"/>
                <a:gd name="T45" fmla="*/ 506 h 506"/>
                <a:gd name="T46" fmla="*/ 18 w 762"/>
                <a:gd name="T47" fmla="*/ 488 h 506"/>
                <a:gd name="T48" fmla="*/ 744 w 762"/>
                <a:gd name="T49" fmla="*/ 488 h 506"/>
                <a:gd name="T50" fmla="*/ 744 w 762"/>
                <a:gd name="T51" fmla="*/ 46 h 506"/>
                <a:gd name="T52" fmla="*/ 744 w 762"/>
                <a:gd name="T53" fmla="*/ 46 h 506"/>
                <a:gd name="T54" fmla="*/ 742 w 762"/>
                <a:gd name="T55" fmla="*/ 34 h 506"/>
                <a:gd name="T56" fmla="*/ 736 w 762"/>
                <a:gd name="T57" fmla="*/ 26 h 506"/>
                <a:gd name="T58" fmla="*/ 726 w 762"/>
                <a:gd name="T59" fmla="*/ 20 h 506"/>
                <a:gd name="T60" fmla="*/ 716 w 762"/>
                <a:gd name="T61" fmla="*/ 18 h 506"/>
                <a:gd name="T62" fmla="*/ 46 w 762"/>
                <a:gd name="T63" fmla="*/ 18 h 506"/>
                <a:gd name="T64" fmla="*/ 46 w 762"/>
                <a:gd name="T65" fmla="*/ 18 h 506"/>
                <a:gd name="T66" fmla="*/ 36 w 762"/>
                <a:gd name="T67" fmla="*/ 20 h 506"/>
                <a:gd name="T68" fmla="*/ 26 w 762"/>
                <a:gd name="T69" fmla="*/ 26 h 506"/>
                <a:gd name="T70" fmla="*/ 20 w 762"/>
                <a:gd name="T71" fmla="*/ 34 h 506"/>
                <a:gd name="T72" fmla="*/ 18 w 762"/>
                <a:gd name="T73" fmla="*/ 46 h 506"/>
                <a:gd name="T74" fmla="*/ 18 w 762"/>
                <a:gd name="T75" fmla="*/ 488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62" h="506">
                  <a:moveTo>
                    <a:pt x="762" y="506"/>
                  </a:moveTo>
                  <a:lnTo>
                    <a:pt x="0" y="50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6" y="0"/>
                  </a:lnTo>
                  <a:lnTo>
                    <a:pt x="734" y="4"/>
                  </a:lnTo>
                  <a:lnTo>
                    <a:pt x="742" y="8"/>
                  </a:lnTo>
                  <a:lnTo>
                    <a:pt x="748" y="14"/>
                  </a:lnTo>
                  <a:lnTo>
                    <a:pt x="754" y="20"/>
                  </a:lnTo>
                  <a:lnTo>
                    <a:pt x="758" y="28"/>
                  </a:lnTo>
                  <a:lnTo>
                    <a:pt x="760" y="36"/>
                  </a:lnTo>
                  <a:lnTo>
                    <a:pt x="762" y="46"/>
                  </a:lnTo>
                  <a:lnTo>
                    <a:pt x="762" y="506"/>
                  </a:lnTo>
                  <a:close/>
                  <a:moveTo>
                    <a:pt x="18" y="488"/>
                  </a:moveTo>
                  <a:lnTo>
                    <a:pt x="744" y="488"/>
                  </a:lnTo>
                  <a:lnTo>
                    <a:pt x="744" y="46"/>
                  </a:lnTo>
                  <a:lnTo>
                    <a:pt x="744" y="46"/>
                  </a:lnTo>
                  <a:lnTo>
                    <a:pt x="742" y="34"/>
                  </a:lnTo>
                  <a:lnTo>
                    <a:pt x="736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46" y="18"/>
                  </a:lnTo>
                  <a:lnTo>
                    <a:pt x="46" y="18"/>
                  </a:lnTo>
                  <a:lnTo>
                    <a:pt x="36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6"/>
                  </a:lnTo>
                  <a:lnTo>
                    <a:pt x="18" y="4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0">
              <a:extLst>
                <a:ext uri="{FF2B5EF4-FFF2-40B4-BE49-F238E27FC236}">
                  <a16:creationId xmlns:a16="http://schemas.microsoft.com/office/drawing/2014/main" id="{05A6406C-A963-45CA-8E61-CDC21CFB3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" y="3492"/>
              <a:ext cx="762" cy="116"/>
            </a:xfrm>
            <a:custGeom>
              <a:avLst/>
              <a:gdLst>
                <a:gd name="T0" fmla="*/ 734 w 762"/>
                <a:gd name="T1" fmla="*/ 116 h 116"/>
                <a:gd name="T2" fmla="*/ 28 w 762"/>
                <a:gd name="T3" fmla="*/ 116 h 116"/>
                <a:gd name="T4" fmla="*/ 28 w 762"/>
                <a:gd name="T5" fmla="*/ 116 h 116"/>
                <a:gd name="T6" fmla="*/ 18 w 762"/>
                <a:gd name="T7" fmla="*/ 114 h 116"/>
                <a:gd name="T8" fmla="*/ 8 w 762"/>
                <a:gd name="T9" fmla="*/ 108 h 116"/>
                <a:gd name="T10" fmla="*/ 2 w 762"/>
                <a:gd name="T11" fmla="*/ 100 h 116"/>
                <a:gd name="T12" fmla="*/ 0 w 762"/>
                <a:gd name="T13" fmla="*/ 88 h 116"/>
                <a:gd name="T14" fmla="*/ 0 w 762"/>
                <a:gd name="T15" fmla="*/ 0 h 116"/>
                <a:gd name="T16" fmla="*/ 762 w 762"/>
                <a:gd name="T17" fmla="*/ 0 h 116"/>
                <a:gd name="T18" fmla="*/ 762 w 762"/>
                <a:gd name="T19" fmla="*/ 88 h 116"/>
                <a:gd name="T20" fmla="*/ 762 w 762"/>
                <a:gd name="T21" fmla="*/ 88 h 116"/>
                <a:gd name="T22" fmla="*/ 760 w 762"/>
                <a:gd name="T23" fmla="*/ 100 h 116"/>
                <a:gd name="T24" fmla="*/ 754 w 762"/>
                <a:gd name="T25" fmla="*/ 108 h 116"/>
                <a:gd name="T26" fmla="*/ 744 w 762"/>
                <a:gd name="T27" fmla="*/ 114 h 116"/>
                <a:gd name="T28" fmla="*/ 734 w 762"/>
                <a:gd name="T29" fmla="*/ 116 h 116"/>
                <a:gd name="T30" fmla="*/ 734 w 762"/>
                <a:gd name="T31" fmla="*/ 116 h 116"/>
                <a:gd name="T32" fmla="*/ 18 w 762"/>
                <a:gd name="T33" fmla="*/ 18 h 116"/>
                <a:gd name="T34" fmla="*/ 18 w 762"/>
                <a:gd name="T35" fmla="*/ 88 h 116"/>
                <a:gd name="T36" fmla="*/ 18 w 762"/>
                <a:gd name="T37" fmla="*/ 88 h 116"/>
                <a:gd name="T38" fmla="*/ 20 w 762"/>
                <a:gd name="T39" fmla="*/ 92 h 116"/>
                <a:gd name="T40" fmla="*/ 22 w 762"/>
                <a:gd name="T41" fmla="*/ 94 h 116"/>
                <a:gd name="T42" fmla="*/ 24 w 762"/>
                <a:gd name="T43" fmla="*/ 96 h 116"/>
                <a:gd name="T44" fmla="*/ 28 w 762"/>
                <a:gd name="T45" fmla="*/ 98 h 116"/>
                <a:gd name="T46" fmla="*/ 734 w 762"/>
                <a:gd name="T47" fmla="*/ 98 h 116"/>
                <a:gd name="T48" fmla="*/ 734 w 762"/>
                <a:gd name="T49" fmla="*/ 98 h 116"/>
                <a:gd name="T50" fmla="*/ 738 w 762"/>
                <a:gd name="T51" fmla="*/ 96 h 116"/>
                <a:gd name="T52" fmla="*/ 740 w 762"/>
                <a:gd name="T53" fmla="*/ 94 h 116"/>
                <a:gd name="T54" fmla="*/ 742 w 762"/>
                <a:gd name="T55" fmla="*/ 92 h 116"/>
                <a:gd name="T56" fmla="*/ 744 w 762"/>
                <a:gd name="T57" fmla="*/ 88 h 116"/>
                <a:gd name="T58" fmla="*/ 744 w 762"/>
                <a:gd name="T59" fmla="*/ 18 h 116"/>
                <a:gd name="T60" fmla="*/ 18 w 762"/>
                <a:gd name="T61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2" h="116">
                  <a:moveTo>
                    <a:pt x="734" y="116"/>
                  </a:moveTo>
                  <a:lnTo>
                    <a:pt x="28" y="116"/>
                  </a:lnTo>
                  <a:lnTo>
                    <a:pt x="28" y="116"/>
                  </a:lnTo>
                  <a:lnTo>
                    <a:pt x="18" y="114"/>
                  </a:lnTo>
                  <a:lnTo>
                    <a:pt x="8" y="108"/>
                  </a:lnTo>
                  <a:lnTo>
                    <a:pt x="2" y="100"/>
                  </a:lnTo>
                  <a:lnTo>
                    <a:pt x="0" y="88"/>
                  </a:lnTo>
                  <a:lnTo>
                    <a:pt x="0" y="0"/>
                  </a:lnTo>
                  <a:lnTo>
                    <a:pt x="762" y="0"/>
                  </a:lnTo>
                  <a:lnTo>
                    <a:pt x="762" y="88"/>
                  </a:lnTo>
                  <a:lnTo>
                    <a:pt x="762" y="88"/>
                  </a:lnTo>
                  <a:lnTo>
                    <a:pt x="760" y="100"/>
                  </a:lnTo>
                  <a:lnTo>
                    <a:pt x="754" y="108"/>
                  </a:lnTo>
                  <a:lnTo>
                    <a:pt x="744" y="114"/>
                  </a:lnTo>
                  <a:lnTo>
                    <a:pt x="734" y="116"/>
                  </a:lnTo>
                  <a:lnTo>
                    <a:pt x="734" y="116"/>
                  </a:lnTo>
                  <a:close/>
                  <a:moveTo>
                    <a:pt x="18" y="18"/>
                  </a:moveTo>
                  <a:lnTo>
                    <a:pt x="18" y="88"/>
                  </a:lnTo>
                  <a:lnTo>
                    <a:pt x="18" y="88"/>
                  </a:lnTo>
                  <a:lnTo>
                    <a:pt x="20" y="92"/>
                  </a:lnTo>
                  <a:lnTo>
                    <a:pt x="22" y="94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734" y="98"/>
                  </a:lnTo>
                  <a:lnTo>
                    <a:pt x="734" y="98"/>
                  </a:lnTo>
                  <a:lnTo>
                    <a:pt x="738" y="96"/>
                  </a:lnTo>
                  <a:lnTo>
                    <a:pt x="740" y="94"/>
                  </a:lnTo>
                  <a:lnTo>
                    <a:pt x="742" y="92"/>
                  </a:lnTo>
                  <a:lnTo>
                    <a:pt x="744" y="88"/>
                  </a:lnTo>
                  <a:lnTo>
                    <a:pt x="744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131">
              <a:extLst>
                <a:ext uri="{FF2B5EF4-FFF2-40B4-BE49-F238E27FC236}">
                  <a16:creationId xmlns:a16="http://schemas.microsoft.com/office/drawing/2014/main" id="{58260FEB-B15F-40C9-BCCC-5AAA95CBF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3536"/>
              <a:ext cx="9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2">
              <a:extLst>
                <a:ext uri="{FF2B5EF4-FFF2-40B4-BE49-F238E27FC236}">
                  <a16:creationId xmlns:a16="http://schemas.microsoft.com/office/drawing/2014/main" id="{8E1A675B-6FC4-4444-9F21-EA07C7353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" y="3590"/>
              <a:ext cx="222" cy="122"/>
            </a:xfrm>
            <a:custGeom>
              <a:avLst/>
              <a:gdLst>
                <a:gd name="T0" fmla="*/ 222 w 222"/>
                <a:gd name="T1" fmla="*/ 122 h 122"/>
                <a:gd name="T2" fmla="*/ 0 w 222"/>
                <a:gd name="T3" fmla="*/ 122 h 122"/>
                <a:gd name="T4" fmla="*/ 20 w 222"/>
                <a:gd name="T5" fmla="*/ 0 h 122"/>
                <a:gd name="T6" fmla="*/ 202 w 222"/>
                <a:gd name="T7" fmla="*/ 0 h 122"/>
                <a:gd name="T8" fmla="*/ 222 w 222"/>
                <a:gd name="T9" fmla="*/ 122 h 122"/>
                <a:gd name="T10" fmla="*/ 20 w 222"/>
                <a:gd name="T11" fmla="*/ 104 h 122"/>
                <a:gd name="T12" fmla="*/ 200 w 222"/>
                <a:gd name="T13" fmla="*/ 104 h 122"/>
                <a:gd name="T14" fmla="*/ 186 w 222"/>
                <a:gd name="T15" fmla="*/ 18 h 122"/>
                <a:gd name="T16" fmla="*/ 36 w 222"/>
                <a:gd name="T17" fmla="*/ 18 h 122"/>
                <a:gd name="T18" fmla="*/ 20 w 222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22">
                  <a:moveTo>
                    <a:pt x="222" y="122"/>
                  </a:moveTo>
                  <a:lnTo>
                    <a:pt x="0" y="122"/>
                  </a:lnTo>
                  <a:lnTo>
                    <a:pt x="20" y="0"/>
                  </a:lnTo>
                  <a:lnTo>
                    <a:pt x="202" y="0"/>
                  </a:lnTo>
                  <a:lnTo>
                    <a:pt x="222" y="122"/>
                  </a:lnTo>
                  <a:close/>
                  <a:moveTo>
                    <a:pt x="20" y="104"/>
                  </a:moveTo>
                  <a:lnTo>
                    <a:pt x="200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33">
              <a:extLst>
                <a:ext uri="{FF2B5EF4-FFF2-40B4-BE49-F238E27FC236}">
                  <a16:creationId xmlns:a16="http://schemas.microsoft.com/office/drawing/2014/main" id="{F63A0DAD-ED89-4F11-8839-67477D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3694"/>
              <a:ext cx="38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4">
              <a:extLst>
                <a:ext uri="{FF2B5EF4-FFF2-40B4-BE49-F238E27FC236}">
                  <a16:creationId xmlns:a16="http://schemas.microsoft.com/office/drawing/2014/main" id="{052E2394-9AC9-4E99-A3CA-0D8AF80B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" y="3200"/>
              <a:ext cx="276" cy="512"/>
            </a:xfrm>
            <a:custGeom>
              <a:avLst/>
              <a:gdLst>
                <a:gd name="T0" fmla="*/ 276 w 276"/>
                <a:gd name="T1" fmla="*/ 512 h 512"/>
                <a:gd name="T2" fmla="*/ 0 w 276"/>
                <a:gd name="T3" fmla="*/ 512 h 512"/>
                <a:gd name="T4" fmla="*/ 0 w 276"/>
                <a:gd name="T5" fmla="*/ 398 h 512"/>
                <a:gd name="T6" fmla="*/ 0 w 276"/>
                <a:gd name="T7" fmla="*/ 398 h 512"/>
                <a:gd name="T8" fmla="*/ 0 w 276"/>
                <a:gd name="T9" fmla="*/ 396 h 512"/>
                <a:gd name="T10" fmla="*/ 2 w 276"/>
                <a:gd name="T11" fmla="*/ 392 h 512"/>
                <a:gd name="T12" fmla="*/ 4 w 276"/>
                <a:gd name="T13" fmla="*/ 390 h 512"/>
                <a:gd name="T14" fmla="*/ 8 w 276"/>
                <a:gd name="T15" fmla="*/ 390 h 512"/>
                <a:gd name="T16" fmla="*/ 8 w 276"/>
                <a:gd name="T17" fmla="*/ 390 h 512"/>
                <a:gd name="T18" fmla="*/ 12 w 276"/>
                <a:gd name="T19" fmla="*/ 390 h 512"/>
                <a:gd name="T20" fmla="*/ 14 w 276"/>
                <a:gd name="T21" fmla="*/ 392 h 512"/>
                <a:gd name="T22" fmla="*/ 16 w 276"/>
                <a:gd name="T23" fmla="*/ 396 h 512"/>
                <a:gd name="T24" fmla="*/ 18 w 276"/>
                <a:gd name="T25" fmla="*/ 398 h 512"/>
                <a:gd name="T26" fmla="*/ 18 w 276"/>
                <a:gd name="T27" fmla="*/ 494 h 512"/>
                <a:gd name="T28" fmla="*/ 258 w 276"/>
                <a:gd name="T29" fmla="*/ 494 h 512"/>
                <a:gd name="T30" fmla="*/ 258 w 276"/>
                <a:gd name="T31" fmla="*/ 18 h 512"/>
                <a:gd name="T32" fmla="*/ 104 w 276"/>
                <a:gd name="T33" fmla="*/ 18 h 512"/>
                <a:gd name="T34" fmla="*/ 104 w 276"/>
                <a:gd name="T35" fmla="*/ 18 h 512"/>
                <a:gd name="T36" fmla="*/ 100 w 276"/>
                <a:gd name="T37" fmla="*/ 18 h 512"/>
                <a:gd name="T38" fmla="*/ 98 w 276"/>
                <a:gd name="T39" fmla="*/ 16 h 512"/>
                <a:gd name="T40" fmla="*/ 96 w 276"/>
                <a:gd name="T41" fmla="*/ 12 h 512"/>
                <a:gd name="T42" fmla="*/ 96 w 276"/>
                <a:gd name="T43" fmla="*/ 8 h 512"/>
                <a:gd name="T44" fmla="*/ 96 w 276"/>
                <a:gd name="T45" fmla="*/ 8 h 512"/>
                <a:gd name="T46" fmla="*/ 96 w 276"/>
                <a:gd name="T47" fmla="*/ 6 h 512"/>
                <a:gd name="T48" fmla="*/ 98 w 276"/>
                <a:gd name="T49" fmla="*/ 2 h 512"/>
                <a:gd name="T50" fmla="*/ 100 w 276"/>
                <a:gd name="T51" fmla="*/ 0 h 512"/>
                <a:gd name="T52" fmla="*/ 104 w 276"/>
                <a:gd name="T53" fmla="*/ 0 h 512"/>
                <a:gd name="T54" fmla="*/ 276 w 276"/>
                <a:gd name="T55" fmla="*/ 0 h 512"/>
                <a:gd name="T56" fmla="*/ 276 w 276"/>
                <a:gd name="T5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512">
                  <a:moveTo>
                    <a:pt x="276" y="512"/>
                  </a:moveTo>
                  <a:lnTo>
                    <a:pt x="0" y="5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0" y="396"/>
                  </a:lnTo>
                  <a:lnTo>
                    <a:pt x="2" y="392"/>
                  </a:lnTo>
                  <a:lnTo>
                    <a:pt x="4" y="390"/>
                  </a:lnTo>
                  <a:lnTo>
                    <a:pt x="8" y="390"/>
                  </a:lnTo>
                  <a:lnTo>
                    <a:pt x="8" y="390"/>
                  </a:lnTo>
                  <a:lnTo>
                    <a:pt x="12" y="390"/>
                  </a:lnTo>
                  <a:lnTo>
                    <a:pt x="14" y="392"/>
                  </a:lnTo>
                  <a:lnTo>
                    <a:pt x="16" y="396"/>
                  </a:lnTo>
                  <a:lnTo>
                    <a:pt x="18" y="398"/>
                  </a:lnTo>
                  <a:lnTo>
                    <a:pt x="18" y="494"/>
                  </a:lnTo>
                  <a:lnTo>
                    <a:pt x="258" y="494"/>
                  </a:lnTo>
                  <a:lnTo>
                    <a:pt x="258" y="18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100" y="18"/>
                  </a:lnTo>
                  <a:lnTo>
                    <a:pt x="98" y="16"/>
                  </a:lnTo>
                  <a:lnTo>
                    <a:pt x="96" y="12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276" y="0"/>
                  </a:lnTo>
                  <a:lnTo>
                    <a:pt x="276" y="5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5">
              <a:extLst>
                <a:ext uri="{FF2B5EF4-FFF2-40B4-BE49-F238E27FC236}">
                  <a16:creationId xmlns:a16="http://schemas.microsoft.com/office/drawing/2014/main" id="{C0E8465E-D69A-4629-9966-31DB4C14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4" y="3318"/>
              <a:ext cx="180" cy="18"/>
            </a:xfrm>
            <a:custGeom>
              <a:avLst/>
              <a:gdLst>
                <a:gd name="T0" fmla="*/ 170 w 180"/>
                <a:gd name="T1" fmla="*/ 18 h 18"/>
                <a:gd name="T2" fmla="*/ 8 w 180"/>
                <a:gd name="T3" fmla="*/ 18 h 18"/>
                <a:gd name="T4" fmla="*/ 8 w 180"/>
                <a:gd name="T5" fmla="*/ 18 h 18"/>
                <a:gd name="T6" fmla="*/ 4 w 180"/>
                <a:gd name="T7" fmla="*/ 18 h 18"/>
                <a:gd name="T8" fmla="*/ 2 w 180"/>
                <a:gd name="T9" fmla="*/ 16 h 18"/>
                <a:gd name="T10" fmla="*/ 0 w 180"/>
                <a:gd name="T11" fmla="*/ 12 h 18"/>
                <a:gd name="T12" fmla="*/ 0 w 180"/>
                <a:gd name="T13" fmla="*/ 10 h 18"/>
                <a:gd name="T14" fmla="*/ 0 w 180"/>
                <a:gd name="T15" fmla="*/ 10 h 18"/>
                <a:gd name="T16" fmla="*/ 0 w 180"/>
                <a:gd name="T17" fmla="*/ 6 h 18"/>
                <a:gd name="T18" fmla="*/ 2 w 180"/>
                <a:gd name="T19" fmla="*/ 2 h 18"/>
                <a:gd name="T20" fmla="*/ 4 w 180"/>
                <a:gd name="T21" fmla="*/ 0 h 18"/>
                <a:gd name="T22" fmla="*/ 8 w 180"/>
                <a:gd name="T23" fmla="*/ 0 h 18"/>
                <a:gd name="T24" fmla="*/ 170 w 180"/>
                <a:gd name="T25" fmla="*/ 0 h 18"/>
                <a:gd name="T26" fmla="*/ 170 w 180"/>
                <a:gd name="T27" fmla="*/ 0 h 18"/>
                <a:gd name="T28" fmla="*/ 174 w 180"/>
                <a:gd name="T29" fmla="*/ 0 h 18"/>
                <a:gd name="T30" fmla="*/ 176 w 180"/>
                <a:gd name="T31" fmla="*/ 2 h 18"/>
                <a:gd name="T32" fmla="*/ 178 w 180"/>
                <a:gd name="T33" fmla="*/ 6 h 18"/>
                <a:gd name="T34" fmla="*/ 180 w 180"/>
                <a:gd name="T35" fmla="*/ 10 h 18"/>
                <a:gd name="T36" fmla="*/ 180 w 180"/>
                <a:gd name="T37" fmla="*/ 10 h 18"/>
                <a:gd name="T38" fmla="*/ 178 w 180"/>
                <a:gd name="T39" fmla="*/ 12 h 18"/>
                <a:gd name="T40" fmla="*/ 176 w 180"/>
                <a:gd name="T41" fmla="*/ 16 h 18"/>
                <a:gd name="T42" fmla="*/ 174 w 180"/>
                <a:gd name="T43" fmla="*/ 18 h 18"/>
                <a:gd name="T44" fmla="*/ 170 w 180"/>
                <a:gd name="T45" fmla="*/ 18 h 18"/>
                <a:gd name="T46" fmla="*/ 170 w 180"/>
                <a:gd name="T4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18">
                  <a:moveTo>
                    <a:pt x="170" y="18"/>
                  </a:moveTo>
                  <a:lnTo>
                    <a:pt x="8" y="18"/>
                  </a:lnTo>
                  <a:lnTo>
                    <a:pt x="8" y="18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4" y="0"/>
                  </a:lnTo>
                  <a:lnTo>
                    <a:pt x="176" y="2"/>
                  </a:lnTo>
                  <a:lnTo>
                    <a:pt x="178" y="6"/>
                  </a:lnTo>
                  <a:lnTo>
                    <a:pt x="180" y="10"/>
                  </a:lnTo>
                  <a:lnTo>
                    <a:pt x="180" y="10"/>
                  </a:lnTo>
                  <a:lnTo>
                    <a:pt x="178" y="12"/>
                  </a:lnTo>
                  <a:lnTo>
                    <a:pt x="176" y="16"/>
                  </a:lnTo>
                  <a:lnTo>
                    <a:pt x="174" y="18"/>
                  </a:lnTo>
                  <a:lnTo>
                    <a:pt x="170" y="18"/>
                  </a:lnTo>
                  <a:lnTo>
                    <a:pt x="17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6">
              <a:extLst>
                <a:ext uri="{FF2B5EF4-FFF2-40B4-BE49-F238E27FC236}">
                  <a16:creationId xmlns:a16="http://schemas.microsoft.com/office/drawing/2014/main" id="{F934ECAD-32B9-4740-8940-2940BC6C1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3634"/>
              <a:ext cx="18" cy="78"/>
            </a:xfrm>
            <a:custGeom>
              <a:avLst/>
              <a:gdLst>
                <a:gd name="T0" fmla="*/ 10 w 18"/>
                <a:gd name="T1" fmla="*/ 78 h 78"/>
                <a:gd name="T2" fmla="*/ 10 w 18"/>
                <a:gd name="T3" fmla="*/ 78 h 78"/>
                <a:gd name="T4" fmla="*/ 6 w 18"/>
                <a:gd name="T5" fmla="*/ 78 h 78"/>
                <a:gd name="T6" fmla="*/ 2 w 18"/>
                <a:gd name="T7" fmla="*/ 76 h 78"/>
                <a:gd name="T8" fmla="*/ 2 w 18"/>
                <a:gd name="T9" fmla="*/ 74 h 78"/>
                <a:gd name="T10" fmla="*/ 0 w 18"/>
                <a:gd name="T11" fmla="*/ 70 h 78"/>
                <a:gd name="T12" fmla="*/ 0 w 18"/>
                <a:gd name="T13" fmla="*/ 8 h 78"/>
                <a:gd name="T14" fmla="*/ 0 w 18"/>
                <a:gd name="T15" fmla="*/ 8 h 78"/>
                <a:gd name="T16" fmla="*/ 2 w 18"/>
                <a:gd name="T17" fmla="*/ 4 h 78"/>
                <a:gd name="T18" fmla="*/ 2 w 18"/>
                <a:gd name="T19" fmla="*/ 2 h 78"/>
                <a:gd name="T20" fmla="*/ 6 w 18"/>
                <a:gd name="T21" fmla="*/ 0 h 78"/>
                <a:gd name="T22" fmla="*/ 10 w 18"/>
                <a:gd name="T23" fmla="*/ 0 h 78"/>
                <a:gd name="T24" fmla="*/ 10 w 18"/>
                <a:gd name="T25" fmla="*/ 0 h 78"/>
                <a:gd name="T26" fmla="*/ 12 w 18"/>
                <a:gd name="T27" fmla="*/ 0 h 78"/>
                <a:gd name="T28" fmla="*/ 16 w 18"/>
                <a:gd name="T29" fmla="*/ 2 h 78"/>
                <a:gd name="T30" fmla="*/ 18 w 18"/>
                <a:gd name="T31" fmla="*/ 4 h 78"/>
                <a:gd name="T32" fmla="*/ 18 w 18"/>
                <a:gd name="T33" fmla="*/ 8 h 78"/>
                <a:gd name="T34" fmla="*/ 18 w 18"/>
                <a:gd name="T35" fmla="*/ 70 h 78"/>
                <a:gd name="T36" fmla="*/ 18 w 18"/>
                <a:gd name="T37" fmla="*/ 70 h 78"/>
                <a:gd name="T38" fmla="*/ 18 w 18"/>
                <a:gd name="T39" fmla="*/ 74 h 78"/>
                <a:gd name="T40" fmla="*/ 16 w 18"/>
                <a:gd name="T41" fmla="*/ 76 h 78"/>
                <a:gd name="T42" fmla="*/ 12 w 18"/>
                <a:gd name="T43" fmla="*/ 78 h 78"/>
                <a:gd name="T44" fmla="*/ 10 w 18"/>
                <a:gd name="T45" fmla="*/ 78 h 78"/>
                <a:gd name="T46" fmla="*/ 10 w 18"/>
                <a:gd name="T4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78">
                  <a:moveTo>
                    <a:pt x="10" y="78"/>
                  </a:moveTo>
                  <a:lnTo>
                    <a:pt x="10" y="78"/>
                  </a:lnTo>
                  <a:lnTo>
                    <a:pt x="6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8" y="70"/>
                  </a:lnTo>
                  <a:lnTo>
                    <a:pt x="18" y="70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2" y="78"/>
                  </a:lnTo>
                  <a:lnTo>
                    <a:pt x="10" y="78"/>
                  </a:lnTo>
                  <a:lnTo>
                    <a:pt x="1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40DEF1-EB0D-4BAD-B794-D1C7349B72D8}"/>
              </a:ext>
            </a:extLst>
          </p:cNvPr>
          <p:cNvCxnSpPr>
            <a:cxnSpLocks/>
            <a:stCxn id="166" idx="16"/>
          </p:cNvCxnSpPr>
          <p:nvPr/>
        </p:nvCxnSpPr>
        <p:spPr>
          <a:xfrm flipH="1" flipV="1">
            <a:off x="10493184" y="5354766"/>
            <a:ext cx="676070" cy="417704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722042C-1B2A-42EC-88C3-594ED5FA9C1E}"/>
              </a:ext>
            </a:extLst>
          </p:cNvPr>
          <p:cNvCxnSpPr>
            <a:cxnSpLocks/>
            <a:stCxn id="166" idx="33"/>
          </p:cNvCxnSpPr>
          <p:nvPr/>
        </p:nvCxnSpPr>
        <p:spPr>
          <a:xfrm flipH="1" flipV="1">
            <a:off x="1074719" y="5376338"/>
            <a:ext cx="9232973" cy="410776"/>
          </a:xfrm>
          <a:prstGeom prst="line">
            <a:avLst/>
          </a:prstGeom>
          <a:ln w="190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FB47B52-426A-4D7E-A0C4-090DA8687D43}"/>
              </a:ext>
            </a:extLst>
          </p:cNvPr>
          <p:cNvGrpSpPr>
            <a:grpSpLocks noChangeAspect="1"/>
          </p:cNvGrpSpPr>
          <p:nvPr/>
        </p:nvGrpSpPr>
        <p:grpSpPr>
          <a:xfrm>
            <a:off x="1556446" y="365514"/>
            <a:ext cx="6972858" cy="3816000"/>
            <a:chOff x="1556446" y="365514"/>
            <a:chExt cx="9016091" cy="493418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A10143-2B26-49D8-9D94-BDD0A2B17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5425" y="2375227"/>
              <a:ext cx="4235616" cy="65478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A8A024B-22C1-4967-8F5C-2707239D95BE}"/>
                </a:ext>
              </a:extLst>
            </p:cNvPr>
            <p:cNvSpPr/>
            <p:nvPr/>
          </p:nvSpPr>
          <p:spPr>
            <a:xfrm>
              <a:off x="1556446" y="829099"/>
              <a:ext cx="8897155" cy="447060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D6A3B5E-2DF2-48B8-BBA6-B5701BE31D3E}"/>
                </a:ext>
              </a:extLst>
            </p:cNvPr>
            <p:cNvGrpSpPr/>
            <p:nvPr/>
          </p:nvGrpSpPr>
          <p:grpSpPr>
            <a:xfrm>
              <a:off x="1556446" y="365514"/>
              <a:ext cx="3755877" cy="498103"/>
              <a:chOff x="1556446" y="365514"/>
              <a:chExt cx="3755877" cy="498103"/>
            </a:xfrm>
          </p:grpSpPr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C238EA1E-6C5C-43EC-8C52-C4888A7C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446" y="365514"/>
                <a:ext cx="1260347" cy="324000"/>
              </a:xfrm>
              <a:prstGeom prst="rect">
                <a:avLst/>
              </a:prstGeom>
            </p:spPr>
          </p:pic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183393B-6061-45E0-B5D9-B18DBA8AD85D}"/>
                  </a:ext>
                </a:extLst>
              </p:cNvPr>
              <p:cNvSpPr txBox="1"/>
              <p:nvPr/>
            </p:nvSpPr>
            <p:spPr>
              <a:xfrm>
                <a:off x="2809187" y="386061"/>
                <a:ext cx="2503136" cy="47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daemon</a:t>
                </a:r>
              </a:p>
            </p:txBody>
          </p:sp>
        </p:grp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9D35121-F66E-4908-A3CF-5AC46AB12305}"/>
                </a:ext>
              </a:extLst>
            </p:cNvPr>
            <p:cNvSpPr/>
            <p:nvPr/>
          </p:nvSpPr>
          <p:spPr>
            <a:xfrm>
              <a:off x="2367103" y="1292547"/>
              <a:ext cx="7788610" cy="382303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918A149-4280-47B4-8CAE-F932A595A7D6}"/>
                </a:ext>
              </a:extLst>
            </p:cNvPr>
            <p:cNvSpPr txBox="1"/>
            <p:nvPr/>
          </p:nvSpPr>
          <p:spPr>
            <a:xfrm>
              <a:off x="2290825" y="917454"/>
              <a:ext cx="1843618" cy="39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‘bridge’ network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D7F1301-E24F-41EB-8A64-B477E966E9F3}"/>
                </a:ext>
              </a:extLst>
            </p:cNvPr>
            <p:cNvGrpSpPr/>
            <p:nvPr/>
          </p:nvGrpSpPr>
          <p:grpSpPr>
            <a:xfrm>
              <a:off x="8424208" y="1559294"/>
              <a:ext cx="1807781" cy="1245808"/>
              <a:chOff x="3093702" y="2091584"/>
              <a:chExt cx="1807781" cy="124580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B1A9752-6220-4A34-BA49-AA98E83F5FF8}"/>
                  </a:ext>
                </a:extLst>
              </p:cNvPr>
              <p:cNvGrpSpPr/>
              <p:nvPr/>
            </p:nvGrpSpPr>
            <p:grpSpPr>
              <a:xfrm>
                <a:off x="3093702" y="2186310"/>
                <a:ext cx="1338665" cy="1151082"/>
                <a:chOff x="3802327" y="2630138"/>
                <a:chExt cx="1401339" cy="1204973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8B41840-802B-4EE6-A0DD-09BCD2EDE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D0E7B6D-8FDB-4ECB-B008-26B1929F1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09643A31-8A65-4C4C-9749-B99786477F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F1A8F89-F821-43F7-A135-D44997474F0D}"/>
                    </a:ext>
                  </a:extLst>
                </p:cNvPr>
                <p:cNvSpPr txBox="1"/>
                <p:nvPr/>
              </p:nvSpPr>
              <p:spPr>
                <a:xfrm>
                  <a:off x="3802327" y="3041380"/>
                  <a:ext cx="1401339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79E6F57-247B-41BC-ADB5-1C7269D074F2}"/>
                  </a:ext>
                </a:extLst>
              </p:cNvPr>
              <p:cNvSpPr txBox="1"/>
              <p:nvPr/>
            </p:nvSpPr>
            <p:spPr>
              <a:xfrm>
                <a:off x="3736771" y="2091584"/>
                <a:ext cx="116471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EDAA664-9215-4D53-ACF3-B7E9403E74A6}"/>
                </a:ext>
              </a:extLst>
            </p:cNvPr>
            <p:cNvGrpSpPr/>
            <p:nvPr/>
          </p:nvGrpSpPr>
          <p:grpSpPr>
            <a:xfrm>
              <a:off x="3212634" y="2266834"/>
              <a:ext cx="1954070" cy="1222958"/>
              <a:chOff x="3060234" y="2114434"/>
              <a:chExt cx="1954070" cy="1222958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54533FB1-F78D-4AA3-B45D-3D5F58764752}"/>
                  </a:ext>
                </a:extLst>
              </p:cNvPr>
              <p:cNvGrpSpPr/>
              <p:nvPr/>
            </p:nvGrpSpPr>
            <p:grpSpPr>
              <a:xfrm>
                <a:off x="3060234" y="2186310"/>
                <a:ext cx="1500766" cy="1151082"/>
                <a:chOff x="3767294" y="2630138"/>
                <a:chExt cx="1571030" cy="1204973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88C53B8-713E-477F-A8D1-230CB02A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6" y="2630138"/>
                  <a:ext cx="700193" cy="180000"/>
                </a:xfrm>
                <a:prstGeom prst="rect">
                  <a:avLst/>
                </a:prstGeom>
              </p:spPr>
            </p:pic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777FF5-BB2C-4454-9CAC-90FBCEBDC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3" y="2935111"/>
                  <a:ext cx="1337345" cy="9000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41E3EA3A-921A-498B-9636-897531B083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3" y="3460802"/>
                  <a:ext cx="484152" cy="252000"/>
                </a:xfrm>
                <a:prstGeom prst="rect">
                  <a:avLst/>
                </a:prstGeom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C4DE64E-C3B2-49A7-852C-9495CB10B287}"/>
                    </a:ext>
                  </a:extLst>
                </p:cNvPr>
                <p:cNvSpPr txBox="1"/>
                <p:nvPr/>
              </p:nvSpPr>
              <p:spPr>
                <a:xfrm>
                  <a:off x="3767294" y="2994783"/>
                  <a:ext cx="1571030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master</a:t>
                  </a:r>
                </a:p>
              </p:txBody>
            </p: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799C146-95A8-4A18-B29E-232437B27DC1}"/>
                  </a:ext>
                </a:extLst>
              </p:cNvPr>
              <p:cNvSpPr txBox="1"/>
              <p:nvPr/>
            </p:nvSpPr>
            <p:spPr>
              <a:xfrm>
                <a:off x="3736772" y="2114434"/>
                <a:ext cx="1277532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032AED5-884F-4D38-BD4F-41CD015AEEA7}"/>
                </a:ext>
              </a:extLst>
            </p:cNvPr>
            <p:cNvGrpSpPr/>
            <p:nvPr/>
          </p:nvGrpSpPr>
          <p:grpSpPr>
            <a:xfrm>
              <a:off x="8426913" y="3375392"/>
              <a:ext cx="2145624" cy="1219278"/>
              <a:chOff x="3096407" y="2368907"/>
              <a:chExt cx="2145624" cy="12192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A1AAB67-182C-4AB6-9A81-A48AA5B679C3}"/>
                  </a:ext>
                </a:extLst>
              </p:cNvPr>
              <p:cNvGrpSpPr/>
              <p:nvPr/>
            </p:nvGrpSpPr>
            <p:grpSpPr>
              <a:xfrm>
                <a:off x="3096407" y="2437103"/>
                <a:ext cx="1298340" cy="1151082"/>
                <a:chOff x="3805153" y="2892670"/>
                <a:chExt cx="1359126" cy="1204973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1AFCE883-7D61-45C1-8FEB-85A06FB4AB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5153" y="2892670"/>
                  <a:ext cx="700194" cy="179999"/>
                </a:xfrm>
                <a:prstGeom prst="rect">
                  <a:avLst/>
                </a:prstGeom>
              </p:spPr>
            </p:pic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EE71E83-7A06-4956-A79F-622FB848E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6935" y="3197644"/>
                  <a:ext cx="1337344" cy="89999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E3B48751-067A-4141-95E5-F468AB722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3272" y="3723334"/>
                  <a:ext cx="484152" cy="251998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B43C023-6B1D-4C61-8920-A9BC1FC85DE9}"/>
                    </a:ext>
                  </a:extLst>
                </p:cNvPr>
                <p:cNvSpPr txBox="1"/>
                <p:nvPr/>
              </p:nvSpPr>
              <p:spPr>
                <a:xfrm>
                  <a:off x="3906781" y="3285570"/>
                  <a:ext cx="1225284" cy="264364"/>
                </a:xfrm>
                <a:prstGeom prst="rect">
                  <a:avLst/>
                </a:prstGeom>
                <a:noFill/>
              </p:spPr>
              <p:txBody>
                <a:bodyPr wrap="square" lIns="0" tIns="36576" rIns="0" bIns="0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  <a:spcAft>
                      <a:spcPts val="600"/>
                    </a:spcAft>
                    <a:buClr>
                      <a:schemeClr val="accent2"/>
                    </a:buClr>
                    <a:buSzPct val="70000"/>
                  </a:pPr>
                  <a:r>
                    <a:rPr lang="en-GB" sz="1200" dirty="0">
                      <a:solidFill>
                        <a:schemeClr val="bg1"/>
                      </a:solidFill>
                    </a:rPr>
                    <a:t>Spark worker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E3CE4E7-1DC9-4729-B37D-4DB22105FF21}"/>
                  </a:ext>
                </a:extLst>
              </p:cNvPr>
              <p:cNvSpPr txBox="1"/>
              <p:nvPr/>
            </p:nvSpPr>
            <p:spPr>
              <a:xfrm>
                <a:off x="3736774" y="2368907"/>
                <a:ext cx="1505257" cy="35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container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076E30-715D-4EE0-A38D-344011261803}"/>
                </a:ext>
              </a:extLst>
            </p:cNvPr>
            <p:cNvCxnSpPr>
              <a:cxnSpLocks/>
            </p:cNvCxnSpPr>
            <p:nvPr/>
          </p:nvCxnSpPr>
          <p:spPr>
            <a:xfrm>
              <a:off x="4395425" y="3234976"/>
              <a:ext cx="4310362" cy="102806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A0E47D-9F0C-40D0-905A-E57849CB1378}"/>
                </a:ext>
              </a:extLst>
            </p:cNvPr>
            <p:cNvSpPr txBox="1"/>
            <p:nvPr/>
          </p:nvSpPr>
          <p:spPr>
            <a:xfrm>
              <a:off x="3185326" y="3479613"/>
              <a:ext cx="1609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spark-master:7077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E2910D-7811-4D92-8F35-00755DEB4BC1}"/>
                </a:ext>
              </a:extLst>
            </p:cNvPr>
            <p:cNvSpPr txBox="1"/>
            <p:nvPr/>
          </p:nvSpPr>
          <p:spPr>
            <a:xfrm>
              <a:off x="8203254" y="2791029"/>
              <a:ext cx="1980530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spark-worker1:&lt;random&gt;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03D40F-C50D-4F1E-AE79-300D27E81A6D}"/>
                </a:ext>
              </a:extLst>
            </p:cNvPr>
            <p:cNvSpPr txBox="1"/>
            <p:nvPr/>
          </p:nvSpPr>
          <p:spPr>
            <a:xfrm>
              <a:off x="8239087" y="4567336"/>
              <a:ext cx="2171368" cy="31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i="1" dirty="0">
                  <a:solidFill>
                    <a:schemeClr val="bg1"/>
                  </a:solidFill>
                </a:rPr>
                <a:t>spark-worker2:&lt;random&gt;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6608B0E-1395-45D5-AFFD-EB94285DFEA6}"/>
              </a:ext>
            </a:extLst>
          </p:cNvPr>
          <p:cNvSpPr/>
          <p:nvPr/>
        </p:nvSpPr>
        <p:spPr>
          <a:xfrm>
            <a:off x="1099126" y="147782"/>
            <a:ext cx="9394057" cy="5206984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DA704-8D8F-47FB-9FFF-D2581B6F5723}"/>
              </a:ext>
            </a:extLst>
          </p:cNvPr>
          <p:cNvSpPr txBox="1"/>
          <p:nvPr/>
        </p:nvSpPr>
        <p:spPr>
          <a:xfrm>
            <a:off x="1042699" y="5423098"/>
            <a:ext cx="1679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chemeClr val="bg1"/>
                </a:solidFill>
              </a:rPr>
              <a:t>Localhost (172.21.155.17)</a:t>
            </a: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1BA41900-3103-4A2E-993D-F63E78BB6AB1}"/>
              </a:ext>
            </a:extLst>
          </p:cNvPr>
          <p:cNvSpPr/>
          <p:nvPr/>
        </p:nvSpPr>
        <p:spPr>
          <a:xfrm rot="10800000">
            <a:off x="10345311" y="3429000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Delay 53">
            <a:extLst>
              <a:ext uri="{FF2B5EF4-FFF2-40B4-BE49-F238E27FC236}">
                <a16:creationId xmlns:a16="http://schemas.microsoft.com/office/drawing/2014/main" id="{27825F35-2427-4643-96FB-5654D86A2C44}"/>
              </a:ext>
            </a:extLst>
          </p:cNvPr>
          <p:cNvSpPr/>
          <p:nvPr/>
        </p:nvSpPr>
        <p:spPr>
          <a:xfrm rot="10800000">
            <a:off x="10332411" y="309734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Delay 54">
            <a:extLst>
              <a:ext uri="{FF2B5EF4-FFF2-40B4-BE49-F238E27FC236}">
                <a16:creationId xmlns:a16="http://schemas.microsoft.com/office/drawing/2014/main" id="{09F7A91E-40C2-4E05-AC9A-3C56CBF75993}"/>
              </a:ext>
            </a:extLst>
          </p:cNvPr>
          <p:cNvSpPr/>
          <p:nvPr/>
        </p:nvSpPr>
        <p:spPr>
          <a:xfrm rot="10800000">
            <a:off x="10325041" y="2768681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F082BCE9-7421-48A5-9994-22E5CA9796A7}"/>
              </a:ext>
            </a:extLst>
          </p:cNvPr>
          <p:cNvSpPr/>
          <p:nvPr/>
        </p:nvSpPr>
        <p:spPr>
          <a:xfrm>
            <a:off x="7779416" y="3388133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Delay 57">
            <a:extLst>
              <a:ext uri="{FF2B5EF4-FFF2-40B4-BE49-F238E27FC236}">
                <a16:creationId xmlns:a16="http://schemas.microsoft.com/office/drawing/2014/main" id="{4BCDBF02-9967-4BAD-ABA0-8DF5E6BF7FE3}"/>
              </a:ext>
            </a:extLst>
          </p:cNvPr>
          <p:cNvSpPr/>
          <p:nvPr/>
        </p:nvSpPr>
        <p:spPr>
          <a:xfrm>
            <a:off x="7709282" y="2016707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9797E-42A2-4FFA-B884-A6EFC47AF212}"/>
              </a:ext>
            </a:extLst>
          </p:cNvPr>
          <p:cNvSpPr txBox="1"/>
          <p:nvPr/>
        </p:nvSpPr>
        <p:spPr>
          <a:xfrm>
            <a:off x="10636587" y="342361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044334-71CC-405B-9A3F-729183819DE1}"/>
              </a:ext>
            </a:extLst>
          </p:cNvPr>
          <p:cNvSpPr txBox="1"/>
          <p:nvPr/>
        </p:nvSpPr>
        <p:spPr>
          <a:xfrm>
            <a:off x="10626708" y="3076466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06FAF-2AFC-484E-9B22-5691DBFE57FB}"/>
              </a:ext>
            </a:extLst>
          </p:cNvPr>
          <p:cNvSpPr txBox="1"/>
          <p:nvPr/>
        </p:nvSpPr>
        <p:spPr>
          <a:xfrm>
            <a:off x="10631277" y="275590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8082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942758-5A49-4E00-AE9A-F4445193BA05}"/>
              </a:ext>
            </a:extLst>
          </p:cNvPr>
          <p:cNvSpPr txBox="1"/>
          <p:nvPr/>
        </p:nvSpPr>
        <p:spPr>
          <a:xfrm>
            <a:off x="2419394" y="2094574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8080</a:t>
            </a:r>
          </a:p>
        </p:txBody>
      </p:sp>
      <p:sp>
        <p:nvSpPr>
          <p:cNvPr id="63" name="Flowchart: Delay 62">
            <a:extLst>
              <a:ext uri="{FF2B5EF4-FFF2-40B4-BE49-F238E27FC236}">
                <a16:creationId xmlns:a16="http://schemas.microsoft.com/office/drawing/2014/main" id="{6840B2EE-203D-4B70-9579-F10E02F56A31}"/>
              </a:ext>
            </a:extLst>
          </p:cNvPr>
          <p:cNvSpPr/>
          <p:nvPr/>
        </p:nvSpPr>
        <p:spPr>
          <a:xfrm rot="10800000">
            <a:off x="2650988" y="2336638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2D8C-765D-4A62-9699-6E26617FF373}"/>
              </a:ext>
            </a:extLst>
          </p:cNvPr>
          <p:cNvSpPr txBox="1"/>
          <p:nvPr/>
        </p:nvSpPr>
        <p:spPr>
          <a:xfrm>
            <a:off x="7813658" y="3167268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3965D-6D38-41AD-B6A8-4C276D6E5C8D}"/>
              </a:ext>
            </a:extLst>
          </p:cNvPr>
          <p:cNvSpPr txBox="1"/>
          <p:nvPr/>
        </p:nvSpPr>
        <p:spPr>
          <a:xfrm>
            <a:off x="7815549" y="1793485"/>
            <a:ext cx="605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8081</a:t>
            </a:r>
          </a:p>
        </p:txBody>
      </p:sp>
      <p:sp>
        <p:nvSpPr>
          <p:cNvPr id="66" name="Flowchart: Delay 65">
            <a:extLst>
              <a:ext uri="{FF2B5EF4-FFF2-40B4-BE49-F238E27FC236}">
                <a16:creationId xmlns:a16="http://schemas.microsoft.com/office/drawing/2014/main" id="{1B0E0FD3-A44B-4D48-BB17-96D75F663912}"/>
              </a:ext>
            </a:extLst>
          </p:cNvPr>
          <p:cNvSpPr/>
          <p:nvPr/>
        </p:nvSpPr>
        <p:spPr>
          <a:xfrm rot="10800000">
            <a:off x="10613640" y="376708"/>
            <a:ext cx="329493" cy="186118"/>
          </a:xfrm>
          <a:prstGeom prst="flowChartDelay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AAF59-89EA-4F80-89FF-5988D1BA1D28}"/>
              </a:ext>
            </a:extLst>
          </p:cNvPr>
          <p:cNvSpPr txBox="1"/>
          <p:nvPr/>
        </p:nvSpPr>
        <p:spPr>
          <a:xfrm>
            <a:off x="11005718" y="346655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/>
                </a:solidFill>
              </a:rPr>
              <a:t>= host machine’s port</a:t>
            </a:r>
          </a:p>
        </p:txBody>
      </p:sp>
      <p:sp>
        <p:nvSpPr>
          <p:cNvPr id="68" name="Flowchart: Delay 67">
            <a:extLst>
              <a:ext uri="{FF2B5EF4-FFF2-40B4-BE49-F238E27FC236}">
                <a16:creationId xmlns:a16="http://schemas.microsoft.com/office/drawing/2014/main" id="{7CC85554-9296-4560-B664-E289303C7A46}"/>
              </a:ext>
            </a:extLst>
          </p:cNvPr>
          <p:cNvSpPr/>
          <p:nvPr/>
        </p:nvSpPr>
        <p:spPr>
          <a:xfrm rot="10800000">
            <a:off x="10618879" y="918702"/>
            <a:ext cx="329493" cy="186118"/>
          </a:xfrm>
          <a:prstGeom prst="flowChartDelay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37DE7E-4F35-4E36-803C-E88A9B171480}"/>
              </a:ext>
            </a:extLst>
          </p:cNvPr>
          <p:cNvSpPr txBox="1"/>
          <p:nvPr/>
        </p:nvSpPr>
        <p:spPr>
          <a:xfrm>
            <a:off x="11010957" y="888649"/>
            <a:ext cx="113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/>
                </a:solidFill>
              </a:rPr>
              <a:t>= docker containers’ port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EB4DCC-7421-45C3-8FB8-D69F80E2EB8A}"/>
              </a:ext>
            </a:extLst>
          </p:cNvPr>
          <p:cNvCxnSpPr>
            <a:cxnSpLocks/>
            <a:stCxn id="63" idx="3"/>
          </p:cNvCxnSpPr>
          <p:nvPr/>
        </p:nvCxnSpPr>
        <p:spPr>
          <a:xfrm rot="10800000" flipH="1" flipV="1">
            <a:off x="2650987" y="2429697"/>
            <a:ext cx="6890025" cy="2222290"/>
          </a:xfrm>
          <a:prstGeom prst="bentConnector3">
            <a:avLst>
              <a:gd name="adj1" fmla="val -18868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5A88A06-1F0A-4A35-840D-36697E1710AE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 flipH="1" flipV="1">
            <a:off x="9360403" y="3687960"/>
            <a:ext cx="1150809" cy="819008"/>
          </a:xfrm>
          <a:prstGeom prst="bentConnector2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DC98A8C-4F39-4F34-B03D-88FA2A354339}"/>
              </a:ext>
            </a:extLst>
          </p:cNvPr>
          <p:cNvCxnSpPr>
            <a:stCxn id="56" idx="3"/>
            <a:endCxn id="54" idx="3"/>
          </p:cNvCxnSpPr>
          <p:nvPr/>
        </p:nvCxnSpPr>
        <p:spPr>
          <a:xfrm flipV="1">
            <a:off x="8108909" y="3190407"/>
            <a:ext cx="2223502" cy="2907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57CB25-FE18-408F-AE2E-155DD1DA113F}"/>
              </a:ext>
            </a:extLst>
          </p:cNvPr>
          <p:cNvCxnSpPr>
            <a:stCxn id="58" idx="3"/>
            <a:endCxn id="55" idx="3"/>
          </p:cNvCxnSpPr>
          <p:nvPr/>
        </p:nvCxnSpPr>
        <p:spPr>
          <a:xfrm>
            <a:off x="8038775" y="2109766"/>
            <a:ext cx="2286266" cy="7519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2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108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 De Silva</dc:creator>
  <cp:lastModifiedBy>de Silva, Shane P</cp:lastModifiedBy>
  <cp:revision>24</cp:revision>
  <dcterms:created xsi:type="dcterms:W3CDTF">2020-02-01T15:35:32Z</dcterms:created>
  <dcterms:modified xsi:type="dcterms:W3CDTF">2020-04-13T16:05:18Z</dcterms:modified>
</cp:coreProperties>
</file>