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485" y="-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0338" y="4441987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3779460" y="4196567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440172" y="855337"/>
            <a:ext cx="11320512" cy="5553976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00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6A3B5E-2DF2-48B8-BBA6-B5701BE31D3E}"/>
              </a:ext>
            </a:extLst>
          </p:cNvPr>
          <p:cNvGrpSpPr>
            <a:grpSpLocks noChangeAspect="1"/>
          </p:cNvGrpSpPr>
          <p:nvPr/>
        </p:nvGrpSpPr>
        <p:grpSpPr>
          <a:xfrm>
            <a:off x="1584960" y="2107163"/>
            <a:ext cx="2629277" cy="276999"/>
            <a:chOff x="1556446" y="365514"/>
            <a:chExt cx="3889537" cy="409771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238EA1E-6C5C-43EC-8C52-C4888A7C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183393B-6061-45E0-B5D9-B18DBA8AD85D}"/>
                </a:ext>
              </a:extLst>
            </p:cNvPr>
            <p:cNvSpPr txBox="1"/>
            <p:nvPr/>
          </p:nvSpPr>
          <p:spPr>
            <a:xfrm>
              <a:off x="2809187" y="365514"/>
              <a:ext cx="2636795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777240" y="1286787"/>
            <a:ext cx="10561320" cy="4931134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734251" y="917757"/>
            <a:ext cx="456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Virtual private cloud (VPC) (172.31.0.0/16)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7F1301-E24F-41EB-8A64-B477E966E9F3}"/>
              </a:ext>
            </a:extLst>
          </p:cNvPr>
          <p:cNvGrpSpPr/>
          <p:nvPr/>
        </p:nvGrpSpPr>
        <p:grpSpPr>
          <a:xfrm>
            <a:off x="8045149" y="2772745"/>
            <a:ext cx="1543719" cy="1199473"/>
            <a:chOff x="3096404" y="2137919"/>
            <a:chExt cx="1543719" cy="119947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worker</a:t>
                </a: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79E6F57-247B-41BC-ADB5-1C7269D074F2}"/>
                </a:ext>
              </a:extLst>
            </p:cNvPr>
            <p:cNvSpPr txBox="1"/>
            <p:nvPr/>
          </p:nvSpPr>
          <p:spPr>
            <a:xfrm>
              <a:off x="3739349" y="2137919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EDAA664-9215-4D53-ACF3-B7E9403E74A6}"/>
              </a:ext>
            </a:extLst>
          </p:cNvPr>
          <p:cNvGrpSpPr/>
          <p:nvPr/>
        </p:nvGrpSpPr>
        <p:grpSpPr>
          <a:xfrm>
            <a:off x="2673094" y="2778160"/>
            <a:ext cx="1541143" cy="1195829"/>
            <a:chOff x="3096404" y="2141563"/>
            <a:chExt cx="1541143" cy="1195829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99C146-95A8-4A18-B29E-232437B27DC1}"/>
                </a:ext>
              </a:extLst>
            </p:cNvPr>
            <p:cNvSpPr txBox="1"/>
            <p:nvPr/>
          </p:nvSpPr>
          <p:spPr>
            <a:xfrm>
              <a:off x="3736773" y="2141563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B91A5C-B2D1-4DA3-B494-2D5BF2835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" y="263885"/>
            <a:ext cx="821739" cy="54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86675B-D15F-49DE-BF09-D0E51E051569}"/>
              </a:ext>
            </a:extLst>
          </p:cNvPr>
          <p:cNvSpPr/>
          <p:nvPr/>
        </p:nvSpPr>
        <p:spPr>
          <a:xfrm>
            <a:off x="929639" y="1699259"/>
            <a:ext cx="10215991" cy="3787141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5F23BA-A21B-4490-AD42-DD123CBF8916}"/>
              </a:ext>
            </a:extLst>
          </p:cNvPr>
          <p:cNvSpPr txBox="1"/>
          <p:nvPr/>
        </p:nvSpPr>
        <p:spPr>
          <a:xfrm>
            <a:off x="890560" y="1291271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Subnet (172.31.16.0/20)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F4F628-6D42-409F-A09B-B094649DF47E}"/>
              </a:ext>
            </a:extLst>
          </p:cNvPr>
          <p:cNvSpPr/>
          <p:nvPr/>
        </p:nvSpPr>
        <p:spPr>
          <a:xfrm>
            <a:off x="1584960" y="2457852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8D8607-D693-4AD6-8029-EBAD39060775}"/>
              </a:ext>
            </a:extLst>
          </p:cNvPr>
          <p:cNvCxnSpPr>
            <a:cxnSpLocks/>
            <a:stCxn id="166" idx="36"/>
          </p:cNvCxnSpPr>
          <p:nvPr/>
        </p:nvCxnSpPr>
        <p:spPr>
          <a:xfrm flipH="1" flipV="1">
            <a:off x="1584960" y="4208614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128">
            <a:extLst>
              <a:ext uri="{FF2B5EF4-FFF2-40B4-BE49-F238E27FC236}">
                <a16:creationId xmlns:a16="http://schemas.microsoft.com/office/drawing/2014/main" id="{9FF219A0-EBC0-417C-BE72-542E6D30D2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5414" y="4429682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60" name="Freeform 129">
              <a:extLst>
                <a:ext uri="{FF2B5EF4-FFF2-40B4-BE49-F238E27FC236}">
                  <a16:creationId xmlns:a16="http://schemas.microsoft.com/office/drawing/2014/main" id="{E916DD71-1522-4194-A576-025259FB9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0">
              <a:extLst>
                <a:ext uri="{FF2B5EF4-FFF2-40B4-BE49-F238E27FC236}">
                  <a16:creationId xmlns:a16="http://schemas.microsoft.com/office/drawing/2014/main" id="{13EE85D6-E202-46F3-9A66-167CDA3DF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31">
              <a:extLst>
                <a:ext uri="{FF2B5EF4-FFF2-40B4-BE49-F238E27FC236}">
                  <a16:creationId xmlns:a16="http://schemas.microsoft.com/office/drawing/2014/main" id="{C97609AD-1654-410D-B39E-32937375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2">
              <a:extLst>
                <a:ext uri="{FF2B5EF4-FFF2-40B4-BE49-F238E27FC236}">
                  <a16:creationId xmlns:a16="http://schemas.microsoft.com/office/drawing/2014/main" id="{1B6E63BE-8306-45CF-8317-08ABB6599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33">
              <a:extLst>
                <a:ext uri="{FF2B5EF4-FFF2-40B4-BE49-F238E27FC236}">
                  <a16:creationId xmlns:a16="http://schemas.microsoft.com/office/drawing/2014/main" id="{6905D68D-3D68-4B94-B996-6E3C0CAD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4">
              <a:extLst>
                <a:ext uri="{FF2B5EF4-FFF2-40B4-BE49-F238E27FC236}">
                  <a16:creationId xmlns:a16="http://schemas.microsoft.com/office/drawing/2014/main" id="{7817393F-96D2-41FB-96E0-E5BE95FE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5">
              <a:extLst>
                <a:ext uri="{FF2B5EF4-FFF2-40B4-BE49-F238E27FC236}">
                  <a16:creationId xmlns:a16="http://schemas.microsoft.com/office/drawing/2014/main" id="{B7390CD2-2CA5-49D4-B337-59C37DFC6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6">
              <a:extLst>
                <a:ext uri="{FF2B5EF4-FFF2-40B4-BE49-F238E27FC236}">
                  <a16:creationId xmlns:a16="http://schemas.microsoft.com/office/drawing/2014/main" id="{D038D62A-9292-430F-92D9-F1243D08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46438F-1CE3-4309-AFD5-3C7C7BEAFA16}"/>
              </a:ext>
            </a:extLst>
          </p:cNvPr>
          <p:cNvCxnSpPr>
            <a:cxnSpLocks/>
            <a:stCxn id="60" idx="16"/>
          </p:cNvCxnSpPr>
          <p:nvPr/>
        </p:nvCxnSpPr>
        <p:spPr>
          <a:xfrm flipV="1">
            <a:off x="9044536" y="4184262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566ABE-DA81-49D2-9973-C5CAEE7B4753}"/>
              </a:ext>
            </a:extLst>
          </p:cNvPr>
          <p:cNvGrpSpPr>
            <a:grpSpLocks noChangeAspect="1"/>
          </p:cNvGrpSpPr>
          <p:nvPr/>
        </p:nvGrpSpPr>
        <p:grpSpPr>
          <a:xfrm>
            <a:off x="6850036" y="2094858"/>
            <a:ext cx="2183920" cy="276999"/>
            <a:chOff x="1556446" y="365514"/>
            <a:chExt cx="3230711" cy="40977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D13ABCE-386B-402A-A492-C6786411F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7C9201F-3D10-4A7C-89FF-24D39C9372A7}"/>
                </a:ext>
              </a:extLst>
            </p:cNvPr>
            <p:cNvSpPr txBox="1"/>
            <p:nvPr/>
          </p:nvSpPr>
          <p:spPr>
            <a:xfrm>
              <a:off x="2809187" y="365514"/>
              <a:ext cx="1977970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06D49AA-99FF-4706-BDA7-5DC295BB5A62}"/>
              </a:ext>
            </a:extLst>
          </p:cNvPr>
          <p:cNvSpPr/>
          <p:nvPr/>
        </p:nvSpPr>
        <p:spPr>
          <a:xfrm>
            <a:off x="6850036" y="2445547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4BDC3C8-763D-42D2-B4A1-AC536C44333D}"/>
              </a:ext>
            </a:extLst>
          </p:cNvPr>
          <p:cNvCxnSpPr>
            <a:cxnSpLocks/>
            <a:stCxn id="60" idx="36"/>
          </p:cNvCxnSpPr>
          <p:nvPr/>
        </p:nvCxnSpPr>
        <p:spPr>
          <a:xfrm flipH="1" flipV="1">
            <a:off x="6850036" y="4196309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EB63A00-EA32-4510-88DF-A4C79A74F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21" y="4475516"/>
            <a:ext cx="297316" cy="3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7F0EFCB-CDA4-41A2-B8EF-382D8095D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87" y="4463821"/>
            <a:ext cx="297316" cy="360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B8A3A3D-EFE5-47FA-B0EE-5F4B86DF924D}"/>
              </a:ext>
            </a:extLst>
          </p:cNvPr>
          <p:cNvSpPr txBox="1"/>
          <p:nvPr/>
        </p:nvSpPr>
        <p:spPr>
          <a:xfrm>
            <a:off x="3917556" y="4620161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7A9101-D204-45A8-9AB8-ACA08B5C6FB2}"/>
              </a:ext>
            </a:extLst>
          </p:cNvPr>
          <p:cNvSpPr txBox="1"/>
          <p:nvPr/>
        </p:nvSpPr>
        <p:spPr>
          <a:xfrm>
            <a:off x="9190245" y="4669334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0EB77FD-A629-4083-9ED0-F0C0D11D2FCB}"/>
              </a:ext>
            </a:extLst>
          </p:cNvPr>
          <p:cNvGrpSpPr/>
          <p:nvPr/>
        </p:nvGrpSpPr>
        <p:grpSpPr>
          <a:xfrm>
            <a:off x="3457791" y="5238750"/>
            <a:ext cx="91162" cy="427455"/>
            <a:chOff x="3457791" y="5238750"/>
            <a:chExt cx="91162" cy="42745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1E7AEB3-C43A-4570-B429-D2A048F6F77C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53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5A19443-C7C5-4C1F-901E-F2A101F5CCC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791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FD9955D-84B9-4FDF-B944-1349DF555362}"/>
              </a:ext>
            </a:extLst>
          </p:cNvPr>
          <p:cNvGrpSpPr/>
          <p:nvPr/>
        </p:nvGrpSpPr>
        <p:grpSpPr>
          <a:xfrm>
            <a:off x="8724499" y="5238750"/>
            <a:ext cx="91162" cy="427455"/>
            <a:chOff x="3457791" y="5238750"/>
            <a:chExt cx="91162" cy="42745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C62F10E-0AC3-42EA-8162-50DC8DD87D6D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53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1DF34FD-AD0B-4376-ACE5-35C4E0B677F2}"/>
                </a:ext>
              </a:extLst>
            </p:cNvPr>
            <p:cNvCxnSpPr>
              <a:cxnSpLocks/>
            </p:cNvCxnSpPr>
            <p:nvPr/>
          </p:nvCxnSpPr>
          <p:spPr>
            <a:xfrm>
              <a:off x="3457791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6BFCB09-7F03-4FDD-9F71-254DB7B3F9D5}"/>
              </a:ext>
            </a:extLst>
          </p:cNvPr>
          <p:cNvSpPr txBox="1"/>
          <p:nvPr/>
        </p:nvSpPr>
        <p:spPr>
          <a:xfrm>
            <a:off x="3521043" y="5200738"/>
            <a:ext cx="90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port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E0FD44-7006-469A-A950-5AB7E28B5661}"/>
              </a:ext>
            </a:extLst>
          </p:cNvPr>
          <p:cNvSpPr txBox="1"/>
          <p:nvPr/>
        </p:nvSpPr>
        <p:spPr>
          <a:xfrm>
            <a:off x="8755314" y="5214274"/>
            <a:ext cx="90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port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A5D7C6F6-16BA-4059-83ED-F2AB7A58B332}"/>
              </a:ext>
            </a:extLst>
          </p:cNvPr>
          <p:cNvSpPr/>
          <p:nvPr/>
        </p:nvSpPr>
        <p:spPr>
          <a:xfrm rot="10800000">
            <a:off x="3536253" y="5594399"/>
            <a:ext cx="5266708" cy="329315"/>
          </a:xfrm>
          <a:prstGeom prst="arc">
            <a:avLst>
              <a:gd name="adj1" fmla="val 10800809"/>
              <a:gd name="adj2" fmla="val 0"/>
            </a:avLst>
          </a:prstGeom>
          <a:ln w="19050">
            <a:solidFill>
              <a:srgbClr val="00B050"/>
            </a:solidFill>
            <a:prstDash val="lgDashDot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0721D47-EB18-4EEB-9CA4-AC24F789BEA5}"/>
              </a:ext>
            </a:extLst>
          </p:cNvPr>
          <p:cNvSpPr txBox="1"/>
          <p:nvPr/>
        </p:nvSpPr>
        <p:spPr>
          <a:xfrm>
            <a:off x="3937039" y="5574291"/>
            <a:ext cx="43377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rgbClr val="00B050"/>
                </a:solidFill>
              </a:rPr>
              <a:t>use ec2 instance VPC IP address and port 2377 to join swarm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55C813-05D4-4E9B-A5E3-058AFAFE2131}"/>
              </a:ext>
            </a:extLst>
          </p:cNvPr>
          <p:cNvSpPr txBox="1"/>
          <p:nvPr/>
        </p:nvSpPr>
        <p:spPr>
          <a:xfrm>
            <a:off x="1675501" y="2520539"/>
            <a:ext cx="2936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‘overlay’ network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2440DEC-2972-4AEB-903F-5CCE99BDC729}"/>
              </a:ext>
            </a:extLst>
          </p:cNvPr>
          <p:cNvCxnSpPr>
            <a:cxnSpLocks/>
          </p:cNvCxnSpPr>
          <p:nvPr/>
        </p:nvCxnSpPr>
        <p:spPr>
          <a:xfrm flipV="1">
            <a:off x="3673037" y="3563752"/>
            <a:ext cx="4601564" cy="2845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3104CE-B74F-4FD3-B27C-C8AF2D87D699}"/>
              </a:ext>
            </a:extLst>
          </p:cNvPr>
          <p:cNvSpPr/>
          <p:nvPr/>
        </p:nvSpPr>
        <p:spPr>
          <a:xfrm>
            <a:off x="1774371" y="2772826"/>
            <a:ext cx="8617404" cy="1325026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Shane De Silva</cp:lastModifiedBy>
  <cp:revision>19</cp:revision>
  <dcterms:created xsi:type="dcterms:W3CDTF">2020-02-01T15:35:32Z</dcterms:created>
  <dcterms:modified xsi:type="dcterms:W3CDTF">2020-02-02T11:29:09Z</dcterms:modified>
</cp:coreProperties>
</file>