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>
        <p:scale>
          <a:sx n="100" d="100"/>
          <a:sy n="100" d="100"/>
        </p:scale>
        <p:origin x="26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785B-4466-4FBA-92F6-956DAEFED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024F7-8FC5-497F-982E-7F83132FB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96250-2FB4-43B4-BF48-5DABA051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75A6-961D-4144-AEE8-F00B2604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1511F-FF31-45D0-B807-2BC97408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65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93E07-9F91-4222-8914-B856D97B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8EBBA-B8E4-4DB2-997A-064DF7F9A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567C7-7274-4BFC-AB35-D0F7CEBB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094D8-1D50-49A5-9E69-416CD149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B91E0-3EC9-4CFA-86F3-EC4A1AA1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65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3E01B8-F867-4379-A633-5C16F9164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DC2D2-49A9-4758-9DB6-C9988F06B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6F256-35E2-4BE5-9FC0-936102EF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A639A-D9EF-4EEA-85B1-59FCE613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0CB7B-771F-4B7F-94A1-A4E2B827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35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27BA-561D-431C-BA56-BF3692DF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ACBE1-E895-458C-AB7B-658C35A84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9CAF4-76B6-4C36-8829-DD0B05DB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600C3-126E-40C1-8C7F-6FC13A68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C48E2-2B2C-4427-9048-D400007F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56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F682-21C3-4C56-BA1F-530A0188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2B60C-0AD2-4E17-9956-3746B0117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3394F-9D6E-4E8F-8B6D-BBBB94BE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BBF7-DA63-465E-850A-18445F6A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2993E-7DA7-43B7-A594-812F0833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18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63E6-D9C1-4AA2-920B-B33371EF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3DC44-390B-419C-B61F-7A4F68FCC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60685-998A-4B61-AAFA-E65B70244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FE8AB-426A-4B00-8E58-8A1CCC4A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08/02/2020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76A11-FBEF-4BF7-A31E-775F4C93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1436B-118C-4ED0-965F-B63D3E5A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52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F296-2DCC-4AD9-9EAB-85EA3897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96A20-1070-471C-A171-1F88890A8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10267-FCBC-430F-A279-344A90437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5A797-9F44-4B74-95D5-3571097C9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77B79-245F-440F-94E6-00B6E2600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70A2BE-0CDE-47E7-A200-2A3EF739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08/02/2020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F0B508-9C83-4C67-BE6F-FE0090602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D9D5E3-8F9A-44C1-B50B-26E167AE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05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ED38A-E464-48DE-A714-A3506243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45865-992D-433E-BCD5-898B8DCA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08/02/2020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35361-2B78-4926-84B6-6F610A36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B567E-9F36-4739-9DD8-5D2E0B1A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55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D4C72-7242-4BE3-AEB8-2E8DD6B5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08/02/2020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7E959-1F39-4ECA-A23D-C39A5438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6989A-A76B-49C5-AF90-FC954B85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95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6306-B5D5-45DF-9E81-C8B0C5609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BF54F-87E9-4F8E-8E3A-4EDD28A15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C8326-5C7B-48F9-81A5-4C1BF6A27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6E349-3017-4871-9D72-E6293C631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08/02/2020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E5986-C9CF-442C-A884-D1EB3706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0A077-D203-476A-AEEC-7A0F5ECB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07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E1DA-3763-475A-815D-D36CCA1C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CB889-77D6-48B4-B058-83E81FC32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C105F-130B-4730-92A7-0CBC28B75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2AADC-684F-4544-9848-2CC70C984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08/02/2020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34987-203A-4298-8CE1-6FAE52F5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040CC-956C-4A98-BAB1-0709B389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04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ECE47-30B0-4676-BA15-5627F3BD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4847C-A479-4E49-86DC-84FB8C6B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8490C-9FEB-4B2B-B62A-4B37F8651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B2E8D-3EEE-4538-9B9D-16FC815DA76B}" type="datetimeFigureOut">
              <a:rPr lang="en-GB" smtClean="0"/>
              <a:t>08/02/2020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56520-0700-4F74-8D26-88E57DA2D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EB144-FD64-4B85-A5E8-C59D96F29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90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28">
            <a:extLst>
              <a:ext uri="{FF2B5EF4-FFF2-40B4-BE49-F238E27FC236}">
                <a16:creationId xmlns:a16="http://schemas.microsoft.com/office/drawing/2014/main" id="{7C9920D4-8D84-42CF-B8A6-1E98F7BA731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263760" y="5762707"/>
            <a:ext cx="1127597" cy="864000"/>
            <a:chOff x="4470" y="3004"/>
            <a:chExt cx="924" cy="708"/>
          </a:xfrm>
          <a:solidFill>
            <a:schemeClr val="bg1"/>
          </a:solidFill>
        </p:grpSpPr>
        <p:sp>
          <p:nvSpPr>
            <p:cNvPr id="166" name="Freeform 129">
              <a:extLst>
                <a:ext uri="{FF2B5EF4-FFF2-40B4-BE49-F238E27FC236}">
                  <a16:creationId xmlns:a16="http://schemas.microsoft.com/office/drawing/2014/main" id="{06BEB57F-582D-407B-B547-468C1256E3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004"/>
              <a:ext cx="762" cy="506"/>
            </a:xfrm>
            <a:custGeom>
              <a:avLst/>
              <a:gdLst>
                <a:gd name="T0" fmla="*/ 762 w 762"/>
                <a:gd name="T1" fmla="*/ 506 h 506"/>
                <a:gd name="T2" fmla="*/ 0 w 762"/>
                <a:gd name="T3" fmla="*/ 506 h 506"/>
                <a:gd name="T4" fmla="*/ 0 w 762"/>
                <a:gd name="T5" fmla="*/ 46 h 506"/>
                <a:gd name="T6" fmla="*/ 0 w 762"/>
                <a:gd name="T7" fmla="*/ 46 h 506"/>
                <a:gd name="T8" fmla="*/ 2 w 762"/>
                <a:gd name="T9" fmla="*/ 36 h 506"/>
                <a:gd name="T10" fmla="*/ 4 w 762"/>
                <a:gd name="T11" fmla="*/ 28 h 506"/>
                <a:gd name="T12" fmla="*/ 8 w 762"/>
                <a:gd name="T13" fmla="*/ 20 h 506"/>
                <a:gd name="T14" fmla="*/ 14 w 762"/>
                <a:gd name="T15" fmla="*/ 14 h 506"/>
                <a:gd name="T16" fmla="*/ 20 w 762"/>
                <a:gd name="T17" fmla="*/ 8 h 506"/>
                <a:gd name="T18" fmla="*/ 28 w 762"/>
                <a:gd name="T19" fmla="*/ 4 h 506"/>
                <a:gd name="T20" fmla="*/ 36 w 762"/>
                <a:gd name="T21" fmla="*/ 0 h 506"/>
                <a:gd name="T22" fmla="*/ 46 w 762"/>
                <a:gd name="T23" fmla="*/ 0 h 506"/>
                <a:gd name="T24" fmla="*/ 716 w 762"/>
                <a:gd name="T25" fmla="*/ 0 h 506"/>
                <a:gd name="T26" fmla="*/ 716 w 762"/>
                <a:gd name="T27" fmla="*/ 0 h 506"/>
                <a:gd name="T28" fmla="*/ 726 w 762"/>
                <a:gd name="T29" fmla="*/ 0 h 506"/>
                <a:gd name="T30" fmla="*/ 734 w 762"/>
                <a:gd name="T31" fmla="*/ 4 h 506"/>
                <a:gd name="T32" fmla="*/ 742 w 762"/>
                <a:gd name="T33" fmla="*/ 8 h 506"/>
                <a:gd name="T34" fmla="*/ 748 w 762"/>
                <a:gd name="T35" fmla="*/ 14 h 506"/>
                <a:gd name="T36" fmla="*/ 754 w 762"/>
                <a:gd name="T37" fmla="*/ 20 h 506"/>
                <a:gd name="T38" fmla="*/ 758 w 762"/>
                <a:gd name="T39" fmla="*/ 28 h 506"/>
                <a:gd name="T40" fmla="*/ 760 w 762"/>
                <a:gd name="T41" fmla="*/ 36 h 506"/>
                <a:gd name="T42" fmla="*/ 762 w 762"/>
                <a:gd name="T43" fmla="*/ 46 h 506"/>
                <a:gd name="T44" fmla="*/ 762 w 762"/>
                <a:gd name="T45" fmla="*/ 506 h 506"/>
                <a:gd name="T46" fmla="*/ 18 w 762"/>
                <a:gd name="T47" fmla="*/ 488 h 506"/>
                <a:gd name="T48" fmla="*/ 744 w 762"/>
                <a:gd name="T49" fmla="*/ 488 h 506"/>
                <a:gd name="T50" fmla="*/ 744 w 762"/>
                <a:gd name="T51" fmla="*/ 46 h 506"/>
                <a:gd name="T52" fmla="*/ 744 w 762"/>
                <a:gd name="T53" fmla="*/ 46 h 506"/>
                <a:gd name="T54" fmla="*/ 742 w 762"/>
                <a:gd name="T55" fmla="*/ 34 h 506"/>
                <a:gd name="T56" fmla="*/ 736 w 762"/>
                <a:gd name="T57" fmla="*/ 26 h 506"/>
                <a:gd name="T58" fmla="*/ 726 w 762"/>
                <a:gd name="T59" fmla="*/ 20 h 506"/>
                <a:gd name="T60" fmla="*/ 716 w 762"/>
                <a:gd name="T61" fmla="*/ 18 h 506"/>
                <a:gd name="T62" fmla="*/ 46 w 762"/>
                <a:gd name="T63" fmla="*/ 18 h 506"/>
                <a:gd name="T64" fmla="*/ 46 w 762"/>
                <a:gd name="T65" fmla="*/ 18 h 506"/>
                <a:gd name="T66" fmla="*/ 36 w 762"/>
                <a:gd name="T67" fmla="*/ 20 h 506"/>
                <a:gd name="T68" fmla="*/ 26 w 762"/>
                <a:gd name="T69" fmla="*/ 26 h 506"/>
                <a:gd name="T70" fmla="*/ 20 w 762"/>
                <a:gd name="T71" fmla="*/ 34 h 506"/>
                <a:gd name="T72" fmla="*/ 18 w 762"/>
                <a:gd name="T73" fmla="*/ 46 h 506"/>
                <a:gd name="T74" fmla="*/ 18 w 762"/>
                <a:gd name="T75" fmla="*/ 488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2" h="506">
                  <a:moveTo>
                    <a:pt x="762" y="506"/>
                  </a:moveTo>
                  <a:lnTo>
                    <a:pt x="0" y="50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4" y="28"/>
                  </a:lnTo>
                  <a:lnTo>
                    <a:pt x="8" y="20"/>
                  </a:lnTo>
                  <a:lnTo>
                    <a:pt x="14" y="14"/>
                  </a:lnTo>
                  <a:lnTo>
                    <a:pt x="20" y="8"/>
                  </a:lnTo>
                  <a:lnTo>
                    <a:pt x="28" y="4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6" y="0"/>
                  </a:lnTo>
                  <a:lnTo>
                    <a:pt x="734" y="4"/>
                  </a:lnTo>
                  <a:lnTo>
                    <a:pt x="742" y="8"/>
                  </a:lnTo>
                  <a:lnTo>
                    <a:pt x="748" y="14"/>
                  </a:lnTo>
                  <a:lnTo>
                    <a:pt x="754" y="20"/>
                  </a:lnTo>
                  <a:lnTo>
                    <a:pt x="758" y="28"/>
                  </a:lnTo>
                  <a:lnTo>
                    <a:pt x="760" y="36"/>
                  </a:lnTo>
                  <a:lnTo>
                    <a:pt x="762" y="46"/>
                  </a:lnTo>
                  <a:lnTo>
                    <a:pt x="762" y="506"/>
                  </a:lnTo>
                  <a:close/>
                  <a:moveTo>
                    <a:pt x="18" y="488"/>
                  </a:moveTo>
                  <a:lnTo>
                    <a:pt x="744" y="488"/>
                  </a:lnTo>
                  <a:lnTo>
                    <a:pt x="744" y="46"/>
                  </a:lnTo>
                  <a:lnTo>
                    <a:pt x="744" y="46"/>
                  </a:lnTo>
                  <a:lnTo>
                    <a:pt x="742" y="34"/>
                  </a:lnTo>
                  <a:lnTo>
                    <a:pt x="736" y="26"/>
                  </a:lnTo>
                  <a:lnTo>
                    <a:pt x="726" y="20"/>
                  </a:lnTo>
                  <a:lnTo>
                    <a:pt x="716" y="18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36" y="20"/>
                  </a:lnTo>
                  <a:lnTo>
                    <a:pt x="26" y="26"/>
                  </a:lnTo>
                  <a:lnTo>
                    <a:pt x="20" y="34"/>
                  </a:lnTo>
                  <a:lnTo>
                    <a:pt x="18" y="46"/>
                  </a:lnTo>
                  <a:lnTo>
                    <a:pt x="18" y="4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30">
              <a:extLst>
                <a:ext uri="{FF2B5EF4-FFF2-40B4-BE49-F238E27FC236}">
                  <a16:creationId xmlns:a16="http://schemas.microsoft.com/office/drawing/2014/main" id="{05A6406C-A963-45CA-8E61-CDC21CFB3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492"/>
              <a:ext cx="762" cy="116"/>
            </a:xfrm>
            <a:custGeom>
              <a:avLst/>
              <a:gdLst>
                <a:gd name="T0" fmla="*/ 734 w 762"/>
                <a:gd name="T1" fmla="*/ 116 h 116"/>
                <a:gd name="T2" fmla="*/ 28 w 762"/>
                <a:gd name="T3" fmla="*/ 116 h 116"/>
                <a:gd name="T4" fmla="*/ 28 w 762"/>
                <a:gd name="T5" fmla="*/ 116 h 116"/>
                <a:gd name="T6" fmla="*/ 18 w 762"/>
                <a:gd name="T7" fmla="*/ 114 h 116"/>
                <a:gd name="T8" fmla="*/ 8 w 762"/>
                <a:gd name="T9" fmla="*/ 108 h 116"/>
                <a:gd name="T10" fmla="*/ 2 w 762"/>
                <a:gd name="T11" fmla="*/ 100 h 116"/>
                <a:gd name="T12" fmla="*/ 0 w 762"/>
                <a:gd name="T13" fmla="*/ 88 h 116"/>
                <a:gd name="T14" fmla="*/ 0 w 762"/>
                <a:gd name="T15" fmla="*/ 0 h 116"/>
                <a:gd name="T16" fmla="*/ 762 w 762"/>
                <a:gd name="T17" fmla="*/ 0 h 116"/>
                <a:gd name="T18" fmla="*/ 762 w 762"/>
                <a:gd name="T19" fmla="*/ 88 h 116"/>
                <a:gd name="T20" fmla="*/ 762 w 762"/>
                <a:gd name="T21" fmla="*/ 88 h 116"/>
                <a:gd name="T22" fmla="*/ 760 w 762"/>
                <a:gd name="T23" fmla="*/ 100 h 116"/>
                <a:gd name="T24" fmla="*/ 754 w 762"/>
                <a:gd name="T25" fmla="*/ 108 h 116"/>
                <a:gd name="T26" fmla="*/ 744 w 762"/>
                <a:gd name="T27" fmla="*/ 114 h 116"/>
                <a:gd name="T28" fmla="*/ 734 w 762"/>
                <a:gd name="T29" fmla="*/ 116 h 116"/>
                <a:gd name="T30" fmla="*/ 734 w 762"/>
                <a:gd name="T31" fmla="*/ 116 h 116"/>
                <a:gd name="T32" fmla="*/ 18 w 762"/>
                <a:gd name="T33" fmla="*/ 18 h 116"/>
                <a:gd name="T34" fmla="*/ 18 w 762"/>
                <a:gd name="T35" fmla="*/ 88 h 116"/>
                <a:gd name="T36" fmla="*/ 18 w 762"/>
                <a:gd name="T37" fmla="*/ 88 h 116"/>
                <a:gd name="T38" fmla="*/ 20 w 762"/>
                <a:gd name="T39" fmla="*/ 92 h 116"/>
                <a:gd name="T40" fmla="*/ 22 w 762"/>
                <a:gd name="T41" fmla="*/ 94 h 116"/>
                <a:gd name="T42" fmla="*/ 24 w 762"/>
                <a:gd name="T43" fmla="*/ 96 h 116"/>
                <a:gd name="T44" fmla="*/ 28 w 762"/>
                <a:gd name="T45" fmla="*/ 98 h 116"/>
                <a:gd name="T46" fmla="*/ 734 w 762"/>
                <a:gd name="T47" fmla="*/ 98 h 116"/>
                <a:gd name="T48" fmla="*/ 734 w 762"/>
                <a:gd name="T49" fmla="*/ 98 h 116"/>
                <a:gd name="T50" fmla="*/ 738 w 762"/>
                <a:gd name="T51" fmla="*/ 96 h 116"/>
                <a:gd name="T52" fmla="*/ 740 w 762"/>
                <a:gd name="T53" fmla="*/ 94 h 116"/>
                <a:gd name="T54" fmla="*/ 742 w 762"/>
                <a:gd name="T55" fmla="*/ 92 h 116"/>
                <a:gd name="T56" fmla="*/ 744 w 762"/>
                <a:gd name="T57" fmla="*/ 88 h 116"/>
                <a:gd name="T58" fmla="*/ 744 w 762"/>
                <a:gd name="T59" fmla="*/ 18 h 116"/>
                <a:gd name="T60" fmla="*/ 18 w 762"/>
                <a:gd name="T61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2" h="116">
                  <a:moveTo>
                    <a:pt x="734" y="116"/>
                  </a:moveTo>
                  <a:lnTo>
                    <a:pt x="28" y="116"/>
                  </a:lnTo>
                  <a:lnTo>
                    <a:pt x="28" y="116"/>
                  </a:lnTo>
                  <a:lnTo>
                    <a:pt x="18" y="114"/>
                  </a:lnTo>
                  <a:lnTo>
                    <a:pt x="8" y="108"/>
                  </a:lnTo>
                  <a:lnTo>
                    <a:pt x="2" y="100"/>
                  </a:lnTo>
                  <a:lnTo>
                    <a:pt x="0" y="88"/>
                  </a:lnTo>
                  <a:lnTo>
                    <a:pt x="0" y="0"/>
                  </a:lnTo>
                  <a:lnTo>
                    <a:pt x="762" y="0"/>
                  </a:lnTo>
                  <a:lnTo>
                    <a:pt x="762" y="88"/>
                  </a:lnTo>
                  <a:lnTo>
                    <a:pt x="762" y="88"/>
                  </a:lnTo>
                  <a:lnTo>
                    <a:pt x="760" y="100"/>
                  </a:lnTo>
                  <a:lnTo>
                    <a:pt x="754" y="108"/>
                  </a:lnTo>
                  <a:lnTo>
                    <a:pt x="744" y="114"/>
                  </a:lnTo>
                  <a:lnTo>
                    <a:pt x="734" y="116"/>
                  </a:lnTo>
                  <a:lnTo>
                    <a:pt x="734" y="116"/>
                  </a:lnTo>
                  <a:close/>
                  <a:moveTo>
                    <a:pt x="18" y="18"/>
                  </a:moveTo>
                  <a:lnTo>
                    <a:pt x="18" y="88"/>
                  </a:lnTo>
                  <a:lnTo>
                    <a:pt x="18" y="88"/>
                  </a:lnTo>
                  <a:lnTo>
                    <a:pt x="20" y="92"/>
                  </a:lnTo>
                  <a:lnTo>
                    <a:pt x="22" y="94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734" y="98"/>
                  </a:lnTo>
                  <a:lnTo>
                    <a:pt x="734" y="98"/>
                  </a:lnTo>
                  <a:lnTo>
                    <a:pt x="738" y="96"/>
                  </a:lnTo>
                  <a:lnTo>
                    <a:pt x="740" y="94"/>
                  </a:lnTo>
                  <a:lnTo>
                    <a:pt x="742" y="92"/>
                  </a:lnTo>
                  <a:lnTo>
                    <a:pt x="744" y="88"/>
                  </a:lnTo>
                  <a:lnTo>
                    <a:pt x="744" y="18"/>
                  </a:lnTo>
                  <a:lnTo>
                    <a:pt x="1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131">
              <a:extLst>
                <a:ext uri="{FF2B5EF4-FFF2-40B4-BE49-F238E27FC236}">
                  <a16:creationId xmlns:a16="http://schemas.microsoft.com/office/drawing/2014/main" id="{58260FEB-B15F-40C9-BCCC-5AAA95CBF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" y="3536"/>
              <a:ext cx="90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32">
              <a:extLst>
                <a:ext uri="{FF2B5EF4-FFF2-40B4-BE49-F238E27FC236}">
                  <a16:creationId xmlns:a16="http://schemas.microsoft.com/office/drawing/2014/main" id="{8E1A675B-6FC4-4444-9F21-EA07C7353C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0" y="3590"/>
              <a:ext cx="222" cy="122"/>
            </a:xfrm>
            <a:custGeom>
              <a:avLst/>
              <a:gdLst>
                <a:gd name="T0" fmla="*/ 222 w 222"/>
                <a:gd name="T1" fmla="*/ 122 h 122"/>
                <a:gd name="T2" fmla="*/ 0 w 222"/>
                <a:gd name="T3" fmla="*/ 122 h 122"/>
                <a:gd name="T4" fmla="*/ 20 w 222"/>
                <a:gd name="T5" fmla="*/ 0 h 122"/>
                <a:gd name="T6" fmla="*/ 202 w 222"/>
                <a:gd name="T7" fmla="*/ 0 h 122"/>
                <a:gd name="T8" fmla="*/ 222 w 222"/>
                <a:gd name="T9" fmla="*/ 122 h 122"/>
                <a:gd name="T10" fmla="*/ 20 w 222"/>
                <a:gd name="T11" fmla="*/ 104 h 122"/>
                <a:gd name="T12" fmla="*/ 200 w 222"/>
                <a:gd name="T13" fmla="*/ 104 h 122"/>
                <a:gd name="T14" fmla="*/ 186 w 222"/>
                <a:gd name="T15" fmla="*/ 18 h 122"/>
                <a:gd name="T16" fmla="*/ 36 w 222"/>
                <a:gd name="T17" fmla="*/ 18 h 122"/>
                <a:gd name="T18" fmla="*/ 20 w 222"/>
                <a:gd name="T19" fmla="*/ 10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122">
                  <a:moveTo>
                    <a:pt x="222" y="122"/>
                  </a:moveTo>
                  <a:lnTo>
                    <a:pt x="0" y="122"/>
                  </a:lnTo>
                  <a:lnTo>
                    <a:pt x="20" y="0"/>
                  </a:lnTo>
                  <a:lnTo>
                    <a:pt x="202" y="0"/>
                  </a:lnTo>
                  <a:lnTo>
                    <a:pt x="222" y="122"/>
                  </a:lnTo>
                  <a:close/>
                  <a:moveTo>
                    <a:pt x="20" y="104"/>
                  </a:moveTo>
                  <a:lnTo>
                    <a:pt x="200" y="104"/>
                  </a:lnTo>
                  <a:lnTo>
                    <a:pt x="186" y="18"/>
                  </a:lnTo>
                  <a:lnTo>
                    <a:pt x="36" y="18"/>
                  </a:lnTo>
                  <a:lnTo>
                    <a:pt x="2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133">
              <a:extLst>
                <a:ext uri="{FF2B5EF4-FFF2-40B4-BE49-F238E27FC236}">
                  <a16:creationId xmlns:a16="http://schemas.microsoft.com/office/drawing/2014/main" id="{F63A0DAD-ED89-4F11-8839-67477DF68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3694"/>
              <a:ext cx="38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34">
              <a:extLst>
                <a:ext uri="{FF2B5EF4-FFF2-40B4-BE49-F238E27FC236}">
                  <a16:creationId xmlns:a16="http://schemas.microsoft.com/office/drawing/2014/main" id="{052E2394-9AC9-4E99-A3CA-0D8AF80B8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8" y="3200"/>
              <a:ext cx="276" cy="512"/>
            </a:xfrm>
            <a:custGeom>
              <a:avLst/>
              <a:gdLst>
                <a:gd name="T0" fmla="*/ 276 w 276"/>
                <a:gd name="T1" fmla="*/ 512 h 512"/>
                <a:gd name="T2" fmla="*/ 0 w 276"/>
                <a:gd name="T3" fmla="*/ 512 h 512"/>
                <a:gd name="T4" fmla="*/ 0 w 276"/>
                <a:gd name="T5" fmla="*/ 398 h 512"/>
                <a:gd name="T6" fmla="*/ 0 w 276"/>
                <a:gd name="T7" fmla="*/ 398 h 512"/>
                <a:gd name="T8" fmla="*/ 0 w 276"/>
                <a:gd name="T9" fmla="*/ 396 h 512"/>
                <a:gd name="T10" fmla="*/ 2 w 276"/>
                <a:gd name="T11" fmla="*/ 392 h 512"/>
                <a:gd name="T12" fmla="*/ 4 w 276"/>
                <a:gd name="T13" fmla="*/ 390 h 512"/>
                <a:gd name="T14" fmla="*/ 8 w 276"/>
                <a:gd name="T15" fmla="*/ 390 h 512"/>
                <a:gd name="T16" fmla="*/ 8 w 276"/>
                <a:gd name="T17" fmla="*/ 390 h 512"/>
                <a:gd name="T18" fmla="*/ 12 w 276"/>
                <a:gd name="T19" fmla="*/ 390 h 512"/>
                <a:gd name="T20" fmla="*/ 14 w 276"/>
                <a:gd name="T21" fmla="*/ 392 h 512"/>
                <a:gd name="T22" fmla="*/ 16 w 276"/>
                <a:gd name="T23" fmla="*/ 396 h 512"/>
                <a:gd name="T24" fmla="*/ 18 w 276"/>
                <a:gd name="T25" fmla="*/ 398 h 512"/>
                <a:gd name="T26" fmla="*/ 18 w 276"/>
                <a:gd name="T27" fmla="*/ 494 h 512"/>
                <a:gd name="T28" fmla="*/ 258 w 276"/>
                <a:gd name="T29" fmla="*/ 494 h 512"/>
                <a:gd name="T30" fmla="*/ 258 w 276"/>
                <a:gd name="T31" fmla="*/ 18 h 512"/>
                <a:gd name="T32" fmla="*/ 104 w 276"/>
                <a:gd name="T33" fmla="*/ 18 h 512"/>
                <a:gd name="T34" fmla="*/ 104 w 276"/>
                <a:gd name="T35" fmla="*/ 18 h 512"/>
                <a:gd name="T36" fmla="*/ 100 w 276"/>
                <a:gd name="T37" fmla="*/ 18 h 512"/>
                <a:gd name="T38" fmla="*/ 98 w 276"/>
                <a:gd name="T39" fmla="*/ 16 h 512"/>
                <a:gd name="T40" fmla="*/ 96 w 276"/>
                <a:gd name="T41" fmla="*/ 12 h 512"/>
                <a:gd name="T42" fmla="*/ 96 w 276"/>
                <a:gd name="T43" fmla="*/ 8 h 512"/>
                <a:gd name="T44" fmla="*/ 96 w 276"/>
                <a:gd name="T45" fmla="*/ 8 h 512"/>
                <a:gd name="T46" fmla="*/ 96 w 276"/>
                <a:gd name="T47" fmla="*/ 6 h 512"/>
                <a:gd name="T48" fmla="*/ 98 w 276"/>
                <a:gd name="T49" fmla="*/ 2 h 512"/>
                <a:gd name="T50" fmla="*/ 100 w 276"/>
                <a:gd name="T51" fmla="*/ 0 h 512"/>
                <a:gd name="T52" fmla="*/ 104 w 276"/>
                <a:gd name="T53" fmla="*/ 0 h 512"/>
                <a:gd name="T54" fmla="*/ 276 w 276"/>
                <a:gd name="T55" fmla="*/ 0 h 512"/>
                <a:gd name="T56" fmla="*/ 276 w 276"/>
                <a:gd name="T57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6" h="512">
                  <a:moveTo>
                    <a:pt x="276" y="512"/>
                  </a:moveTo>
                  <a:lnTo>
                    <a:pt x="0" y="512"/>
                  </a:lnTo>
                  <a:lnTo>
                    <a:pt x="0" y="398"/>
                  </a:lnTo>
                  <a:lnTo>
                    <a:pt x="0" y="398"/>
                  </a:lnTo>
                  <a:lnTo>
                    <a:pt x="0" y="396"/>
                  </a:lnTo>
                  <a:lnTo>
                    <a:pt x="2" y="392"/>
                  </a:lnTo>
                  <a:lnTo>
                    <a:pt x="4" y="390"/>
                  </a:lnTo>
                  <a:lnTo>
                    <a:pt x="8" y="390"/>
                  </a:lnTo>
                  <a:lnTo>
                    <a:pt x="8" y="390"/>
                  </a:lnTo>
                  <a:lnTo>
                    <a:pt x="12" y="390"/>
                  </a:lnTo>
                  <a:lnTo>
                    <a:pt x="14" y="392"/>
                  </a:lnTo>
                  <a:lnTo>
                    <a:pt x="16" y="396"/>
                  </a:lnTo>
                  <a:lnTo>
                    <a:pt x="18" y="398"/>
                  </a:lnTo>
                  <a:lnTo>
                    <a:pt x="18" y="494"/>
                  </a:lnTo>
                  <a:lnTo>
                    <a:pt x="258" y="494"/>
                  </a:lnTo>
                  <a:lnTo>
                    <a:pt x="258" y="18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0" y="18"/>
                  </a:lnTo>
                  <a:lnTo>
                    <a:pt x="98" y="16"/>
                  </a:lnTo>
                  <a:lnTo>
                    <a:pt x="96" y="12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8" y="2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276" y="0"/>
                  </a:lnTo>
                  <a:lnTo>
                    <a:pt x="276" y="5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35">
              <a:extLst>
                <a:ext uri="{FF2B5EF4-FFF2-40B4-BE49-F238E27FC236}">
                  <a16:creationId xmlns:a16="http://schemas.microsoft.com/office/drawing/2014/main" id="{C0E8465E-D69A-4629-9966-31DB4C143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" y="3318"/>
              <a:ext cx="180" cy="18"/>
            </a:xfrm>
            <a:custGeom>
              <a:avLst/>
              <a:gdLst>
                <a:gd name="T0" fmla="*/ 170 w 180"/>
                <a:gd name="T1" fmla="*/ 18 h 18"/>
                <a:gd name="T2" fmla="*/ 8 w 180"/>
                <a:gd name="T3" fmla="*/ 18 h 18"/>
                <a:gd name="T4" fmla="*/ 8 w 180"/>
                <a:gd name="T5" fmla="*/ 18 h 18"/>
                <a:gd name="T6" fmla="*/ 4 w 180"/>
                <a:gd name="T7" fmla="*/ 18 h 18"/>
                <a:gd name="T8" fmla="*/ 2 w 180"/>
                <a:gd name="T9" fmla="*/ 16 h 18"/>
                <a:gd name="T10" fmla="*/ 0 w 180"/>
                <a:gd name="T11" fmla="*/ 12 h 18"/>
                <a:gd name="T12" fmla="*/ 0 w 180"/>
                <a:gd name="T13" fmla="*/ 10 h 18"/>
                <a:gd name="T14" fmla="*/ 0 w 180"/>
                <a:gd name="T15" fmla="*/ 10 h 18"/>
                <a:gd name="T16" fmla="*/ 0 w 180"/>
                <a:gd name="T17" fmla="*/ 6 h 18"/>
                <a:gd name="T18" fmla="*/ 2 w 180"/>
                <a:gd name="T19" fmla="*/ 2 h 18"/>
                <a:gd name="T20" fmla="*/ 4 w 180"/>
                <a:gd name="T21" fmla="*/ 0 h 18"/>
                <a:gd name="T22" fmla="*/ 8 w 180"/>
                <a:gd name="T23" fmla="*/ 0 h 18"/>
                <a:gd name="T24" fmla="*/ 170 w 180"/>
                <a:gd name="T25" fmla="*/ 0 h 18"/>
                <a:gd name="T26" fmla="*/ 170 w 180"/>
                <a:gd name="T27" fmla="*/ 0 h 18"/>
                <a:gd name="T28" fmla="*/ 174 w 180"/>
                <a:gd name="T29" fmla="*/ 0 h 18"/>
                <a:gd name="T30" fmla="*/ 176 w 180"/>
                <a:gd name="T31" fmla="*/ 2 h 18"/>
                <a:gd name="T32" fmla="*/ 178 w 180"/>
                <a:gd name="T33" fmla="*/ 6 h 18"/>
                <a:gd name="T34" fmla="*/ 180 w 180"/>
                <a:gd name="T35" fmla="*/ 10 h 18"/>
                <a:gd name="T36" fmla="*/ 180 w 180"/>
                <a:gd name="T37" fmla="*/ 10 h 18"/>
                <a:gd name="T38" fmla="*/ 178 w 180"/>
                <a:gd name="T39" fmla="*/ 12 h 18"/>
                <a:gd name="T40" fmla="*/ 176 w 180"/>
                <a:gd name="T41" fmla="*/ 16 h 18"/>
                <a:gd name="T42" fmla="*/ 174 w 180"/>
                <a:gd name="T43" fmla="*/ 18 h 18"/>
                <a:gd name="T44" fmla="*/ 170 w 180"/>
                <a:gd name="T45" fmla="*/ 18 h 18"/>
                <a:gd name="T46" fmla="*/ 170 w 180"/>
                <a:gd name="T4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0" h="18">
                  <a:moveTo>
                    <a:pt x="170" y="18"/>
                  </a:moveTo>
                  <a:lnTo>
                    <a:pt x="8" y="18"/>
                  </a:lnTo>
                  <a:lnTo>
                    <a:pt x="8" y="18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4" y="0"/>
                  </a:lnTo>
                  <a:lnTo>
                    <a:pt x="176" y="2"/>
                  </a:lnTo>
                  <a:lnTo>
                    <a:pt x="178" y="6"/>
                  </a:lnTo>
                  <a:lnTo>
                    <a:pt x="180" y="10"/>
                  </a:lnTo>
                  <a:lnTo>
                    <a:pt x="180" y="10"/>
                  </a:lnTo>
                  <a:lnTo>
                    <a:pt x="178" y="12"/>
                  </a:lnTo>
                  <a:lnTo>
                    <a:pt x="176" y="16"/>
                  </a:lnTo>
                  <a:lnTo>
                    <a:pt x="174" y="18"/>
                  </a:lnTo>
                  <a:lnTo>
                    <a:pt x="170" y="18"/>
                  </a:lnTo>
                  <a:lnTo>
                    <a:pt x="17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36">
              <a:extLst>
                <a:ext uri="{FF2B5EF4-FFF2-40B4-BE49-F238E27FC236}">
                  <a16:creationId xmlns:a16="http://schemas.microsoft.com/office/drawing/2014/main" id="{F934ECAD-32B9-4740-8940-2940BC6C1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6" y="3634"/>
              <a:ext cx="18" cy="78"/>
            </a:xfrm>
            <a:custGeom>
              <a:avLst/>
              <a:gdLst>
                <a:gd name="T0" fmla="*/ 10 w 18"/>
                <a:gd name="T1" fmla="*/ 78 h 78"/>
                <a:gd name="T2" fmla="*/ 10 w 18"/>
                <a:gd name="T3" fmla="*/ 78 h 78"/>
                <a:gd name="T4" fmla="*/ 6 w 18"/>
                <a:gd name="T5" fmla="*/ 78 h 78"/>
                <a:gd name="T6" fmla="*/ 2 w 18"/>
                <a:gd name="T7" fmla="*/ 76 h 78"/>
                <a:gd name="T8" fmla="*/ 2 w 18"/>
                <a:gd name="T9" fmla="*/ 74 h 78"/>
                <a:gd name="T10" fmla="*/ 0 w 18"/>
                <a:gd name="T11" fmla="*/ 70 h 78"/>
                <a:gd name="T12" fmla="*/ 0 w 18"/>
                <a:gd name="T13" fmla="*/ 8 h 78"/>
                <a:gd name="T14" fmla="*/ 0 w 18"/>
                <a:gd name="T15" fmla="*/ 8 h 78"/>
                <a:gd name="T16" fmla="*/ 2 w 18"/>
                <a:gd name="T17" fmla="*/ 4 h 78"/>
                <a:gd name="T18" fmla="*/ 2 w 18"/>
                <a:gd name="T19" fmla="*/ 2 h 78"/>
                <a:gd name="T20" fmla="*/ 6 w 18"/>
                <a:gd name="T21" fmla="*/ 0 h 78"/>
                <a:gd name="T22" fmla="*/ 10 w 18"/>
                <a:gd name="T23" fmla="*/ 0 h 78"/>
                <a:gd name="T24" fmla="*/ 10 w 18"/>
                <a:gd name="T25" fmla="*/ 0 h 78"/>
                <a:gd name="T26" fmla="*/ 12 w 18"/>
                <a:gd name="T27" fmla="*/ 0 h 78"/>
                <a:gd name="T28" fmla="*/ 16 w 18"/>
                <a:gd name="T29" fmla="*/ 2 h 78"/>
                <a:gd name="T30" fmla="*/ 18 w 18"/>
                <a:gd name="T31" fmla="*/ 4 h 78"/>
                <a:gd name="T32" fmla="*/ 18 w 18"/>
                <a:gd name="T33" fmla="*/ 8 h 78"/>
                <a:gd name="T34" fmla="*/ 18 w 18"/>
                <a:gd name="T35" fmla="*/ 70 h 78"/>
                <a:gd name="T36" fmla="*/ 18 w 18"/>
                <a:gd name="T37" fmla="*/ 70 h 78"/>
                <a:gd name="T38" fmla="*/ 18 w 18"/>
                <a:gd name="T39" fmla="*/ 74 h 78"/>
                <a:gd name="T40" fmla="*/ 16 w 18"/>
                <a:gd name="T41" fmla="*/ 76 h 78"/>
                <a:gd name="T42" fmla="*/ 12 w 18"/>
                <a:gd name="T43" fmla="*/ 78 h 78"/>
                <a:gd name="T44" fmla="*/ 10 w 18"/>
                <a:gd name="T45" fmla="*/ 78 h 78"/>
                <a:gd name="T46" fmla="*/ 10 w 18"/>
                <a:gd name="T4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78">
                  <a:moveTo>
                    <a:pt x="10" y="78"/>
                  </a:moveTo>
                  <a:lnTo>
                    <a:pt x="10" y="78"/>
                  </a:lnTo>
                  <a:lnTo>
                    <a:pt x="6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0" y="7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8" y="70"/>
                  </a:lnTo>
                  <a:lnTo>
                    <a:pt x="18" y="70"/>
                  </a:lnTo>
                  <a:lnTo>
                    <a:pt x="18" y="74"/>
                  </a:lnTo>
                  <a:lnTo>
                    <a:pt x="16" y="76"/>
                  </a:lnTo>
                  <a:lnTo>
                    <a:pt x="12" y="78"/>
                  </a:lnTo>
                  <a:lnTo>
                    <a:pt x="10" y="78"/>
                  </a:lnTo>
                  <a:lnTo>
                    <a:pt x="1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A40DEF1-EB0D-4BAD-B794-D1C7349B72D8}"/>
              </a:ext>
            </a:extLst>
          </p:cNvPr>
          <p:cNvCxnSpPr>
            <a:cxnSpLocks/>
            <a:stCxn id="166" idx="16"/>
          </p:cNvCxnSpPr>
          <p:nvPr/>
        </p:nvCxnSpPr>
        <p:spPr>
          <a:xfrm flipH="1" flipV="1">
            <a:off x="10493184" y="5354766"/>
            <a:ext cx="676070" cy="417704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722042C-1B2A-42EC-88C3-594ED5FA9C1E}"/>
              </a:ext>
            </a:extLst>
          </p:cNvPr>
          <p:cNvCxnSpPr>
            <a:cxnSpLocks/>
            <a:stCxn id="166" idx="33"/>
          </p:cNvCxnSpPr>
          <p:nvPr/>
        </p:nvCxnSpPr>
        <p:spPr>
          <a:xfrm flipH="1" flipV="1">
            <a:off x="1074719" y="5376338"/>
            <a:ext cx="9232973" cy="410776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FFB47B52-426A-4D7E-A0C4-090DA8687D43}"/>
              </a:ext>
            </a:extLst>
          </p:cNvPr>
          <p:cNvGrpSpPr>
            <a:grpSpLocks noChangeAspect="1"/>
          </p:cNvGrpSpPr>
          <p:nvPr/>
        </p:nvGrpSpPr>
        <p:grpSpPr>
          <a:xfrm>
            <a:off x="1556446" y="365514"/>
            <a:ext cx="6972858" cy="3816000"/>
            <a:chOff x="1556446" y="365514"/>
            <a:chExt cx="9016091" cy="4934187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5A10143-2B26-49D8-9D94-BDD0A2B17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6911" y="2375227"/>
              <a:ext cx="2104131" cy="668167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AA8A024B-22C1-4967-8F5C-2707239D95BE}"/>
                </a:ext>
              </a:extLst>
            </p:cNvPr>
            <p:cNvSpPr/>
            <p:nvPr/>
          </p:nvSpPr>
          <p:spPr>
            <a:xfrm>
              <a:off x="1556446" y="829099"/>
              <a:ext cx="8897155" cy="4470602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D6A3B5E-2DF2-48B8-BBA6-B5701BE31D3E}"/>
                </a:ext>
              </a:extLst>
            </p:cNvPr>
            <p:cNvGrpSpPr/>
            <p:nvPr/>
          </p:nvGrpSpPr>
          <p:grpSpPr>
            <a:xfrm>
              <a:off x="1556446" y="365514"/>
              <a:ext cx="3755877" cy="498103"/>
              <a:chOff x="1556446" y="365514"/>
              <a:chExt cx="3755877" cy="498103"/>
            </a:xfrm>
          </p:grpSpPr>
          <p:pic>
            <p:nvPicPr>
              <p:cNvPr id="175" name="Picture 174">
                <a:extLst>
                  <a:ext uri="{FF2B5EF4-FFF2-40B4-BE49-F238E27FC236}">
                    <a16:creationId xmlns:a16="http://schemas.microsoft.com/office/drawing/2014/main" id="{C238EA1E-6C5C-43EC-8C52-C4888A7CA9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6446" y="365514"/>
                <a:ext cx="1260347" cy="324000"/>
              </a:xfrm>
              <a:prstGeom prst="rect">
                <a:avLst/>
              </a:prstGeom>
            </p:spPr>
          </p:pic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183393B-6061-45E0-B5D9-B18DBA8AD85D}"/>
                  </a:ext>
                </a:extLst>
              </p:cNvPr>
              <p:cNvSpPr txBox="1"/>
              <p:nvPr/>
            </p:nvSpPr>
            <p:spPr>
              <a:xfrm>
                <a:off x="2809187" y="386061"/>
                <a:ext cx="2503136" cy="477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daemon</a:t>
                </a:r>
              </a:p>
            </p:txBody>
          </p:sp>
        </p:grp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99D35121-F66E-4908-A3CF-5AC46AB12305}"/>
                </a:ext>
              </a:extLst>
            </p:cNvPr>
            <p:cNvSpPr/>
            <p:nvPr/>
          </p:nvSpPr>
          <p:spPr>
            <a:xfrm>
              <a:off x="2367103" y="1292547"/>
              <a:ext cx="7788610" cy="3823033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1918A149-4280-47B4-8CAE-F932A595A7D6}"/>
                </a:ext>
              </a:extLst>
            </p:cNvPr>
            <p:cNvSpPr txBox="1"/>
            <p:nvPr/>
          </p:nvSpPr>
          <p:spPr>
            <a:xfrm>
              <a:off x="2290825" y="917454"/>
              <a:ext cx="1843618" cy="397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‘bridge’ network</a:t>
              </a:r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DD7F1301-E24F-41EB-8A64-B477E966E9F3}"/>
                </a:ext>
              </a:extLst>
            </p:cNvPr>
            <p:cNvGrpSpPr/>
            <p:nvPr/>
          </p:nvGrpSpPr>
          <p:grpSpPr>
            <a:xfrm>
              <a:off x="8424208" y="1559294"/>
              <a:ext cx="1807781" cy="1245808"/>
              <a:chOff x="3093702" y="2091584"/>
              <a:chExt cx="1807781" cy="1245808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2B1A9752-6220-4A34-BA49-AA98E83F5FF8}"/>
                  </a:ext>
                </a:extLst>
              </p:cNvPr>
              <p:cNvGrpSpPr/>
              <p:nvPr/>
            </p:nvGrpSpPr>
            <p:grpSpPr>
              <a:xfrm>
                <a:off x="3093702" y="2186310"/>
                <a:ext cx="1338665" cy="1151082"/>
                <a:chOff x="3802327" y="2630138"/>
                <a:chExt cx="1401339" cy="1204973"/>
              </a:xfrm>
            </p:grpSpPr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48B41840-802B-4EE6-A0DD-09BCD2EDEA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5156" y="2630138"/>
                  <a:ext cx="700193" cy="180000"/>
                </a:xfrm>
                <a:prstGeom prst="rect">
                  <a:avLst/>
                </a:prstGeom>
              </p:spPr>
            </p:pic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3D0E7B6D-8FDB-4ECB-B008-26B1929F13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26933" y="2935111"/>
                  <a:ext cx="1337345" cy="90000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82" name="Picture 81">
                  <a:extLst>
                    <a:ext uri="{FF2B5EF4-FFF2-40B4-BE49-F238E27FC236}">
                      <a16:creationId xmlns:a16="http://schemas.microsoft.com/office/drawing/2014/main" id="{09643A31-8A65-4C4C-9749-B99786477F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3273" y="3460802"/>
                  <a:ext cx="484152" cy="252000"/>
                </a:xfrm>
                <a:prstGeom prst="rect">
                  <a:avLst/>
                </a:prstGeom>
              </p:spPr>
            </p:pic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F1A8F89-F821-43F7-A135-D44997474F0D}"/>
                    </a:ext>
                  </a:extLst>
                </p:cNvPr>
                <p:cNvSpPr txBox="1"/>
                <p:nvPr/>
              </p:nvSpPr>
              <p:spPr>
                <a:xfrm>
                  <a:off x="3802327" y="3041380"/>
                  <a:ext cx="1401339" cy="264364"/>
                </a:xfrm>
                <a:prstGeom prst="rect">
                  <a:avLst/>
                </a:prstGeom>
                <a:noFill/>
              </p:spPr>
              <p:txBody>
                <a:bodyPr wrap="square" lIns="0" tIns="36576" rIns="0" bIns="0" rtlCol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  <a:spcAft>
                      <a:spcPts val="600"/>
                    </a:spcAft>
                    <a:buClr>
                      <a:schemeClr val="accent2"/>
                    </a:buClr>
                    <a:buSzPct val="70000"/>
                  </a:pPr>
                  <a:r>
                    <a:rPr lang="en-GB" sz="1200" dirty="0">
                      <a:solidFill>
                        <a:schemeClr val="bg1"/>
                      </a:solidFill>
                    </a:rPr>
                    <a:t>Spark worker</a:t>
                  </a:r>
                </a:p>
              </p:txBody>
            </p:sp>
          </p:grp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379E6F57-247B-41BC-ADB5-1C7269D074F2}"/>
                  </a:ext>
                </a:extLst>
              </p:cNvPr>
              <p:cNvSpPr txBox="1"/>
              <p:nvPr/>
            </p:nvSpPr>
            <p:spPr>
              <a:xfrm>
                <a:off x="3736771" y="2091584"/>
                <a:ext cx="1164712" cy="358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</a:rPr>
                  <a:t>container</a:t>
                </a:r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8EDAA664-9215-4D53-ACF3-B7E9403E74A6}"/>
                </a:ext>
              </a:extLst>
            </p:cNvPr>
            <p:cNvGrpSpPr/>
            <p:nvPr/>
          </p:nvGrpSpPr>
          <p:grpSpPr>
            <a:xfrm>
              <a:off x="5320634" y="2340874"/>
              <a:ext cx="1890914" cy="1222500"/>
              <a:chOff x="5168234" y="2188474"/>
              <a:chExt cx="1890914" cy="1222500"/>
            </a:xfrm>
          </p:grpSpPr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54533FB1-F78D-4AA3-B45D-3D5F58764752}"/>
                  </a:ext>
                </a:extLst>
              </p:cNvPr>
              <p:cNvGrpSpPr/>
              <p:nvPr/>
            </p:nvGrpSpPr>
            <p:grpSpPr>
              <a:xfrm>
                <a:off x="5168234" y="2259892"/>
                <a:ext cx="1500766" cy="1151082"/>
                <a:chOff x="5973988" y="2707165"/>
                <a:chExt cx="1571030" cy="1204973"/>
              </a:xfrm>
            </p:grpSpPr>
            <p:pic>
              <p:nvPicPr>
                <p:cNvPr id="196" name="Picture 195">
                  <a:extLst>
                    <a:ext uri="{FF2B5EF4-FFF2-40B4-BE49-F238E27FC236}">
                      <a16:creationId xmlns:a16="http://schemas.microsoft.com/office/drawing/2014/main" id="{388C53B8-713E-477F-A8D1-230CB02A2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11849" y="2707165"/>
                  <a:ext cx="700193" cy="180001"/>
                </a:xfrm>
                <a:prstGeom prst="rect">
                  <a:avLst/>
                </a:prstGeom>
              </p:spPr>
            </p:pic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9B777FF5-BB2C-4454-9CAC-90FBCEBDCA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33627" y="3012139"/>
                  <a:ext cx="1337345" cy="899999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98" name="Picture 197">
                  <a:extLst>
                    <a:ext uri="{FF2B5EF4-FFF2-40B4-BE49-F238E27FC236}">
                      <a16:creationId xmlns:a16="http://schemas.microsoft.com/office/drawing/2014/main" id="{41E3EA3A-921A-498B-9636-897531B083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69966" y="3537830"/>
                  <a:ext cx="484153" cy="252001"/>
                </a:xfrm>
                <a:prstGeom prst="rect">
                  <a:avLst/>
                </a:prstGeom>
              </p:spPr>
            </p:pic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2C4DE64E-C3B2-49A7-852C-9495CB10B287}"/>
                    </a:ext>
                  </a:extLst>
                </p:cNvPr>
                <p:cNvSpPr txBox="1"/>
                <p:nvPr/>
              </p:nvSpPr>
              <p:spPr>
                <a:xfrm>
                  <a:off x="5973988" y="3071811"/>
                  <a:ext cx="1571030" cy="264364"/>
                </a:xfrm>
                <a:prstGeom prst="rect">
                  <a:avLst/>
                </a:prstGeom>
                <a:noFill/>
              </p:spPr>
              <p:txBody>
                <a:bodyPr wrap="square" lIns="0" tIns="36576" rIns="0" bIns="0" rtlCol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  <a:spcAft>
                      <a:spcPts val="600"/>
                    </a:spcAft>
                    <a:buClr>
                      <a:schemeClr val="accent2"/>
                    </a:buClr>
                    <a:buSzPct val="70000"/>
                  </a:pPr>
                  <a:r>
                    <a:rPr lang="en-GB" sz="1200" dirty="0">
                      <a:solidFill>
                        <a:schemeClr val="bg1"/>
                      </a:solidFill>
                    </a:rPr>
                    <a:t>Spark master</a:t>
                  </a:r>
                </a:p>
              </p:txBody>
            </p:sp>
          </p:grp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3799C146-95A8-4A18-B29E-232437B27DC1}"/>
                  </a:ext>
                </a:extLst>
              </p:cNvPr>
              <p:cNvSpPr txBox="1"/>
              <p:nvPr/>
            </p:nvSpPr>
            <p:spPr>
              <a:xfrm>
                <a:off x="5781615" y="2188474"/>
                <a:ext cx="1277533" cy="358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</a:rPr>
                  <a:t>container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032AED5-884F-4D38-BD4F-41CD015AEEA7}"/>
                </a:ext>
              </a:extLst>
            </p:cNvPr>
            <p:cNvGrpSpPr/>
            <p:nvPr/>
          </p:nvGrpSpPr>
          <p:grpSpPr>
            <a:xfrm>
              <a:off x="8426913" y="3375392"/>
              <a:ext cx="2145624" cy="1219278"/>
              <a:chOff x="3096407" y="2368907"/>
              <a:chExt cx="2145624" cy="1219278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A1AAB67-182C-4AB6-9A81-A48AA5B679C3}"/>
                  </a:ext>
                </a:extLst>
              </p:cNvPr>
              <p:cNvGrpSpPr/>
              <p:nvPr/>
            </p:nvGrpSpPr>
            <p:grpSpPr>
              <a:xfrm>
                <a:off x="3096407" y="2437103"/>
                <a:ext cx="1298340" cy="1151082"/>
                <a:chOff x="3805153" y="2892670"/>
                <a:chExt cx="1359126" cy="1204973"/>
              </a:xfrm>
            </p:grpSpPr>
            <p:pic>
              <p:nvPicPr>
                <p:cNvPr id="37" name="Picture 36">
                  <a:extLst>
                    <a:ext uri="{FF2B5EF4-FFF2-40B4-BE49-F238E27FC236}">
                      <a16:creationId xmlns:a16="http://schemas.microsoft.com/office/drawing/2014/main" id="{1AFCE883-7D61-45C1-8FEB-85A06FB4AB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5153" y="2892670"/>
                  <a:ext cx="700194" cy="179999"/>
                </a:xfrm>
                <a:prstGeom prst="rect">
                  <a:avLst/>
                </a:prstGeom>
              </p:spPr>
            </p:pic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EE71E83-7A06-4956-A79F-622FB848EE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26935" y="3197644"/>
                  <a:ext cx="1337344" cy="899999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E3B48751-067A-4141-95E5-F468AB7227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3272" y="3723334"/>
                  <a:ext cx="484152" cy="251998"/>
                </a:xfrm>
                <a:prstGeom prst="rect">
                  <a:avLst/>
                </a:prstGeom>
              </p:spPr>
            </p:pic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B43C023-6B1D-4C61-8920-A9BC1FC85DE9}"/>
                    </a:ext>
                  </a:extLst>
                </p:cNvPr>
                <p:cNvSpPr txBox="1"/>
                <p:nvPr/>
              </p:nvSpPr>
              <p:spPr>
                <a:xfrm>
                  <a:off x="3906781" y="3285570"/>
                  <a:ext cx="1225284" cy="264364"/>
                </a:xfrm>
                <a:prstGeom prst="rect">
                  <a:avLst/>
                </a:prstGeom>
                <a:noFill/>
              </p:spPr>
              <p:txBody>
                <a:bodyPr wrap="square" lIns="0" tIns="36576" rIns="0" bIns="0" rtlCol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  <a:spcAft>
                      <a:spcPts val="600"/>
                    </a:spcAft>
                    <a:buClr>
                      <a:schemeClr val="accent2"/>
                    </a:buClr>
                    <a:buSzPct val="70000"/>
                  </a:pPr>
                  <a:r>
                    <a:rPr lang="en-GB" sz="1200" dirty="0">
                      <a:solidFill>
                        <a:schemeClr val="bg1"/>
                      </a:solidFill>
                    </a:rPr>
                    <a:t>Spark worker</a:t>
                  </a:r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E3CE4E7-1DC9-4729-B37D-4DB22105FF21}"/>
                  </a:ext>
                </a:extLst>
              </p:cNvPr>
              <p:cNvSpPr txBox="1"/>
              <p:nvPr/>
            </p:nvSpPr>
            <p:spPr>
              <a:xfrm>
                <a:off x="3736774" y="2368907"/>
                <a:ext cx="1505257" cy="358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</a:rPr>
                  <a:t>container</a:t>
                </a: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9076E30-715D-4EE0-A38D-344011261803}"/>
                </a:ext>
              </a:extLst>
            </p:cNvPr>
            <p:cNvCxnSpPr>
              <a:cxnSpLocks/>
            </p:cNvCxnSpPr>
            <p:nvPr/>
          </p:nvCxnSpPr>
          <p:spPr>
            <a:xfrm>
              <a:off x="6572782" y="3324336"/>
              <a:ext cx="2133006" cy="938703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A0E47D-9F0C-40D0-905A-E57849CB1378}"/>
                </a:ext>
              </a:extLst>
            </p:cNvPr>
            <p:cNvSpPr txBox="1"/>
            <p:nvPr/>
          </p:nvSpPr>
          <p:spPr>
            <a:xfrm>
              <a:off x="5293325" y="3553195"/>
              <a:ext cx="16095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i="1" dirty="0">
                  <a:solidFill>
                    <a:schemeClr val="bg1"/>
                  </a:solidFill>
                </a:rPr>
                <a:t>spark-master:7077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E2910D-7811-4D92-8F35-00755DEB4BC1}"/>
                </a:ext>
              </a:extLst>
            </p:cNvPr>
            <p:cNvSpPr txBox="1"/>
            <p:nvPr/>
          </p:nvSpPr>
          <p:spPr>
            <a:xfrm>
              <a:off x="8203255" y="2791029"/>
              <a:ext cx="1980530" cy="318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i="1" dirty="0">
                  <a:solidFill>
                    <a:schemeClr val="bg1"/>
                  </a:solidFill>
                </a:rPr>
                <a:t>spark-worker1:&lt;random&gt;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203D40F-C50D-4F1E-AE79-300D27E81A6D}"/>
                </a:ext>
              </a:extLst>
            </p:cNvPr>
            <p:cNvSpPr txBox="1"/>
            <p:nvPr/>
          </p:nvSpPr>
          <p:spPr>
            <a:xfrm>
              <a:off x="8239087" y="4567336"/>
              <a:ext cx="2171368" cy="318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i="1" dirty="0">
                  <a:solidFill>
                    <a:schemeClr val="bg1"/>
                  </a:solidFill>
                </a:rPr>
                <a:t>spark-worker2:&lt;random&gt;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F6608B0E-1395-45D5-AFFD-EB94285DFEA6}"/>
              </a:ext>
            </a:extLst>
          </p:cNvPr>
          <p:cNvSpPr/>
          <p:nvPr/>
        </p:nvSpPr>
        <p:spPr>
          <a:xfrm>
            <a:off x="1099126" y="147782"/>
            <a:ext cx="9394057" cy="5206984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EDA704-8D8F-47FB-9FFF-D2581B6F5723}"/>
              </a:ext>
            </a:extLst>
          </p:cNvPr>
          <p:cNvSpPr txBox="1"/>
          <p:nvPr/>
        </p:nvSpPr>
        <p:spPr>
          <a:xfrm>
            <a:off x="1042699" y="5423098"/>
            <a:ext cx="1679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i="1" dirty="0">
                <a:solidFill>
                  <a:schemeClr val="bg1"/>
                </a:solidFill>
              </a:rPr>
              <a:t>Localhost (172.21.155.17)</a:t>
            </a:r>
          </a:p>
        </p:txBody>
      </p:sp>
      <p:sp>
        <p:nvSpPr>
          <p:cNvPr id="9" name="Flowchart: Delay 8">
            <a:extLst>
              <a:ext uri="{FF2B5EF4-FFF2-40B4-BE49-F238E27FC236}">
                <a16:creationId xmlns:a16="http://schemas.microsoft.com/office/drawing/2014/main" id="{1BA41900-3103-4A2E-993D-F63E78BB6AB1}"/>
              </a:ext>
            </a:extLst>
          </p:cNvPr>
          <p:cNvSpPr/>
          <p:nvPr/>
        </p:nvSpPr>
        <p:spPr>
          <a:xfrm rot="10800000">
            <a:off x="10345311" y="3429000"/>
            <a:ext cx="329493" cy="186118"/>
          </a:xfrm>
          <a:prstGeom prst="flowChartDelay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lowchart: Delay 53">
            <a:extLst>
              <a:ext uri="{FF2B5EF4-FFF2-40B4-BE49-F238E27FC236}">
                <a16:creationId xmlns:a16="http://schemas.microsoft.com/office/drawing/2014/main" id="{27825F35-2427-4643-96FB-5654D86A2C44}"/>
              </a:ext>
            </a:extLst>
          </p:cNvPr>
          <p:cNvSpPr/>
          <p:nvPr/>
        </p:nvSpPr>
        <p:spPr>
          <a:xfrm rot="10800000">
            <a:off x="10332411" y="3097348"/>
            <a:ext cx="329493" cy="186118"/>
          </a:xfrm>
          <a:prstGeom prst="flowChartDelay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Flowchart: Delay 54">
            <a:extLst>
              <a:ext uri="{FF2B5EF4-FFF2-40B4-BE49-F238E27FC236}">
                <a16:creationId xmlns:a16="http://schemas.microsoft.com/office/drawing/2014/main" id="{09F7A91E-40C2-4E05-AC9A-3C56CBF75993}"/>
              </a:ext>
            </a:extLst>
          </p:cNvPr>
          <p:cNvSpPr/>
          <p:nvPr/>
        </p:nvSpPr>
        <p:spPr>
          <a:xfrm rot="10800000">
            <a:off x="10325041" y="2768681"/>
            <a:ext cx="329493" cy="186118"/>
          </a:xfrm>
          <a:prstGeom prst="flowChartDelay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Flowchart: Delay 55">
            <a:extLst>
              <a:ext uri="{FF2B5EF4-FFF2-40B4-BE49-F238E27FC236}">
                <a16:creationId xmlns:a16="http://schemas.microsoft.com/office/drawing/2014/main" id="{F082BCE9-7421-48A5-9994-22E5CA9796A7}"/>
              </a:ext>
            </a:extLst>
          </p:cNvPr>
          <p:cNvSpPr/>
          <p:nvPr/>
        </p:nvSpPr>
        <p:spPr>
          <a:xfrm>
            <a:off x="7779416" y="3388133"/>
            <a:ext cx="329493" cy="186118"/>
          </a:xfrm>
          <a:prstGeom prst="flowChartDelay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lowchart: Delay 57">
            <a:extLst>
              <a:ext uri="{FF2B5EF4-FFF2-40B4-BE49-F238E27FC236}">
                <a16:creationId xmlns:a16="http://schemas.microsoft.com/office/drawing/2014/main" id="{4BCDBF02-9967-4BAD-ABA0-8DF5E6BF7FE3}"/>
              </a:ext>
            </a:extLst>
          </p:cNvPr>
          <p:cNvSpPr/>
          <p:nvPr/>
        </p:nvSpPr>
        <p:spPr>
          <a:xfrm>
            <a:off x="7709282" y="2016707"/>
            <a:ext cx="329493" cy="186118"/>
          </a:xfrm>
          <a:prstGeom prst="flowChartDelay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09797E-42A2-4FFA-B884-A6EFC47AF212}"/>
              </a:ext>
            </a:extLst>
          </p:cNvPr>
          <p:cNvSpPr txBox="1"/>
          <p:nvPr/>
        </p:nvSpPr>
        <p:spPr>
          <a:xfrm>
            <a:off x="10636587" y="3423614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4"/>
                </a:solidFill>
              </a:rPr>
              <a:t>8080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1044334-71CC-405B-9A3F-729183819DE1}"/>
              </a:ext>
            </a:extLst>
          </p:cNvPr>
          <p:cNvSpPr txBox="1"/>
          <p:nvPr/>
        </p:nvSpPr>
        <p:spPr>
          <a:xfrm>
            <a:off x="10626708" y="3076466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4"/>
                </a:solidFill>
              </a:rPr>
              <a:t>8081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206FAF-2AFC-484E-9B22-5691DBFE57FB}"/>
              </a:ext>
            </a:extLst>
          </p:cNvPr>
          <p:cNvSpPr txBox="1"/>
          <p:nvPr/>
        </p:nvSpPr>
        <p:spPr>
          <a:xfrm>
            <a:off x="10631277" y="2755905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4"/>
                </a:solidFill>
              </a:rPr>
              <a:t>8082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A942758-5A49-4E00-AE9A-F4445193BA05}"/>
              </a:ext>
            </a:extLst>
          </p:cNvPr>
          <p:cNvSpPr txBox="1"/>
          <p:nvPr/>
        </p:nvSpPr>
        <p:spPr>
          <a:xfrm>
            <a:off x="4095298" y="2409005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6"/>
                </a:solidFill>
              </a:rPr>
              <a:t>8080</a:t>
            </a:r>
          </a:p>
        </p:txBody>
      </p:sp>
      <p:sp>
        <p:nvSpPr>
          <p:cNvPr id="63" name="Flowchart: Delay 62">
            <a:extLst>
              <a:ext uri="{FF2B5EF4-FFF2-40B4-BE49-F238E27FC236}">
                <a16:creationId xmlns:a16="http://schemas.microsoft.com/office/drawing/2014/main" id="{6840B2EE-203D-4B70-9579-F10E02F56A31}"/>
              </a:ext>
            </a:extLst>
          </p:cNvPr>
          <p:cNvSpPr/>
          <p:nvPr/>
        </p:nvSpPr>
        <p:spPr>
          <a:xfrm rot="10800000">
            <a:off x="4312020" y="2612232"/>
            <a:ext cx="329493" cy="186118"/>
          </a:xfrm>
          <a:prstGeom prst="flowChartDelay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772D8C-765D-4A62-9699-6E26617FF373}"/>
              </a:ext>
            </a:extLst>
          </p:cNvPr>
          <p:cNvSpPr txBox="1"/>
          <p:nvPr/>
        </p:nvSpPr>
        <p:spPr>
          <a:xfrm>
            <a:off x="7813658" y="3167268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6"/>
                </a:solidFill>
              </a:rPr>
              <a:t>8081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6B3965D-6D38-41AD-B6A8-4C276D6E5C8D}"/>
              </a:ext>
            </a:extLst>
          </p:cNvPr>
          <p:cNvSpPr txBox="1"/>
          <p:nvPr/>
        </p:nvSpPr>
        <p:spPr>
          <a:xfrm>
            <a:off x="7815549" y="1793485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6"/>
                </a:solidFill>
              </a:rPr>
              <a:t>8081</a:t>
            </a:r>
          </a:p>
        </p:txBody>
      </p:sp>
      <p:sp>
        <p:nvSpPr>
          <p:cNvPr id="66" name="Flowchart: Delay 65">
            <a:extLst>
              <a:ext uri="{FF2B5EF4-FFF2-40B4-BE49-F238E27FC236}">
                <a16:creationId xmlns:a16="http://schemas.microsoft.com/office/drawing/2014/main" id="{1B0E0FD3-A44B-4D48-BB17-96D75F663912}"/>
              </a:ext>
            </a:extLst>
          </p:cNvPr>
          <p:cNvSpPr/>
          <p:nvPr/>
        </p:nvSpPr>
        <p:spPr>
          <a:xfrm rot="10800000">
            <a:off x="10613640" y="376708"/>
            <a:ext cx="329493" cy="186118"/>
          </a:xfrm>
          <a:prstGeom prst="flowChartDelay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FAAF59-89EA-4F80-89FF-5988D1BA1D28}"/>
              </a:ext>
            </a:extLst>
          </p:cNvPr>
          <p:cNvSpPr txBox="1"/>
          <p:nvPr/>
        </p:nvSpPr>
        <p:spPr>
          <a:xfrm>
            <a:off x="11005718" y="346655"/>
            <a:ext cx="1130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4"/>
                </a:solidFill>
              </a:rPr>
              <a:t>= host machine’s port</a:t>
            </a:r>
          </a:p>
        </p:txBody>
      </p:sp>
      <p:sp>
        <p:nvSpPr>
          <p:cNvPr id="68" name="Flowchart: Delay 67">
            <a:extLst>
              <a:ext uri="{FF2B5EF4-FFF2-40B4-BE49-F238E27FC236}">
                <a16:creationId xmlns:a16="http://schemas.microsoft.com/office/drawing/2014/main" id="{7CC85554-9296-4560-B664-E289303C7A46}"/>
              </a:ext>
            </a:extLst>
          </p:cNvPr>
          <p:cNvSpPr/>
          <p:nvPr/>
        </p:nvSpPr>
        <p:spPr>
          <a:xfrm rot="10800000">
            <a:off x="10618879" y="918702"/>
            <a:ext cx="329493" cy="186118"/>
          </a:xfrm>
          <a:prstGeom prst="flowChartDelay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237DE7E-4F35-4E36-803C-E88A9B171480}"/>
              </a:ext>
            </a:extLst>
          </p:cNvPr>
          <p:cNvSpPr txBox="1"/>
          <p:nvPr/>
        </p:nvSpPr>
        <p:spPr>
          <a:xfrm>
            <a:off x="11010957" y="888649"/>
            <a:ext cx="1130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6"/>
                </a:solidFill>
              </a:rPr>
              <a:t>= docker containers’ port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AEB4DCC-7421-45C3-8FB8-D69F80E2EB8A}"/>
              </a:ext>
            </a:extLst>
          </p:cNvPr>
          <p:cNvCxnSpPr>
            <a:cxnSpLocks/>
            <a:stCxn id="63" idx="3"/>
          </p:cNvCxnSpPr>
          <p:nvPr/>
        </p:nvCxnSpPr>
        <p:spPr>
          <a:xfrm rot="10800000" flipH="1" flipV="1">
            <a:off x="4312019" y="2705291"/>
            <a:ext cx="5214283" cy="1949932"/>
          </a:xfrm>
          <a:prstGeom prst="bentConnector3">
            <a:avLst>
              <a:gd name="adj1" fmla="val -4384"/>
            </a:avLst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35A88A06-1F0A-4A35-840D-36697E1710AE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 flipH="1" flipV="1">
            <a:off x="9360403" y="3687960"/>
            <a:ext cx="1150809" cy="819008"/>
          </a:xfrm>
          <a:prstGeom prst="bentConnector2">
            <a:avLst/>
          </a:prstGeom>
          <a:ln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DC98A8C-4F39-4F34-B03D-88FA2A354339}"/>
              </a:ext>
            </a:extLst>
          </p:cNvPr>
          <p:cNvCxnSpPr>
            <a:stCxn id="56" idx="3"/>
            <a:endCxn id="54" idx="3"/>
          </p:cNvCxnSpPr>
          <p:nvPr/>
        </p:nvCxnSpPr>
        <p:spPr>
          <a:xfrm flipV="1">
            <a:off x="8108909" y="3190407"/>
            <a:ext cx="2223502" cy="29078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157CB25-FE18-408F-AE2E-155DD1DA113F}"/>
              </a:ext>
            </a:extLst>
          </p:cNvPr>
          <p:cNvCxnSpPr>
            <a:cxnSpLocks/>
            <a:stCxn id="58" idx="3"/>
            <a:endCxn id="55" idx="3"/>
          </p:cNvCxnSpPr>
          <p:nvPr/>
        </p:nvCxnSpPr>
        <p:spPr>
          <a:xfrm>
            <a:off x="8038775" y="2109766"/>
            <a:ext cx="2286266" cy="75197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4449593A-3A3A-40E5-A224-3CDAA8DFF7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077" y="1787424"/>
            <a:ext cx="517296" cy="132983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CF439E77-B783-465E-923D-2C90E5C46FA3}"/>
              </a:ext>
            </a:extLst>
          </p:cNvPr>
          <p:cNvSpPr>
            <a:spLocks noChangeAspect="1"/>
          </p:cNvSpPr>
          <p:nvPr/>
        </p:nvSpPr>
        <p:spPr>
          <a:xfrm>
            <a:off x="2474167" y="2012736"/>
            <a:ext cx="988018" cy="6649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2C33F830-82CC-4B80-8371-1BB6CBD2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530" y="2401112"/>
            <a:ext cx="357688" cy="186176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2210C122-6B72-4655-8FFC-6A39A96F0A57}"/>
              </a:ext>
            </a:extLst>
          </p:cNvPr>
          <p:cNvSpPr txBox="1"/>
          <p:nvPr/>
        </p:nvSpPr>
        <p:spPr>
          <a:xfrm>
            <a:off x="2430106" y="2056821"/>
            <a:ext cx="1160662" cy="19531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algn="ctr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GB" sz="1200" dirty="0">
                <a:solidFill>
                  <a:schemeClr val="bg1"/>
                </a:solidFill>
              </a:rPr>
              <a:t>Spark submit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4E4D1D5-E50A-4B45-A5CB-B2AD298C74DB}"/>
              </a:ext>
            </a:extLst>
          </p:cNvPr>
          <p:cNvSpPr txBox="1"/>
          <p:nvPr/>
        </p:nvSpPr>
        <p:spPr>
          <a:xfrm>
            <a:off x="2905728" y="1721238"/>
            <a:ext cx="988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container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47404AE-4483-4292-84F9-A6882DC1A74F}"/>
              </a:ext>
            </a:extLst>
          </p:cNvPr>
          <p:cNvCxnSpPr>
            <a:cxnSpLocks/>
            <a:stCxn id="97" idx="2"/>
          </p:cNvCxnSpPr>
          <p:nvPr/>
        </p:nvCxnSpPr>
        <p:spPr>
          <a:xfrm flipV="1">
            <a:off x="3399737" y="1665567"/>
            <a:ext cx="3490147" cy="332670"/>
          </a:xfrm>
          <a:prstGeom prst="straightConnector1">
            <a:avLst/>
          </a:prstGeom>
          <a:ln w="952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9CBF8ED-31E4-42F0-9D09-4661F5A98EA5}"/>
              </a:ext>
            </a:extLst>
          </p:cNvPr>
          <p:cNvCxnSpPr>
            <a:cxnSpLocks/>
          </p:cNvCxnSpPr>
          <p:nvPr/>
        </p:nvCxnSpPr>
        <p:spPr>
          <a:xfrm>
            <a:off x="3043820" y="2700951"/>
            <a:ext cx="3913875" cy="860678"/>
          </a:xfrm>
          <a:prstGeom prst="straightConnector1">
            <a:avLst/>
          </a:prstGeom>
          <a:ln w="952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82F93D9-5ED3-403B-B1FF-BFCD42B6F64A}"/>
              </a:ext>
            </a:extLst>
          </p:cNvPr>
          <p:cNvCxnSpPr>
            <a:cxnSpLocks/>
          </p:cNvCxnSpPr>
          <p:nvPr/>
        </p:nvCxnSpPr>
        <p:spPr>
          <a:xfrm>
            <a:off x="3342124" y="2330306"/>
            <a:ext cx="1269944" cy="70806"/>
          </a:xfrm>
          <a:prstGeom prst="straightConnector1">
            <a:avLst/>
          </a:prstGeom>
          <a:ln w="952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Flowchart: Delay 139">
            <a:extLst>
              <a:ext uri="{FF2B5EF4-FFF2-40B4-BE49-F238E27FC236}">
                <a16:creationId xmlns:a16="http://schemas.microsoft.com/office/drawing/2014/main" id="{370085EF-64BD-42D4-A2DE-397C9C7A9CB3}"/>
              </a:ext>
            </a:extLst>
          </p:cNvPr>
          <p:cNvSpPr/>
          <p:nvPr/>
        </p:nvSpPr>
        <p:spPr>
          <a:xfrm rot="10800000">
            <a:off x="10356631" y="3780171"/>
            <a:ext cx="329493" cy="186118"/>
          </a:xfrm>
          <a:prstGeom prst="flowChartDelay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EC4A63E-E753-43AE-9076-1D59AD3975F1}"/>
              </a:ext>
            </a:extLst>
          </p:cNvPr>
          <p:cNvSpPr txBox="1"/>
          <p:nvPr/>
        </p:nvSpPr>
        <p:spPr>
          <a:xfrm>
            <a:off x="10647907" y="3774785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4"/>
                </a:solidFill>
              </a:rPr>
              <a:t>4040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CB5F7D8-9840-477C-B2C3-9D0713038F93}"/>
              </a:ext>
            </a:extLst>
          </p:cNvPr>
          <p:cNvSpPr txBox="1"/>
          <p:nvPr/>
        </p:nvSpPr>
        <p:spPr>
          <a:xfrm>
            <a:off x="2115817" y="2229883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6"/>
                </a:solidFill>
              </a:rPr>
              <a:t>4040</a:t>
            </a:r>
          </a:p>
        </p:txBody>
      </p:sp>
      <p:sp>
        <p:nvSpPr>
          <p:cNvPr id="143" name="Flowchart: Delay 142">
            <a:extLst>
              <a:ext uri="{FF2B5EF4-FFF2-40B4-BE49-F238E27FC236}">
                <a16:creationId xmlns:a16="http://schemas.microsoft.com/office/drawing/2014/main" id="{DE110737-382B-4850-8580-6800EB7A3EEB}"/>
              </a:ext>
            </a:extLst>
          </p:cNvPr>
          <p:cNvSpPr/>
          <p:nvPr/>
        </p:nvSpPr>
        <p:spPr>
          <a:xfrm rot="10800000">
            <a:off x="2294439" y="2433110"/>
            <a:ext cx="329493" cy="186118"/>
          </a:xfrm>
          <a:prstGeom prst="flowChartDelay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7D0A8373-8751-455D-B910-257ABBA385BA}"/>
              </a:ext>
            </a:extLst>
          </p:cNvPr>
          <p:cNvCxnSpPr>
            <a:cxnSpLocks/>
            <a:stCxn id="143" idx="3"/>
          </p:cNvCxnSpPr>
          <p:nvPr/>
        </p:nvCxnSpPr>
        <p:spPr>
          <a:xfrm rot="10800000" flipH="1" flipV="1">
            <a:off x="2294438" y="2526168"/>
            <a:ext cx="7603123" cy="2567931"/>
          </a:xfrm>
          <a:prstGeom prst="bentConnector3">
            <a:avLst>
              <a:gd name="adj1" fmla="val -3007"/>
            </a:avLst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C72A7FA7-4807-4F49-BC01-E57A4BF00235}"/>
              </a:ext>
            </a:extLst>
          </p:cNvPr>
          <p:cNvCxnSpPr>
            <a:cxnSpLocks/>
            <a:endCxn id="140" idx="3"/>
          </p:cNvCxnSpPr>
          <p:nvPr/>
        </p:nvCxnSpPr>
        <p:spPr>
          <a:xfrm rot="5400000" flipH="1" flipV="1">
            <a:off x="9513969" y="4256822"/>
            <a:ext cx="1226254" cy="459070"/>
          </a:xfrm>
          <a:prstGeom prst="bentConnector2">
            <a:avLst/>
          </a:prstGeom>
          <a:ln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013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49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 De Silva</dc:creator>
  <cp:lastModifiedBy>Shane De Silva</cp:lastModifiedBy>
  <cp:revision>12</cp:revision>
  <dcterms:created xsi:type="dcterms:W3CDTF">2020-02-01T15:35:32Z</dcterms:created>
  <dcterms:modified xsi:type="dcterms:W3CDTF">2020-02-08T12:07:17Z</dcterms:modified>
</cp:coreProperties>
</file>